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1"/>
  </p:normalViewPr>
  <p:slideViewPr>
    <p:cSldViewPr snapToGrid="0">
      <p:cViewPr varScale="1">
        <p:scale>
          <a:sx n="101" d="100"/>
          <a:sy n="101" d="100"/>
        </p:scale>
        <p:origin x="10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904D9-8510-6F90-3730-F7BE7C699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5BA5FA-0D04-BCC0-F093-DB038488A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25EFB-8761-3119-3379-972244E2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408E9-34E9-E0DE-5943-769F7D47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B0818-F194-4A29-BF0A-A0F9402C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6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9D3FE-6056-D756-831F-FAD72DE4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1A9E4-983C-FE2B-89E7-C6D937BEF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F4920-C978-CC8F-5AE6-48F6D881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AFDB4-56F7-BBBB-BE8C-3951F4F6E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DFD62-7F9C-2948-0C74-78D75EFCD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3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09AF4-3C00-2E4B-33EA-D5CBAE78D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7CB5B-0543-A368-F8B5-49603988B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4E27D-5F18-542C-9185-D33692A24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03F76-E853-1063-426D-97CCA5BD6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CA4A4-FD81-7A39-3D03-5EE47B5C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7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1ED3-84CB-FCCF-E359-9FE39DD6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40F5C-08D3-FA24-040A-9973F555B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E9512-0529-BE3C-32F5-9BB1552D4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D09BD-0427-54D9-30D5-12EA6D14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E92BC-099C-CBCA-ABE7-CBF1DC05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0A8B2-B144-0707-383D-5C19350F0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4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443CE-4E8A-498C-33EA-D0156835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7E9E-3D89-51F6-5431-150C186E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59E0B-8022-7C73-4D44-4F1E2DE3D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6F4295-36B7-DE06-101F-9DC359FC0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D22858-5209-C57A-AB2A-030E997FEE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A12D59-D380-7E15-DD51-71F96C0FB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168F6E-0BF3-BA48-7F1B-C704B3ED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97A96-98AE-BC6B-14EB-6A88D244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6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6C337-D9E8-BA2B-4E40-CB2AE9E0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4463A9-8858-C241-6361-E8EA6DA5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C2F7C5-3744-DCBF-5386-CC030E40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C3DBEB-8450-24AC-5CBA-C4C87B1D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5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4470DB-F4F0-AE0D-0673-03C2CDC4D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57CA88-EB78-78E0-CF8C-745C74D4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67FC9-B668-DAC5-9E01-754EDA8E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6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638CB-59D9-878F-FC17-EE6BC212C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D0933-D5BB-5C2A-9060-32C9EE8EF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D07AC-0325-9449-AFCC-615B26D59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1E813-B159-B15A-F87D-C77EC3627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502D2B-83FE-5419-880F-844A635A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B388D-8E7C-3084-DF1A-12AD92C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7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D636C-C5D4-F2BA-D6D3-46218A9D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D12FB7-0410-DF27-CF5B-0B88E3CAC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80D35-54F6-0FA1-343D-F2FA3B25C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78674-3522-B0F8-74B6-DBB8B06AC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9E919-9A16-D1DD-809F-6259A343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466D6-F99F-6727-D66B-9BAC6FCFA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62743-B1EF-CD2C-0499-13553BA22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FBAE3F-F434-30EF-BF79-8681C5CAC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F8843-5386-F877-C7E8-9A09AA1B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1EC43-31A6-B1C4-5056-B2415AB5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80C32-807D-4196-C900-2D3C167E2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0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3FFF29-7EBA-2E10-524B-7D14FD87F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1BCA61-FDCE-4DC0-D1A7-0F397CBDC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39FA5-2A90-30F8-37A5-F550D3F6E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72C5D-1A72-BAD7-F615-415AAD3F3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28447-802C-BBF5-17C5-84FDCB9F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7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B9BDF6-21B5-B1DB-BCBB-855643C3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F6562-9D5B-2DEB-FC3E-48E8968BD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74299-3308-37A2-FB3E-6F846E4F7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B4A3A5-800A-4140-AC4D-396AE2F42519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48E3B-5AFB-9A4D-C743-B872B2A71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E1FD8-0866-D27F-C911-282D2495A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DDFF23-A50E-C24F-8E98-2DB9C469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9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2966A-2941-7399-3B0E-6E933EC42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939769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venir Book" panose="02000503020000020003" pitchFamily="2" charset="0"/>
              </a:rPr>
              <a:t>ParentChild+ core values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695D1-CF52-215B-1DB6-435923BB0D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0689A-DDB7-FBB4-F698-BFA954C65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00200"/>
            <a:ext cx="7772400" cy="50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9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65F9E-4590-E6E7-75BE-FEF3D1084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+mj-lt"/>
              <a:buAutoNum type="arabicPeriod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In your small group, select one person to facilitate the discussion and another to report back to the larger group. </a:t>
            </a:r>
          </a:p>
          <a:p>
            <a:pPr marL="0" indent="0" algn="l" rtl="0" fontAlgn="base"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  <a:p>
            <a:pPr algn="l" rtl="0" fontAlgn="base">
              <a:buFont typeface="+mj-lt"/>
              <a:buAutoNum type="arabicPeriod" startAt="2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As a group, develop a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working definition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of your assigned core concepts, focusing on how they connect to program implementation. </a:t>
            </a:r>
          </a:p>
          <a:p>
            <a:pPr marL="0" indent="0" algn="l" rtl="0" fontAlgn="base"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  <a:p>
            <a:pPr algn="l" rtl="0" fontAlgn="base">
              <a:buFont typeface="+mj-lt"/>
              <a:buAutoNum type="arabicPeriod" startAt="3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Go beyond the “what” of the concept—discuss the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“how:”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How do we move from broad, conceptual ideas to real, practical steps that can be operationalized in our work? 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001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B2845-0355-0491-D62B-CBC5D3C4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6201E-74BD-7E34-48E3-3A8761B9B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Group 1:</a:t>
            </a:r>
            <a:r>
              <a:rPr lang="en-US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Race equity, parent–child interaction, child-led practice, parent collaboration </a:t>
            </a:r>
          </a:p>
          <a:p>
            <a:pPr marL="0" indent="0" algn="l" rtl="0" fontAlgn="base">
              <a:buNone/>
            </a:pPr>
            <a:endParaRPr lang="en-US" b="0" i="0" dirty="0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Group 2:</a:t>
            </a:r>
            <a:r>
              <a:rPr lang="en-US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Adult learning, strength-based approach, reflective practice </a:t>
            </a:r>
          </a:p>
          <a:p>
            <a:pPr marL="0" indent="0" algn="l" rtl="0" fontAlgn="base">
              <a:buNone/>
            </a:pPr>
            <a:endParaRPr lang="en-US" b="0" i="0" dirty="0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Group 3:</a:t>
            </a:r>
            <a:r>
              <a:rPr lang="en-US" b="0" i="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Data-driven practice, commitment to quality improvement, lifelong learning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13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0B01519DA843987B690BBBD04399" ma:contentTypeVersion="15" ma:contentTypeDescription="Create a new document." ma:contentTypeScope="" ma:versionID="229eb3a52e623229eae67dd37b28bd46">
  <xsd:schema xmlns:xsd="http://www.w3.org/2001/XMLSchema" xmlns:xs="http://www.w3.org/2001/XMLSchema" xmlns:p="http://schemas.microsoft.com/office/2006/metadata/properties" xmlns:ns2="479468a1-1719-47a5-8fc1-dd2f516ff861" xmlns:ns3="981a7878-17f0-4178-b901-21ce503fc889" targetNamespace="http://schemas.microsoft.com/office/2006/metadata/properties" ma:root="true" ma:fieldsID="257d20069ddf155f20eea70dec4b5024" ns2:_="" ns3:_="">
    <xsd:import namespace="479468a1-1719-47a5-8fc1-dd2f516ff861"/>
    <xsd:import namespace="981a7878-17f0-4178-b901-21ce503fc8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68a1-1719-47a5-8fc1-dd2f516ff8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3bf1ecc-3de7-489a-b66e-c93e9517701d}" ma:internalName="TaxCatchAll" ma:showField="CatchAllData" ma:web="479468a1-1719-47a5-8fc1-dd2f516ff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a7878-17f0-4178-b901-21ce503fc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2d5906-ebfb-4202-afee-66182c869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1a7878-17f0-4178-b901-21ce503fc889">
      <Terms xmlns="http://schemas.microsoft.com/office/infopath/2007/PartnerControls"/>
    </lcf76f155ced4ddcb4097134ff3c332f>
    <TaxCatchAll xmlns="479468a1-1719-47a5-8fc1-dd2f516ff861" xsi:nil="true"/>
  </documentManagement>
</p:properties>
</file>

<file path=customXml/itemProps1.xml><?xml version="1.0" encoding="utf-8"?>
<ds:datastoreItem xmlns:ds="http://schemas.openxmlformats.org/officeDocument/2006/customXml" ds:itemID="{AD470543-0076-4F3F-A1A6-0551E05DF13B}"/>
</file>

<file path=customXml/itemProps2.xml><?xml version="1.0" encoding="utf-8"?>
<ds:datastoreItem xmlns:ds="http://schemas.openxmlformats.org/officeDocument/2006/customXml" ds:itemID="{395EC327-FF08-438F-8D6A-4F6599F88AB1}"/>
</file>

<file path=customXml/itemProps3.xml><?xml version="1.0" encoding="utf-8"?>
<ds:datastoreItem xmlns:ds="http://schemas.openxmlformats.org/officeDocument/2006/customXml" ds:itemID="{8A79FA8B-F7BE-45EA-B746-2CE301717931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126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Avenir Book</vt:lpstr>
      <vt:lpstr>Office Theme</vt:lpstr>
      <vt:lpstr>ParentChild+ core values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Faith</dc:creator>
  <cp:lastModifiedBy>Jessica Faith</cp:lastModifiedBy>
  <cp:revision>1</cp:revision>
  <dcterms:created xsi:type="dcterms:W3CDTF">2025-09-30T15:30:22Z</dcterms:created>
  <dcterms:modified xsi:type="dcterms:W3CDTF">2025-09-30T15:37:10Z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0x010100B0290B01519DA843987B690BBBD04399</vt:lpwstr>
  </property>
</Properties>
</file>