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modernComment_302_2B276C21.xml" ContentType="application/vnd.ms-powerpoint.comments+xml"/>
  <Override PartName="/ppt/notesSlides/notesSlide2.xml" ContentType="application/vnd.openxmlformats-officedocument.presentationml.notesSlide+xml"/>
  <Override PartName="/ppt/comments/modernComment_28F_BE635374.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4"/>
    <p:sldMasterId id="2147483695" r:id="rId5"/>
  </p:sldMasterIdLst>
  <p:notesMasterIdLst>
    <p:notesMasterId r:id="rId60"/>
  </p:notesMasterIdLst>
  <p:sldIdLst>
    <p:sldId id="659" r:id="rId6"/>
    <p:sldId id="773" r:id="rId7"/>
    <p:sldId id="813" r:id="rId8"/>
    <p:sldId id="769" r:id="rId9"/>
    <p:sldId id="770" r:id="rId10"/>
    <p:sldId id="775" r:id="rId11"/>
    <p:sldId id="655" r:id="rId12"/>
    <p:sldId id="814" r:id="rId13"/>
    <p:sldId id="654" r:id="rId14"/>
    <p:sldId id="529" r:id="rId15"/>
    <p:sldId id="762" r:id="rId16"/>
    <p:sldId id="740" r:id="rId17"/>
    <p:sldId id="774" r:id="rId18"/>
    <p:sldId id="777" r:id="rId19"/>
    <p:sldId id="780" r:id="rId20"/>
    <p:sldId id="781" r:id="rId21"/>
    <p:sldId id="782" r:id="rId22"/>
    <p:sldId id="783" r:id="rId23"/>
    <p:sldId id="809" r:id="rId24"/>
    <p:sldId id="776" r:id="rId25"/>
    <p:sldId id="785" r:id="rId26"/>
    <p:sldId id="786" r:id="rId27"/>
    <p:sldId id="787" r:id="rId28"/>
    <p:sldId id="788" r:id="rId29"/>
    <p:sldId id="793" r:id="rId30"/>
    <p:sldId id="794" r:id="rId31"/>
    <p:sldId id="789" r:id="rId32"/>
    <p:sldId id="791" r:id="rId33"/>
    <p:sldId id="792" r:id="rId34"/>
    <p:sldId id="811" r:id="rId35"/>
    <p:sldId id="778" r:id="rId36"/>
    <p:sldId id="764" r:id="rId37"/>
    <p:sldId id="808" r:id="rId38"/>
    <p:sldId id="751" r:id="rId39"/>
    <p:sldId id="490" r:id="rId40"/>
    <p:sldId id="779" r:id="rId41"/>
    <p:sldId id="798" r:id="rId42"/>
    <p:sldId id="799" r:id="rId43"/>
    <p:sldId id="800" r:id="rId44"/>
    <p:sldId id="801" r:id="rId45"/>
    <p:sldId id="802" r:id="rId46"/>
    <p:sldId id="803" r:id="rId47"/>
    <p:sldId id="804" r:id="rId48"/>
    <p:sldId id="805" r:id="rId49"/>
    <p:sldId id="806" r:id="rId50"/>
    <p:sldId id="807" r:id="rId51"/>
    <p:sldId id="810" r:id="rId52"/>
    <p:sldId id="796" r:id="rId53"/>
    <p:sldId id="797" r:id="rId54"/>
    <p:sldId id="265" r:id="rId55"/>
    <p:sldId id="266" r:id="rId56"/>
    <p:sldId id="795" r:id="rId57"/>
    <p:sldId id="815" r:id="rId58"/>
    <p:sldId id="636"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390310-1B5D-BBF4-118A-D1DE6639AC95}" name="Sandra Saldana" initials="SS" userId="S::ssaldana@parentchildplus.org::929384df-6488-461b-9951-7bdf8ec6bb9b" providerId="AD"/>
  <p188:author id="{2022B33F-C405-8BCE-1B6C-3A1FAB2CAC56}" name="Sarah Aparicio" initials="SA" userId="S::saparicio@parentchildplus.org::167318e1-5b59-405e-b173-4b0e5cd0b0cd" providerId="AD"/>
  <p188:author id="{8C68E577-9BFF-50D1-A661-594E8F89A389}" name="Guest User" initials="GU" userId="S::urn:spo:anon#9012ce1f148ec3ab54e17e8b5e9981be68445289b1b657f2bfae7d13ef7339b4::" providerId="AD"/>
  <p188:author id="{73B166B8-4111-6FB9-BF3B-F36679FB8DF2}" name="Guest User" initials="GU" userId="S::urn:spo:tenantanon#0f7acec6-75ab-4217-ad9e-813b0d3f858a::" providerId="AD"/>
  <p188:author id="{084BD0D5-80A5-5D93-1E9A-EFE03D2D0259}" name="You Zhou" initials="YZ" userId="S::yzhou@parentchildplus.org::c98d0368-7363-46ea-b787-91998b8e2f9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2626"/>
    <a:srgbClr val="FFFEFB"/>
    <a:srgbClr val="FFF0CC"/>
    <a:srgbClr val="FFE7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85FA8A-B0CB-A1FE-3D8C-FD9F0DBC8885}" v="9" dt="2025-10-02T18:48:01.482"/>
    <p1510:client id="{1A0B3C93-D76C-1409-D3EE-4350A6E12377}" v="51" dt="2025-10-02T14:29:59.297"/>
    <p1510:client id="{302170DE-F912-4509-8297-51C579AEFFEE}" v="4847" dt="2025-10-02T15:48:58.256"/>
    <p1510:client id="{A8AFE106-F4ED-2239-EF1C-1E445BC435AB}" v="725" dt="2025-10-02T13:46:15.1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presProps" Target="pres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microsoft.com/office/2018/10/relationships/authors" Target="author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notesMaster" Target="notesMasters/notesMaster1.xml"/><Relationship Id="rId65"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u Zhou" userId="S::yzhou@parentchildplus.org::c98d0368-7363-46ea-b787-91998b8e2f96" providerId="AD" clId="Web-{1A0B3C93-D76C-1409-D3EE-4350A6E12377}"/>
    <pc:docChg chg="modSld sldOrd">
      <pc:chgData name="You Zhou" userId="S::yzhou@parentchildplus.org::c98d0368-7363-46ea-b787-91998b8e2f96" providerId="AD" clId="Web-{1A0B3C93-D76C-1409-D3EE-4350A6E12377}" dt="2025-10-02T14:29:59.297" v="26"/>
      <pc:docMkLst>
        <pc:docMk/>
      </pc:docMkLst>
      <pc:sldChg chg="modSp">
        <pc:chgData name="You Zhou" userId="S::yzhou@parentchildplus.org::c98d0368-7363-46ea-b787-91998b8e2f96" providerId="AD" clId="Web-{1A0B3C93-D76C-1409-D3EE-4350A6E12377}" dt="2025-10-02T13:58:27.396" v="18"/>
        <pc:sldMkLst>
          <pc:docMk/>
          <pc:sldMk cId="653913661" sldId="654"/>
        </pc:sldMkLst>
        <pc:graphicFrameChg chg="mod modGraphic">
          <ac:chgData name="You Zhou" userId="S::yzhou@parentchildplus.org::c98d0368-7363-46ea-b787-91998b8e2f96" providerId="AD" clId="Web-{1A0B3C93-D76C-1409-D3EE-4350A6E12377}" dt="2025-10-02T13:58:27.396" v="18"/>
          <ac:graphicFrameMkLst>
            <pc:docMk/>
            <pc:sldMk cId="653913661" sldId="654"/>
            <ac:graphicFrameMk id="4" creationId="{041058C6-6003-51C7-5444-71E95CAB516C}"/>
          </ac:graphicFrameMkLst>
        </pc:graphicFrameChg>
      </pc:sldChg>
      <pc:sldChg chg="modSp modCm">
        <pc:chgData name="You Zhou" userId="S::yzhou@parentchildplus.org::c98d0368-7363-46ea-b787-91998b8e2f96" providerId="AD" clId="Web-{1A0B3C93-D76C-1409-D3EE-4350A6E12377}" dt="2025-10-02T13:57:42.394" v="12" actId="20577"/>
        <pc:sldMkLst>
          <pc:docMk/>
          <pc:sldMk cId="3194180468" sldId="655"/>
        </pc:sldMkLst>
        <pc:spChg chg="mod">
          <ac:chgData name="You Zhou" userId="S::yzhou@parentchildplus.org::c98d0368-7363-46ea-b787-91998b8e2f96" providerId="AD" clId="Web-{1A0B3C93-D76C-1409-D3EE-4350A6E12377}" dt="2025-10-02T13:57:42.394" v="12" actId="20577"/>
          <ac:spMkLst>
            <pc:docMk/>
            <pc:sldMk cId="3194180468" sldId="655"/>
            <ac:spMk id="111" creationId="{00000000-0000-0000-0000-000000000000}"/>
          </ac:spMkLst>
        </pc:spChg>
        <pc:extLst>
          <p:ext xmlns:p="http://schemas.openxmlformats.org/presentationml/2006/main" uri="{D6D511B9-2390-475A-947B-AFAB55BFBCF1}">
            <pc226:cmChg xmlns:pc226="http://schemas.microsoft.com/office/powerpoint/2022/06/main/command" chg="mod">
              <pc226:chgData name="You Zhou" userId="S::yzhou@parentchildplus.org::c98d0368-7363-46ea-b787-91998b8e2f96" providerId="AD" clId="Web-{1A0B3C93-D76C-1409-D3EE-4350A6E12377}" dt="2025-10-02T13:57:39.097" v="11" actId="20577"/>
              <pc2:cmMkLst xmlns:pc2="http://schemas.microsoft.com/office/powerpoint/2019/9/main/command">
                <pc:docMk/>
                <pc:sldMk cId="3194180468" sldId="655"/>
                <pc2:cmMk id="{BE60756C-F4D9-4F69-A840-6FA7A94FCBF6}"/>
              </pc2:cmMkLst>
            </pc226:cmChg>
          </p:ext>
        </pc:extLst>
      </pc:sldChg>
      <pc:sldChg chg="modSp ord">
        <pc:chgData name="You Zhou" userId="S::yzhou@parentchildplus.org::c98d0368-7363-46ea-b787-91998b8e2f96" providerId="AD" clId="Web-{1A0B3C93-D76C-1409-D3EE-4350A6E12377}" dt="2025-10-02T14:29:30.843" v="25" actId="20577"/>
        <pc:sldMkLst>
          <pc:docMk/>
          <pc:sldMk cId="80644602" sldId="751"/>
        </pc:sldMkLst>
        <pc:spChg chg="mod">
          <ac:chgData name="You Zhou" userId="S::yzhou@parentchildplus.org::c98d0368-7363-46ea-b787-91998b8e2f96" providerId="AD" clId="Web-{1A0B3C93-D76C-1409-D3EE-4350A6E12377}" dt="2025-10-02T14:29:30.843" v="25" actId="20577"/>
          <ac:spMkLst>
            <pc:docMk/>
            <pc:sldMk cId="80644602" sldId="751"/>
            <ac:spMk id="8" creationId="{0BFDA425-B02D-AC60-C376-F5F1BEBF15A9}"/>
          </ac:spMkLst>
        </pc:spChg>
      </pc:sldChg>
      <pc:sldChg chg="addSp delSp modSp">
        <pc:chgData name="You Zhou" userId="S::yzhou@parentchildplus.org::c98d0368-7363-46ea-b787-91998b8e2f96" providerId="AD" clId="Web-{1A0B3C93-D76C-1409-D3EE-4350A6E12377}" dt="2025-10-02T13:49:58.153" v="8" actId="20577"/>
        <pc:sldMkLst>
          <pc:docMk/>
          <pc:sldMk cId="1818158064" sldId="773"/>
        </pc:sldMkLst>
        <pc:spChg chg="mod">
          <ac:chgData name="You Zhou" userId="S::yzhou@parentchildplus.org::c98d0368-7363-46ea-b787-91998b8e2f96" providerId="AD" clId="Web-{1A0B3C93-D76C-1409-D3EE-4350A6E12377}" dt="2025-10-02T13:49:36.731" v="2" actId="1076"/>
          <ac:spMkLst>
            <pc:docMk/>
            <pc:sldMk cId="1818158064" sldId="773"/>
            <ac:spMk id="3" creationId="{6A0EBAB6-1A79-885D-CA7C-87A6CFCBDF0E}"/>
          </ac:spMkLst>
        </pc:spChg>
        <pc:spChg chg="mod">
          <ac:chgData name="You Zhou" userId="S::yzhou@parentchildplus.org::c98d0368-7363-46ea-b787-91998b8e2f96" providerId="AD" clId="Web-{1A0B3C93-D76C-1409-D3EE-4350A6E12377}" dt="2025-10-02T13:49:58.153" v="8" actId="20577"/>
          <ac:spMkLst>
            <pc:docMk/>
            <pc:sldMk cId="1818158064" sldId="773"/>
            <ac:spMk id="18" creationId="{BA793702-5742-9925-4C9E-22C33C723EAC}"/>
          </ac:spMkLst>
        </pc:spChg>
        <pc:picChg chg="add del">
          <ac:chgData name="You Zhou" userId="S::yzhou@parentchildplus.org::c98d0368-7363-46ea-b787-91998b8e2f96" providerId="AD" clId="Web-{1A0B3C93-D76C-1409-D3EE-4350A6E12377}" dt="2025-10-02T13:49:38.340" v="3"/>
          <ac:picMkLst>
            <pc:docMk/>
            <pc:sldMk cId="1818158064" sldId="773"/>
            <ac:picMk id="5" creationId="{8EF57947-6190-90CC-C4E3-E4871A2E5209}"/>
          </ac:picMkLst>
        </pc:picChg>
      </pc:sldChg>
      <pc:sldChg chg="ord">
        <pc:chgData name="You Zhou" userId="S::yzhou@parentchildplus.org::c98d0368-7363-46ea-b787-91998b8e2f96" providerId="AD" clId="Web-{1A0B3C93-D76C-1409-D3EE-4350A6E12377}" dt="2025-10-02T14:29:59.297" v="26"/>
        <pc:sldMkLst>
          <pc:docMk/>
          <pc:sldMk cId="2769994947" sldId="808"/>
        </pc:sldMkLst>
      </pc:sldChg>
    </pc:docChg>
  </pc:docChgLst>
  <pc:docChgLst>
    <pc:chgData name="You Zhou" userId="S::yzhou@parentchildplus.org::c98d0368-7363-46ea-b787-91998b8e2f96" providerId="AD" clId="Web-{0B85FA8A-B0CB-A1FE-3D8C-FD9F0DBC8885}"/>
    <pc:docChg chg="addSld modSld sldOrd">
      <pc:chgData name="You Zhou" userId="S::yzhou@parentchildplus.org::c98d0368-7363-46ea-b787-91998b8e2f96" providerId="AD" clId="Web-{0B85FA8A-B0CB-A1FE-3D8C-FD9F0DBC8885}" dt="2025-10-02T18:47:59.232" v="7" actId="20577"/>
      <pc:docMkLst>
        <pc:docMk/>
      </pc:docMkLst>
      <pc:sldChg chg="modSp">
        <pc:chgData name="You Zhou" userId="S::yzhou@parentchildplus.org::c98d0368-7363-46ea-b787-91998b8e2f96" providerId="AD" clId="Web-{0B85FA8A-B0CB-A1FE-3D8C-FD9F0DBC8885}" dt="2025-10-02T17:15:54.509" v="4" actId="20577"/>
        <pc:sldMkLst>
          <pc:docMk/>
          <pc:sldMk cId="1617026167" sldId="793"/>
        </pc:sldMkLst>
        <pc:spChg chg="mod">
          <ac:chgData name="You Zhou" userId="S::yzhou@parentchildplus.org::c98d0368-7363-46ea-b787-91998b8e2f96" providerId="AD" clId="Web-{0B85FA8A-B0CB-A1FE-3D8C-FD9F0DBC8885}" dt="2025-10-02T17:15:54.509" v="4" actId="20577"/>
          <ac:spMkLst>
            <pc:docMk/>
            <pc:sldMk cId="1617026167" sldId="793"/>
            <ac:spMk id="2" creationId="{090AAC39-558F-6130-3935-E3A3ECF7B0FC}"/>
          </ac:spMkLst>
        </pc:spChg>
      </pc:sldChg>
      <pc:sldChg chg="modSp">
        <pc:chgData name="You Zhou" userId="S::yzhou@parentchildplus.org::c98d0368-7363-46ea-b787-91998b8e2f96" providerId="AD" clId="Web-{0B85FA8A-B0CB-A1FE-3D8C-FD9F0DBC8885}" dt="2025-10-02T18:47:59.232" v="7" actId="20577"/>
        <pc:sldMkLst>
          <pc:docMk/>
          <pc:sldMk cId="2194814767" sldId="795"/>
        </pc:sldMkLst>
        <pc:spChg chg="mod">
          <ac:chgData name="You Zhou" userId="S::yzhou@parentchildplus.org::c98d0368-7363-46ea-b787-91998b8e2f96" providerId="AD" clId="Web-{0B85FA8A-B0CB-A1FE-3D8C-FD9F0DBC8885}" dt="2025-10-02T18:47:59.232" v="7" actId="20577"/>
          <ac:spMkLst>
            <pc:docMk/>
            <pc:sldMk cId="2194814767" sldId="795"/>
            <ac:spMk id="5" creationId="{C93D842A-32B1-7061-CBA7-5EA691E80226}"/>
          </ac:spMkLst>
        </pc:spChg>
      </pc:sldChg>
      <pc:sldChg chg="ord">
        <pc:chgData name="You Zhou" userId="S::yzhou@parentchildplus.org::c98d0368-7363-46ea-b787-91998b8e2f96" providerId="AD" clId="Web-{0B85FA8A-B0CB-A1FE-3D8C-FD9F0DBC8885}" dt="2025-10-02T17:44:22.936" v="5"/>
        <pc:sldMkLst>
          <pc:docMk/>
          <pc:sldMk cId="603932142" sldId="811"/>
        </pc:sldMkLst>
      </pc:sldChg>
      <pc:sldChg chg="add ord replId">
        <pc:chgData name="You Zhou" userId="S::yzhou@parentchildplus.org::c98d0368-7363-46ea-b787-91998b8e2f96" providerId="AD" clId="Web-{0B85FA8A-B0CB-A1FE-3D8C-FD9F0DBC8885}" dt="2025-10-02T16:48:20.999" v="1"/>
        <pc:sldMkLst>
          <pc:docMk/>
          <pc:sldMk cId="416818508" sldId="815"/>
        </pc:sldMkLst>
      </pc:sldChg>
    </pc:docChg>
  </pc:docChgLst>
  <pc:docChgLst>
    <pc:chgData name="You Zhou" userId="S::yzhou@parentchildplus.org::c98d0368-7363-46ea-b787-91998b8e2f96" providerId="AD" clId="Web-{24BA1FB9-81D4-0846-8DEB-C1BCC594C9AF}"/>
    <pc:docChg chg="modSld sldOrd">
      <pc:chgData name="You Zhou" userId="S::yzhou@parentchildplus.org::c98d0368-7363-46ea-b787-91998b8e2f96" providerId="AD" clId="Web-{24BA1FB9-81D4-0846-8DEB-C1BCC594C9AF}" dt="2025-09-29T18:53:17.673" v="286" actId="20577"/>
      <pc:docMkLst>
        <pc:docMk/>
      </pc:docMkLst>
      <pc:sldChg chg="delSp modSp">
        <pc:chgData name="You Zhou" userId="S::yzhou@parentchildplus.org::c98d0368-7363-46ea-b787-91998b8e2f96" providerId="AD" clId="Web-{24BA1FB9-81D4-0846-8DEB-C1BCC594C9AF}" dt="2025-09-29T18:53:17.673" v="286" actId="20577"/>
        <pc:sldMkLst>
          <pc:docMk/>
          <pc:sldMk cId="2435116574" sldId="529"/>
        </pc:sldMkLst>
        <pc:spChg chg="mod">
          <ac:chgData name="You Zhou" userId="S::yzhou@parentchildplus.org::c98d0368-7363-46ea-b787-91998b8e2f96" providerId="AD" clId="Web-{24BA1FB9-81D4-0846-8DEB-C1BCC594C9AF}" dt="2025-09-29T16:02:23.875" v="66" actId="20577"/>
          <ac:spMkLst>
            <pc:docMk/>
            <pc:sldMk cId="2435116574" sldId="529"/>
            <ac:spMk id="2" creationId="{B611B7BA-6E1B-A25F-066D-45C006C87622}"/>
          </ac:spMkLst>
        </pc:spChg>
        <pc:spChg chg="mod">
          <ac:chgData name="You Zhou" userId="S::yzhou@parentchildplus.org::c98d0368-7363-46ea-b787-91998b8e2f96" providerId="AD" clId="Web-{24BA1FB9-81D4-0846-8DEB-C1BCC594C9AF}" dt="2025-09-29T18:49:44.099" v="260" actId="14100"/>
          <ac:spMkLst>
            <pc:docMk/>
            <pc:sldMk cId="2435116574" sldId="529"/>
            <ac:spMk id="8" creationId="{DBA7400F-1CEC-3E03-BD9C-53542FC3349C}"/>
          </ac:spMkLst>
        </pc:spChg>
        <pc:spChg chg="mod">
          <ac:chgData name="You Zhou" userId="S::yzhou@parentchildplus.org::c98d0368-7363-46ea-b787-91998b8e2f96" providerId="AD" clId="Web-{24BA1FB9-81D4-0846-8DEB-C1BCC594C9AF}" dt="2025-09-29T16:03:02.704" v="73" actId="1076"/>
          <ac:spMkLst>
            <pc:docMk/>
            <pc:sldMk cId="2435116574" sldId="529"/>
            <ac:spMk id="17" creationId="{1FC964C3-A7E4-86B0-3CFD-76750892E28F}"/>
          </ac:spMkLst>
        </pc:spChg>
        <pc:spChg chg="mod">
          <ac:chgData name="You Zhou" userId="S::yzhou@parentchildplus.org::c98d0368-7363-46ea-b787-91998b8e2f96" providerId="AD" clId="Web-{24BA1FB9-81D4-0846-8DEB-C1BCC594C9AF}" dt="2025-09-29T18:53:17.673" v="286" actId="20577"/>
          <ac:spMkLst>
            <pc:docMk/>
            <pc:sldMk cId="2435116574" sldId="529"/>
            <ac:spMk id="29" creationId="{8C1AE030-9792-D6A5-3C0D-505C0EE503C5}"/>
          </ac:spMkLst>
        </pc:spChg>
        <pc:spChg chg="mod">
          <ac:chgData name="You Zhou" userId="S::yzhou@parentchildplus.org::c98d0368-7363-46ea-b787-91998b8e2f96" providerId="AD" clId="Web-{24BA1FB9-81D4-0846-8DEB-C1BCC594C9AF}" dt="2025-09-29T18:49:59.053" v="261" actId="20577"/>
          <ac:spMkLst>
            <pc:docMk/>
            <pc:sldMk cId="2435116574" sldId="529"/>
            <ac:spMk id="34" creationId="{EFC775D0-8DE6-656A-E792-42D4FE5218E2}"/>
          </ac:spMkLst>
        </pc:spChg>
        <pc:spChg chg="mod">
          <ac:chgData name="You Zhou" userId="S::yzhou@parentchildplus.org::c98d0368-7363-46ea-b787-91998b8e2f96" providerId="AD" clId="Web-{24BA1FB9-81D4-0846-8DEB-C1BCC594C9AF}" dt="2025-09-29T16:03:45.564" v="79" actId="20577"/>
          <ac:spMkLst>
            <pc:docMk/>
            <pc:sldMk cId="2435116574" sldId="529"/>
            <ac:spMk id="35" creationId="{535B472F-E53A-41AA-50D8-5F3FD31494B0}"/>
          </ac:spMkLst>
        </pc:spChg>
      </pc:sldChg>
      <pc:sldChg chg="modSp">
        <pc:chgData name="You Zhou" userId="S::yzhou@parentchildplus.org::c98d0368-7363-46ea-b787-91998b8e2f96" providerId="AD" clId="Web-{24BA1FB9-81D4-0846-8DEB-C1BCC594C9AF}" dt="2025-09-29T16:05:23.738" v="112" actId="20577"/>
        <pc:sldMkLst>
          <pc:docMk/>
          <pc:sldMk cId="2028387590" sldId="740"/>
        </pc:sldMkLst>
        <pc:spChg chg="mod">
          <ac:chgData name="You Zhou" userId="S::yzhou@parentchildplus.org::c98d0368-7363-46ea-b787-91998b8e2f96" providerId="AD" clId="Web-{24BA1FB9-81D4-0846-8DEB-C1BCC594C9AF}" dt="2025-09-29T16:05:23.738" v="112" actId="20577"/>
          <ac:spMkLst>
            <pc:docMk/>
            <pc:sldMk cId="2028387590" sldId="740"/>
            <ac:spMk id="14" creationId="{8AD3BB21-2EDF-B6E0-1831-0704D621A479}"/>
          </ac:spMkLst>
        </pc:spChg>
      </pc:sldChg>
    </pc:docChg>
  </pc:docChgLst>
  <pc:docChgLst>
    <pc:chgData name="You Zhou" userId="S::yzhou@parentchildplus.org::c98d0368-7363-46ea-b787-91998b8e2f96" providerId="AD" clId="Web-{6DAEF19C-1DD7-0FD6-C032-3FEBC10879E6}"/>
    <pc:docChg chg="addSld delSld modSld sldOrd">
      <pc:chgData name="You Zhou" userId="S::yzhou@parentchildplus.org::c98d0368-7363-46ea-b787-91998b8e2f96" providerId="AD" clId="Web-{6DAEF19C-1DD7-0FD6-C032-3FEBC10879E6}" dt="2025-09-26T15:36:36.480" v="220" actId="20577"/>
      <pc:docMkLst>
        <pc:docMk/>
      </pc:docMkLst>
      <pc:sldChg chg="ord">
        <pc:chgData name="You Zhou" userId="S::yzhou@parentchildplus.org::c98d0368-7363-46ea-b787-91998b8e2f96" providerId="AD" clId="Web-{6DAEF19C-1DD7-0FD6-C032-3FEBC10879E6}" dt="2025-09-26T15:14:51.405" v="3"/>
        <pc:sldMkLst>
          <pc:docMk/>
          <pc:sldMk cId="3291166790" sldId="490"/>
        </pc:sldMkLst>
      </pc:sldChg>
      <pc:sldChg chg="modSp">
        <pc:chgData name="You Zhou" userId="S::yzhou@parentchildplus.org::c98d0368-7363-46ea-b787-91998b8e2f96" providerId="AD" clId="Web-{6DAEF19C-1DD7-0FD6-C032-3FEBC10879E6}" dt="2025-09-26T15:36:36.480" v="220" actId="20577"/>
        <pc:sldMkLst>
          <pc:docMk/>
          <pc:sldMk cId="201060849" sldId="659"/>
        </pc:sldMkLst>
        <pc:spChg chg="mod">
          <ac:chgData name="You Zhou" userId="S::yzhou@parentchildplus.org::c98d0368-7363-46ea-b787-91998b8e2f96" providerId="AD" clId="Web-{6DAEF19C-1DD7-0FD6-C032-3FEBC10879E6}" dt="2025-09-26T15:36:36.480" v="220" actId="20577"/>
          <ac:spMkLst>
            <pc:docMk/>
            <pc:sldMk cId="201060849" sldId="659"/>
            <ac:spMk id="78" creationId="{00000000-0000-0000-0000-000000000000}"/>
          </ac:spMkLst>
        </pc:spChg>
      </pc:sldChg>
      <pc:sldChg chg="ord">
        <pc:chgData name="You Zhou" userId="S::yzhou@parentchildplus.org::c98d0368-7363-46ea-b787-91998b8e2f96" providerId="AD" clId="Web-{6DAEF19C-1DD7-0FD6-C032-3FEBC10879E6}" dt="2025-09-26T15:14:51.405" v="2"/>
        <pc:sldMkLst>
          <pc:docMk/>
          <pc:sldMk cId="80644602" sldId="751"/>
        </pc:sldMkLst>
      </pc:sldChg>
      <pc:sldChg chg="modSp">
        <pc:chgData name="You Zhou" userId="S::yzhou@parentchildplus.org::c98d0368-7363-46ea-b787-91998b8e2f96" providerId="AD" clId="Web-{6DAEF19C-1DD7-0FD6-C032-3FEBC10879E6}" dt="2025-09-26T15:14:09.463" v="1" actId="20577"/>
        <pc:sldMkLst>
          <pc:docMk/>
          <pc:sldMk cId="1407993298" sldId="762"/>
        </pc:sldMkLst>
        <pc:spChg chg="mod">
          <ac:chgData name="You Zhou" userId="S::yzhou@parentchildplus.org::c98d0368-7363-46ea-b787-91998b8e2f96" providerId="AD" clId="Web-{6DAEF19C-1DD7-0FD6-C032-3FEBC10879E6}" dt="2025-09-26T15:14:09.463" v="1" actId="20577"/>
          <ac:spMkLst>
            <pc:docMk/>
            <pc:sldMk cId="1407993298" sldId="762"/>
            <ac:spMk id="3" creationId="{74E00074-75D4-2A31-3652-3216B8969AEC}"/>
          </ac:spMkLst>
        </pc:spChg>
      </pc:sldChg>
      <pc:sldChg chg="modSp">
        <pc:chgData name="You Zhou" userId="S::yzhou@parentchildplus.org::c98d0368-7363-46ea-b787-91998b8e2f96" providerId="AD" clId="Web-{6DAEF19C-1DD7-0FD6-C032-3FEBC10879E6}" dt="2025-09-26T15:24:04.543" v="96" actId="20577"/>
        <pc:sldMkLst>
          <pc:docMk/>
          <pc:sldMk cId="504633915" sldId="764"/>
        </pc:sldMkLst>
        <pc:spChg chg="mod">
          <ac:chgData name="You Zhou" userId="S::yzhou@parentchildplus.org::c98d0368-7363-46ea-b787-91998b8e2f96" providerId="AD" clId="Web-{6DAEF19C-1DD7-0FD6-C032-3FEBC10879E6}" dt="2025-09-26T15:24:04.543" v="96" actId="20577"/>
          <ac:spMkLst>
            <pc:docMk/>
            <pc:sldMk cId="504633915" sldId="764"/>
            <ac:spMk id="3" creationId="{3E36E6F7-9D67-92B0-B002-70FF318E3E8E}"/>
          </ac:spMkLst>
        </pc:spChg>
      </pc:sldChg>
    </pc:docChg>
  </pc:docChgLst>
  <pc:docChgLst>
    <pc:chgData name="You Zhou" userId="S::yzhou@parentchildplus.org::c98d0368-7363-46ea-b787-91998b8e2f96" providerId="AD" clId="Web-{E376C09D-4480-4DC2-D017-3C73E8295D81}"/>
    <pc:docChg chg="addSld delSld modSld sldOrd">
      <pc:chgData name="You Zhou" userId="S::yzhou@parentchildplus.org::c98d0368-7363-46ea-b787-91998b8e2f96" providerId="AD" clId="Web-{E376C09D-4480-4DC2-D017-3C73E8295D81}" dt="2025-09-25T20:54:06.442" v="851" actId="20577"/>
      <pc:docMkLst>
        <pc:docMk/>
      </pc:docMkLst>
      <pc:sldChg chg="modSp">
        <pc:chgData name="You Zhou" userId="S::yzhou@parentchildplus.org::c98d0368-7363-46ea-b787-91998b8e2f96" providerId="AD" clId="Web-{E376C09D-4480-4DC2-D017-3C73E8295D81}" dt="2025-09-25T19:38:47.059" v="30" actId="14100"/>
        <pc:sldMkLst>
          <pc:docMk/>
          <pc:sldMk cId="201060849" sldId="659"/>
        </pc:sldMkLst>
        <pc:spChg chg="mod">
          <ac:chgData name="You Zhou" userId="S::yzhou@parentchildplus.org::c98d0368-7363-46ea-b787-91998b8e2f96" providerId="AD" clId="Web-{E376C09D-4480-4DC2-D017-3C73E8295D81}" dt="2025-09-25T19:38:01.805" v="17" actId="20577"/>
          <ac:spMkLst>
            <pc:docMk/>
            <pc:sldMk cId="201060849" sldId="659"/>
            <ac:spMk id="2" creationId="{1BEAE920-27FE-4105-B60F-0D036AD4105E}"/>
          </ac:spMkLst>
        </pc:spChg>
        <pc:spChg chg="mod">
          <ac:chgData name="You Zhou" userId="S::yzhou@parentchildplus.org::c98d0368-7363-46ea-b787-91998b8e2f96" providerId="AD" clId="Web-{E376C09D-4480-4DC2-D017-3C73E8295D81}" dt="2025-09-25T19:38:47.059" v="30" actId="14100"/>
          <ac:spMkLst>
            <pc:docMk/>
            <pc:sldMk cId="201060849" sldId="659"/>
            <ac:spMk id="76" creationId="{00000000-0000-0000-0000-000000000000}"/>
          </ac:spMkLst>
        </pc:spChg>
        <pc:spChg chg="mod">
          <ac:chgData name="You Zhou" userId="S::yzhou@parentchildplus.org::c98d0368-7363-46ea-b787-91998b8e2f96" providerId="AD" clId="Web-{E376C09D-4480-4DC2-D017-3C73E8295D81}" dt="2025-09-25T19:37:40.084" v="12" actId="20577"/>
          <ac:spMkLst>
            <pc:docMk/>
            <pc:sldMk cId="201060849" sldId="659"/>
            <ac:spMk id="78" creationId="{00000000-0000-0000-0000-000000000000}"/>
          </ac:spMkLst>
        </pc:spChg>
      </pc:sldChg>
      <pc:sldChg chg="modSp new">
        <pc:chgData name="You Zhou" userId="S::yzhou@parentchildplus.org::c98d0368-7363-46ea-b787-91998b8e2f96" providerId="AD" clId="Web-{E376C09D-4480-4DC2-D017-3C73E8295D81}" dt="2025-09-25T20:53:27.797" v="833" actId="20577"/>
        <pc:sldMkLst>
          <pc:docMk/>
          <pc:sldMk cId="1407993298" sldId="762"/>
        </pc:sldMkLst>
        <pc:spChg chg="mod">
          <ac:chgData name="You Zhou" userId="S::yzhou@parentchildplus.org::c98d0368-7363-46ea-b787-91998b8e2f96" providerId="AD" clId="Web-{E376C09D-4480-4DC2-D017-3C73E8295D81}" dt="2025-09-25T20:53:27.797" v="833" actId="20577"/>
          <ac:spMkLst>
            <pc:docMk/>
            <pc:sldMk cId="1407993298" sldId="762"/>
            <ac:spMk id="2" creationId="{F3F78DE8-1787-1E7E-13AF-D61E7D034720}"/>
          </ac:spMkLst>
        </pc:spChg>
        <pc:spChg chg="mod">
          <ac:chgData name="You Zhou" userId="S::yzhou@parentchildplus.org::c98d0368-7363-46ea-b787-91998b8e2f96" providerId="AD" clId="Web-{E376C09D-4480-4DC2-D017-3C73E8295D81}" dt="2025-09-25T20:48:12.201" v="460" actId="20577"/>
          <ac:spMkLst>
            <pc:docMk/>
            <pc:sldMk cId="1407993298" sldId="762"/>
            <ac:spMk id="3" creationId="{74E00074-75D4-2A31-3652-3216B8969AEC}"/>
          </ac:spMkLst>
        </pc:spChg>
      </pc:sldChg>
      <pc:sldChg chg="modSp new ord">
        <pc:chgData name="You Zhou" userId="S::yzhou@parentchildplus.org::c98d0368-7363-46ea-b787-91998b8e2f96" providerId="AD" clId="Web-{E376C09D-4480-4DC2-D017-3C73E8295D81}" dt="2025-09-25T20:54:06.442" v="851" actId="20577"/>
        <pc:sldMkLst>
          <pc:docMk/>
          <pc:sldMk cId="504633915" sldId="764"/>
        </pc:sldMkLst>
        <pc:spChg chg="mod">
          <ac:chgData name="You Zhou" userId="S::yzhou@parentchildplus.org::c98d0368-7363-46ea-b787-91998b8e2f96" providerId="AD" clId="Web-{E376C09D-4480-4DC2-D017-3C73E8295D81}" dt="2025-09-25T20:50:54.180" v="672" actId="20577"/>
          <ac:spMkLst>
            <pc:docMk/>
            <pc:sldMk cId="504633915" sldId="764"/>
            <ac:spMk id="2" creationId="{1954162D-2E02-402F-8F00-5D4209B76A25}"/>
          </ac:spMkLst>
        </pc:spChg>
        <pc:spChg chg="mod">
          <ac:chgData name="You Zhou" userId="S::yzhou@parentchildplus.org::c98d0368-7363-46ea-b787-91998b8e2f96" providerId="AD" clId="Web-{E376C09D-4480-4DC2-D017-3C73E8295D81}" dt="2025-09-25T20:54:06.442" v="851" actId="20577"/>
          <ac:spMkLst>
            <pc:docMk/>
            <pc:sldMk cId="504633915" sldId="764"/>
            <ac:spMk id="3" creationId="{3E36E6F7-9D67-92B0-B002-70FF318E3E8E}"/>
          </ac:spMkLst>
        </pc:spChg>
      </pc:sldChg>
    </pc:docChg>
  </pc:docChgLst>
  <pc:docChgLst>
    <pc:chgData name="Guest User" userId="S::urn:spo:tenantanon#0f7acec6-75ab-4217-ad9e-813b0d3f858a::" providerId="AD" clId="Web-{D2DAF40E-4FF6-A0D9-B887-F7765DA4A16C}"/>
    <pc:docChg chg="mod modSld">
      <pc:chgData name="Guest User" userId="S::urn:spo:tenantanon#0f7acec6-75ab-4217-ad9e-813b0d3f858a::" providerId="AD" clId="Web-{D2DAF40E-4FF6-A0D9-B887-F7765DA4A16C}" dt="2025-09-30T19:54:31.293" v="4"/>
      <pc:docMkLst>
        <pc:docMk/>
      </pc:docMkLst>
      <pc:sldChg chg="modSp">
        <pc:chgData name="Guest User" userId="S::urn:spo:tenantanon#0f7acec6-75ab-4217-ad9e-813b0d3f858a::" providerId="AD" clId="Web-{D2DAF40E-4FF6-A0D9-B887-F7765DA4A16C}" dt="2025-09-30T19:54:31.293" v="4"/>
        <pc:sldMkLst>
          <pc:docMk/>
          <pc:sldMk cId="492875434" sldId="788"/>
        </pc:sldMkLst>
        <pc:graphicFrameChg chg="mod modGraphic">
          <ac:chgData name="Guest User" userId="S::urn:spo:tenantanon#0f7acec6-75ab-4217-ad9e-813b0d3f858a::" providerId="AD" clId="Web-{D2DAF40E-4FF6-A0D9-B887-F7765DA4A16C}" dt="2025-09-30T19:54:31.293" v="4"/>
          <ac:graphicFrameMkLst>
            <pc:docMk/>
            <pc:sldMk cId="492875434" sldId="788"/>
            <ac:graphicFrameMk id="7" creationId="{AEBCE5BE-91E2-A007-7774-F9367744FBFA}"/>
          </ac:graphicFrameMkLst>
        </pc:graphicFrameChg>
      </pc:sldChg>
    </pc:docChg>
  </pc:docChgLst>
  <pc:docChgLst>
    <pc:chgData name="Sandra Saldana" userId="S::ssaldana@parentchildplus.org::929384df-6488-461b-9951-7bdf8ec6bb9b" providerId="AD" clId="Web-{7973B649-F9CC-0A48-68BC-539FBB44D387}"/>
    <pc:docChg chg="modSld">
      <pc:chgData name="Sandra Saldana" userId="S::ssaldana@parentchildplus.org::929384df-6488-461b-9951-7bdf8ec6bb9b" providerId="AD" clId="Web-{7973B649-F9CC-0A48-68BC-539FBB44D387}" dt="2025-09-26T15:17:26.498" v="18" actId="20577"/>
      <pc:docMkLst>
        <pc:docMk/>
      </pc:docMkLst>
      <pc:sldChg chg="modSp">
        <pc:chgData name="Sandra Saldana" userId="S::ssaldana@parentchildplus.org::929384df-6488-461b-9951-7bdf8ec6bb9b" providerId="AD" clId="Web-{7973B649-F9CC-0A48-68BC-539FBB44D387}" dt="2025-09-26T15:17:26.498" v="18" actId="20577"/>
        <pc:sldMkLst>
          <pc:docMk/>
          <pc:sldMk cId="1407993298" sldId="762"/>
        </pc:sldMkLst>
        <pc:spChg chg="mod">
          <ac:chgData name="Sandra Saldana" userId="S::ssaldana@parentchildplus.org::929384df-6488-461b-9951-7bdf8ec6bb9b" providerId="AD" clId="Web-{7973B649-F9CC-0A48-68BC-539FBB44D387}" dt="2025-09-26T15:17:26.498" v="18" actId="20577"/>
          <ac:spMkLst>
            <pc:docMk/>
            <pc:sldMk cId="1407993298" sldId="762"/>
            <ac:spMk id="3" creationId="{74E00074-75D4-2A31-3652-3216B8969AEC}"/>
          </ac:spMkLst>
        </pc:spChg>
      </pc:sldChg>
    </pc:docChg>
  </pc:docChgLst>
  <pc:docChgLst>
    <pc:chgData name="You Zhou" userId="S::yzhou@parentchildplus.org::c98d0368-7363-46ea-b787-91998b8e2f96" providerId="AD" clId="Web-{85A76C2E-48B0-F8BF-0DEA-A124F7FAAA9F}"/>
    <pc:docChg chg="modSld">
      <pc:chgData name="You Zhou" userId="S::yzhou@parentchildplus.org::c98d0368-7363-46ea-b787-91998b8e2f96" providerId="AD" clId="Web-{85A76C2E-48B0-F8BF-0DEA-A124F7FAAA9F}" dt="2025-09-29T15:40:04.899" v="138" actId="1076"/>
      <pc:docMkLst>
        <pc:docMk/>
      </pc:docMkLst>
    </pc:docChg>
  </pc:docChgLst>
  <pc:docChgLst>
    <pc:chgData name="You Zhou" userId="S::yzhou@parentchildplus.org::c98d0368-7363-46ea-b787-91998b8e2f96" providerId="AD" clId="Web-{A8AFE106-F4ED-2239-EF1C-1E445BC435AB}"/>
    <pc:docChg chg="addSld delSld modSld sldOrd">
      <pc:chgData name="You Zhou" userId="S::yzhou@parentchildplus.org::c98d0368-7363-46ea-b787-91998b8e2f96" providerId="AD" clId="Web-{A8AFE106-F4ED-2239-EF1C-1E445BC435AB}" dt="2025-10-02T13:46:14.365" v="573" actId="20577"/>
      <pc:docMkLst>
        <pc:docMk/>
      </pc:docMkLst>
      <pc:sldChg chg="modNotes">
        <pc:chgData name="You Zhou" userId="S::yzhou@parentchildplus.org::c98d0368-7363-46ea-b787-91998b8e2f96" providerId="AD" clId="Web-{A8AFE106-F4ED-2239-EF1C-1E445BC435AB}" dt="2025-10-02T13:42:06.786" v="494"/>
        <pc:sldMkLst>
          <pc:docMk/>
          <pc:sldMk cId="653913661" sldId="654"/>
        </pc:sldMkLst>
      </pc:sldChg>
      <pc:sldChg chg="modSp">
        <pc:chgData name="You Zhou" userId="S::yzhou@parentchildplus.org::c98d0368-7363-46ea-b787-91998b8e2f96" providerId="AD" clId="Web-{A8AFE106-F4ED-2239-EF1C-1E445BC435AB}" dt="2025-10-01T13:13:09.806" v="313" actId="20577"/>
        <pc:sldMkLst>
          <pc:docMk/>
          <pc:sldMk cId="2028387590" sldId="740"/>
        </pc:sldMkLst>
        <pc:spChg chg="mod">
          <ac:chgData name="You Zhou" userId="S::yzhou@parentchildplus.org::c98d0368-7363-46ea-b787-91998b8e2f96" providerId="AD" clId="Web-{A8AFE106-F4ED-2239-EF1C-1E445BC435AB}" dt="2025-10-01T13:13:09.556" v="312" actId="20577"/>
          <ac:spMkLst>
            <pc:docMk/>
            <pc:sldMk cId="2028387590" sldId="740"/>
            <ac:spMk id="8" creationId="{91422E31-40D4-A664-4DB3-54834891ACD1}"/>
          </ac:spMkLst>
        </pc:spChg>
        <pc:spChg chg="mod">
          <ac:chgData name="You Zhou" userId="S::yzhou@parentchildplus.org::c98d0368-7363-46ea-b787-91998b8e2f96" providerId="AD" clId="Web-{A8AFE106-F4ED-2239-EF1C-1E445BC435AB}" dt="2025-10-01T13:13:09.806" v="313" actId="20577"/>
          <ac:spMkLst>
            <pc:docMk/>
            <pc:sldMk cId="2028387590" sldId="740"/>
            <ac:spMk id="14" creationId="{8AD3BB21-2EDF-B6E0-1831-0704D621A479}"/>
          </ac:spMkLst>
        </pc:spChg>
      </pc:sldChg>
      <pc:sldChg chg="modSp">
        <pc:chgData name="You Zhou" userId="S::yzhou@parentchildplus.org::c98d0368-7363-46ea-b787-91998b8e2f96" providerId="AD" clId="Web-{A8AFE106-F4ED-2239-EF1C-1E445BC435AB}" dt="2025-10-01T13:32:16.394" v="436" actId="20577"/>
        <pc:sldMkLst>
          <pc:docMk/>
          <pc:sldMk cId="80644602" sldId="751"/>
        </pc:sldMkLst>
        <pc:spChg chg="mod">
          <ac:chgData name="You Zhou" userId="S::yzhou@parentchildplus.org::c98d0368-7363-46ea-b787-91998b8e2f96" providerId="AD" clId="Web-{A8AFE106-F4ED-2239-EF1C-1E445BC435AB}" dt="2025-10-01T13:32:16.394" v="436" actId="20577"/>
          <ac:spMkLst>
            <pc:docMk/>
            <pc:sldMk cId="80644602" sldId="751"/>
            <ac:spMk id="8" creationId="{0BFDA425-B02D-AC60-C376-F5F1BEBF15A9}"/>
          </ac:spMkLst>
        </pc:spChg>
      </pc:sldChg>
      <pc:sldChg chg="modSp ord">
        <pc:chgData name="You Zhou" userId="S::yzhou@parentchildplus.org::c98d0368-7363-46ea-b787-91998b8e2f96" providerId="AD" clId="Web-{A8AFE106-F4ED-2239-EF1C-1E445BC435AB}" dt="2025-09-29T19:18:11.045" v="165" actId="20577"/>
        <pc:sldMkLst>
          <pc:docMk/>
          <pc:sldMk cId="1407993298" sldId="762"/>
        </pc:sldMkLst>
        <pc:spChg chg="mod">
          <ac:chgData name="You Zhou" userId="S::yzhou@parentchildplus.org::c98d0368-7363-46ea-b787-91998b8e2f96" providerId="AD" clId="Web-{A8AFE106-F4ED-2239-EF1C-1E445BC435AB}" dt="2025-09-29T19:17:46.856" v="157" actId="20577"/>
          <ac:spMkLst>
            <pc:docMk/>
            <pc:sldMk cId="1407993298" sldId="762"/>
            <ac:spMk id="2" creationId="{F3F78DE8-1787-1E7E-13AF-D61E7D034720}"/>
          </ac:spMkLst>
        </pc:spChg>
        <pc:spChg chg="mod">
          <ac:chgData name="You Zhou" userId="S::yzhou@parentchildplus.org::c98d0368-7363-46ea-b787-91998b8e2f96" providerId="AD" clId="Web-{A8AFE106-F4ED-2239-EF1C-1E445BC435AB}" dt="2025-09-29T19:18:11.045" v="165" actId="20577"/>
          <ac:spMkLst>
            <pc:docMk/>
            <pc:sldMk cId="1407993298" sldId="762"/>
            <ac:spMk id="3" creationId="{74E00074-75D4-2A31-3652-3216B8969AEC}"/>
          </ac:spMkLst>
        </pc:spChg>
      </pc:sldChg>
      <pc:sldChg chg="modSp">
        <pc:chgData name="You Zhou" userId="S::yzhou@parentchildplus.org::c98d0368-7363-46ea-b787-91998b8e2f96" providerId="AD" clId="Web-{A8AFE106-F4ED-2239-EF1C-1E445BC435AB}" dt="2025-10-01T13:05:35.458" v="285" actId="20577"/>
        <pc:sldMkLst>
          <pc:docMk/>
          <pc:sldMk cId="3971951394" sldId="769"/>
        </pc:sldMkLst>
        <pc:spChg chg="mod">
          <ac:chgData name="You Zhou" userId="S::yzhou@parentchildplus.org::c98d0368-7363-46ea-b787-91998b8e2f96" providerId="AD" clId="Web-{A8AFE106-F4ED-2239-EF1C-1E445BC435AB}" dt="2025-10-01T13:05:35.458" v="285" actId="20577"/>
          <ac:spMkLst>
            <pc:docMk/>
            <pc:sldMk cId="3971951394" sldId="769"/>
            <ac:spMk id="3" creationId="{5FCCC7CC-CFFB-D3A5-8CCB-F720DE1E6C35}"/>
          </ac:spMkLst>
        </pc:spChg>
      </pc:sldChg>
      <pc:sldChg chg="del">
        <pc:chgData name="You Zhou" userId="S::yzhou@parentchildplus.org::c98d0368-7363-46ea-b787-91998b8e2f96" providerId="AD" clId="Web-{A8AFE106-F4ED-2239-EF1C-1E445BC435AB}" dt="2025-10-02T13:45:43.646" v="550"/>
        <pc:sldMkLst>
          <pc:docMk/>
          <pc:sldMk cId="1168269241" sldId="772"/>
        </pc:sldMkLst>
      </pc:sldChg>
      <pc:sldChg chg="addSp delSp modSp">
        <pc:chgData name="You Zhou" userId="S::yzhou@parentchildplus.org::c98d0368-7363-46ea-b787-91998b8e2f96" providerId="AD" clId="Web-{A8AFE106-F4ED-2239-EF1C-1E445BC435AB}" dt="2025-10-02T13:46:14.365" v="573" actId="20577"/>
        <pc:sldMkLst>
          <pc:docMk/>
          <pc:sldMk cId="1818158064" sldId="773"/>
        </pc:sldMkLst>
        <pc:spChg chg="mod">
          <ac:chgData name="You Zhou" userId="S::yzhou@parentchildplus.org::c98d0368-7363-46ea-b787-91998b8e2f96" providerId="AD" clId="Web-{A8AFE106-F4ED-2239-EF1C-1E445BC435AB}" dt="2025-10-02T13:45:09.021" v="545" actId="1076"/>
          <ac:spMkLst>
            <pc:docMk/>
            <pc:sldMk cId="1818158064" sldId="773"/>
            <ac:spMk id="3" creationId="{6A0EBAB6-1A79-885D-CA7C-87A6CFCBDF0E}"/>
          </ac:spMkLst>
        </pc:spChg>
        <pc:spChg chg="add del">
          <ac:chgData name="You Zhou" userId="S::yzhou@parentchildplus.org::c98d0368-7363-46ea-b787-91998b8e2f96" providerId="AD" clId="Web-{A8AFE106-F4ED-2239-EF1C-1E445BC435AB}" dt="2025-10-02T13:45:16.068" v="547"/>
          <ac:spMkLst>
            <pc:docMk/>
            <pc:sldMk cId="1818158064" sldId="773"/>
            <ac:spMk id="12" creationId="{1B0E2CA7-9154-0EAB-C626-27AA8610D6BC}"/>
          </ac:spMkLst>
        </pc:spChg>
        <pc:spChg chg="add mod">
          <ac:chgData name="You Zhou" userId="S::yzhou@parentchildplus.org::c98d0368-7363-46ea-b787-91998b8e2f96" providerId="AD" clId="Web-{A8AFE106-F4ED-2239-EF1C-1E445BC435AB}" dt="2025-10-02T13:46:14.365" v="573" actId="20577"/>
          <ac:spMkLst>
            <pc:docMk/>
            <pc:sldMk cId="1818158064" sldId="773"/>
            <ac:spMk id="14" creationId="{7EF7217B-E53B-EE17-E5C3-0ADDB14F3EC8}"/>
          </ac:spMkLst>
        </pc:spChg>
      </pc:sldChg>
      <pc:sldChg chg="modSp">
        <pc:chgData name="You Zhou" userId="S::yzhou@parentchildplus.org::c98d0368-7363-46ea-b787-91998b8e2f96" providerId="AD" clId="Web-{A8AFE106-F4ED-2239-EF1C-1E445BC435AB}" dt="2025-10-01T13:15:59.263" v="431"/>
        <pc:sldMkLst>
          <pc:docMk/>
          <pc:sldMk cId="2024701919" sldId="774"/>
        </pc:sldMkLst>
        <pc:graphicFrameChg chg="mod modGraphic">
          <ac:chgData name="You Zhou" userId="S::yzhou@parentchildplus.org::c98d0368-7363-46ea-b787-91998b8e2f96" providerId="AD" clId="Web-{A8AFE106-F4ED-2239-EF1C-1E445BC435AB}" dt="2025-10-01T13:15:59.263" v="431"/>
          <ac:graphicFrameMkLst>
            <pc:docMk/>
            <pc:sldMk cId="2024701919" sldId="774"/>
            <ac:graphicFrameMk id="2" creationId="{4749ECC7-13FA-A9DA-7AA3-D52BC22E9EBB}"/>
          </ac:graphicFrameMkLst>
        </pc:graphicFrameChg>
      </pc:sldChg>
      <pc:sldChg chg="modSp">
        <pc:chgData name="You Zhou" userId="S::yzhou@parentchildplus.org::c98d0368-7363-46ea-b787-91998b8e2f96" providerId="AD" clId="Web-{A8AFE106-F4ED-2239-EF1C-1E445BC435AB}" dt="2025-10-01T13:16:38.577" v="433" actId="20577"/>
        <pc:sldMkLst>
          <pc:docMk/>
          <pc:sldMk cId="2572413916" sldId="777"/>
        </pc:sldMkLst>
        <pc:spChg chg="mod">
          <ac:chgData name="You Zhou" userId="S::yzhou@parentchildplus.org::c98d0368-7363-46ea-b787-91998b8e2f96" providerId="AD" clId="Web-{A8AFE106-F4ED-2239-EF1C-1E445BC435AB}" dt="2025-10-01T13:16:38.577" v="433" actId="20577"/>
          <ac:spMkLst>
            <pc:docMk/>
            <pc:sldMk cId="2572413916" sldId="777"/>
            <ac:spMk id="7" creationId="{2877ED79-118D-E3C3-F3C5-6BDE8D67B66F}"/>
          </ac:spMkLst>
        </pc:spChg>
      </pc:sldChg>
      <pc:sldChg chg="del">
        <pc:chgData name="You Zhou" userId="S::yzhou@parentchildplus.org::c98d0368-7363-46ea-b787-91998b8e2f96" providerId="AD" clId="Web-{A8AFE106-F4ED-2239-EF1C-1E445BC435AB}" dt="2025-10-01T13:26:23.383" v="434"/>
        <pc:sldMkLst>
          <pc:docMk/>
          <pc:sldMk cId="75384572" sldId="790"/>
        </pc:sldMkLst>
      </pc:sldChg>
      <pc:sldChg chg="modSp ord">
        <pc:chgData name="You Zhou" userId="S::yzhou@parentchildplus.org::c98d0368-7363-46ea-b787-91998b8e2f96" providerId="AD" clId="Web-{A8AFE106-F4ED-2239-EF1C-1E445BC435AB}" dt="2025-10-01T13:47:03.084" v="484" actId="1076"/>
        <pc:sldMkLst>
          <pc:docMk/>
          <pc:sldMk cId="2194814767" sldId="795"/>
        </pc:sldMkLst>
        <pc:spChg chg="mod">
          <ac:chgData name="You Zhou" userId="S::yzhou@parentchildplus.org::c98d0368-7363-46ea-b787-91998b8e2f96" providerId="AD" clId="Web-{A8AFE106-F4ED-2239-EF1C-1E445BC435AB}" dt="2025-10-01T13:47:03.084" v="484" actId="1076"/>
          <ac:spMkLst>
            <pc:docMk/>
            <pc:sldMk cId="2194814767" sldId="795"/>
            <ac:spMk id="8" creationId="{E27844E0-AA75-8D6C-9293-E6F255A80C0D}"/>
          </ac:spMkLst>
        </pc:spChg>
      </pc:sldChg>
      <pc:sldChg chg="modSp ord">
        <pc:chgData name="You Zhou" userId="S::yzhou@parentchildplus.org::c98d0368-7363-46ea-b787-91998b8e2f96" providerId="AD" clId="Web-{A8AFE106-F4ED-2239-EF1C-1E445BC435AB}" dt="2025-10-02T13:38:41.425" v="488"/>
        <pc:sldMkLst>
          <pc:docMk/>
          <pc:sldMk cId="3041158401" sldId="809"/>
        </pc:sldMkLst>
        <pc:spChg chg="mod">
          <ac:chgData name="You Zhou" userId="S::yzhou@parentchildplus.org::c98d0368-7363-46ea-b787-91998b8e2f96" providerId="AD" clId="Web-{A8AFE106-F4ED-2239-EF1C-1E445BC435AB}" dt="2025-10-02T13:38:17.660" v="486" actId="20577"/>
          <ac:spMkLst>
            <pc:docMk/>
            <pc:sldMk cId="3041158401" sldId="809"/>
            <ac:spMk id="8" creationId="{4864F4A1-48BC-6292-5BAC-85C6AD6C4A6F}"/>
          </ac:spMkLst>
        </pc:spChg>
      </pc:sldChg>
      <pc:sldChg chg="modSp add ord replId">
        <pc:chgData name="You Zhou" userId="S::yzhou@parentchildplus.org::c98d0368-7363-46ea-b787-91998b8e2f96" providerId="AD" clId="Web-{A8AFE106-F4ED-2239-EF1C-1E445BC435AB}" dt="2025-10-02T13:40:35.926" v="493" actId="20577"/>
        <pc:sldMkLst>
          <pc:docMk/>
          <pc:sldMk cId="603932142" sldId="811"/>
        </pc:sldMkLst>
        <pc:spChg chg="mod">
          <ac:chgData name="You Zhou" userId="S::yzhou@parentchildplus.org::c98d0368-7363-46ea-b787-91998b8e2f96" providerId="AD" clId="Web-{A8AFE106-F4ED-2239-EF1C-1E445BC435AB}" dt="2025-10-02T13:40:35.926" v="493" actId="20577"/>
          <ac:spMkLst>
            <pc:docMk/>
            <pc:sldMk cId="603932142" sldId="811"/>
            <ac:spMk id="8" creationId="{A48E97FD-B647-B41C-2D1A-23D5BFBC75E9}"/>
          </ac:spMkLst>
        </pc:spChg>
      </pc:sldChg>
      <pc:sldChg chg="delSp add delAnim modNotes">
        <pc:chgData name="You Zhou" userId="S::yzhou@parentchildplus.org::c98d0368-7363-46ea-b787-91998b8e2f96" providerId="AD" clId="Web-{A8AFE106-F4ED-2239-EF1C-1E445BC435AB}" dt="2025-10-02T13:43:31.724" v="497"/>
        <pc:sldMkLst>
          <pc:docMk/>
          <pc:sldMk cId="2169405570" sldId="812"/>
        </pc:sldMkLst>
        <pc:spChg chg="del">
          <ac:chgData name="You Zhou" userId="S::yzhou@parentchildplus.org::c98d0368-7363-46ea-b787-91998b8e2f96" providerId="AD" clId="Web-{A8AFE106-F4ED-2239-EF1C-1E445BC435AB}" dt="2025-10-02T13:43:21.224" v="496"/>
          <ac:spMkLst>
            <pc:docMk/>
            <pc:sldMk cId="2169405570" sldId="812"/>
            <ac:spMk id="2" creationId="{46BF7DC1-C639-4EFA-A5B3-6CDEB963A251}"/>
          </ac:spMkLst>
        </pc:spChg>
      </pc:sldChg>
      <pc:sldChg chg="add replId">
        <pc:chgData name="You Zhou" userId="S::yzhou@parentchildplus.org::c98d0368-7363-46ea-b787-91998b8e2f96" providerId="AD" clId="Web-{A8AFE106-F4ED-2239-EF1C-1E445BC435AB}" dt="2025-10-02T13:45:22.568" v="548"/>
        <pc:sldMkLst>
          <pc:docMk/>
          <pc:sldMk cId="1081956892" sldId="813"/>
        </pc:sldMkLst>
      </pc:sldChg>
    </pc:docChg>
  </pc:docChgLst>
  <pc:docChgLst>
    <pc:chgData name="Sarah Aparicio" userId="167318e1-5b59-405e-b173-4b0e5cd0b0cd" providerId="ADAL" clId="{E056FDED-3A78-4A29-96C1-099457216EA9}"/>
    <pc:docChg chg="undo custSel addSld delSld modSld sldOrd modShowInfo">
      <pc:chgData name="Sarah Aparicio" userId="167318e1-5b59-405e-b173-4b0e5cd0b0cd" providerId="ADAL" clId="{E056FDED-3A78-4A29-96C1-099457216EA9}" dt="2025-10-02T15:48:58.256" v="12875" actId="20577"/>
      <pc:docMkLst>
        <pc:docMk/>
      </pc:docMkLst>
      <pc:sldChg chg="modSp add mod ord">
        <pc:chgData name="Sarah Aparicio" userId="167318e1-5b59-405e-b173-4b0e5cd0b0cd" providerId="ADAL" clId="{E056FDED-3A78-4A29-96C1-099457216EA9}" dt="2025-09-30T19:58:05.320" v="7157" actId="2711"/>
        <pc:sldMkLst>
          <pc:docMk/>
          <pc:sldMk cId="1207711570" sldId="265"/>
        </pc:sldMkLst>
        <pc:spChg chg="mod">
          <ac:chgData name="Sarah Aparicio" userId="167318e1-5b59-405e-b173-4b0e5cd0b0cd" providerId="ADAL" clId="{E056FDED-3A78-4A29-96C1-099457216EA9}" dt="2025-09-30T19:58:05.320" v="7157" actId="2711"/>
          <ac:spMkLst>
            <pc:docMk/>
            <pc:sldMk cId="1207711570" sldId="265"/>
            <ac:spMk id="2" creationId="{A18B95C5-3E9C-B4AE-A04D-075F8B16C001}"/>
          </ac:spMkLst>
        </pc:spChg>
      </pc:sldChg>
      <pc:sldChg chg="modSp add mod ord">
        <pc:chgData name="Sarah Aparicio" userId="167318e1-5b59-405e-b173-4b0e5cd0b0cd" providerId="ADAL" clId="{E056FDED-3A78-4A29-96C1-099457216EA9}" dt="2025-09-30T19:58:11.257" v="7158" actId="2711"/>
        <pc:sldMkLst>
          <pc:docMk/>
          <pc:sldMk cId="1399838475" sldId="266"/>
        </pc:sldMkLst>
        <pc:spChg chg="mod">
          <ac:chgData name="Sarah Aparicio" userId="167318e1-5b59-405e-b173-4b0e5cd0b0cd" providerId="ADAL" clId="{E056FDED-3A78-4A29-96C1-099457216EA9}" dt="2025-09-30T19:58:11.257" v="7158" actId="2711"/>
          <ac:spMkLst>
            <pc:docMk/>
            <pc:sldMk cId="1399838475" sldId="266"/>
            <ac:spMk id="2" creationId="{26943FB8-4C77-8134-BBE6-874AB2F97DD2}"/>
          </ac:spMkLst>
        </pc:spChg>
      </pc:sldChg>
      <pc:sldChg chg="addSp delSp modSp mod">
        <pc:chgData name="Sarah Aparicio" userId="167318e1-5b59-405e-b173-4b0e5cd0b0cd" providerId="ADAL" clId="{E056FDED-3A78-4A29-96C1-099457216EA9}" dt="2025-09-30T19:52:38.783" v="7065" actId="478"/>
        <pc:sldMkLst>
          <pc:docMk/>
          <pc:sldMk cId="3291166790" sldId="490"/>
        </pc:sldMkLst>
        <pc:spChg chg="mod">
          <ac:chgData name="Sarah Aparicio" userId="167318e1-5b59-405e-b173-4b0e5cd0b0cd" providerId="ADAL" clId="{E056FDED-3A78-4A29-96C1-099457216EA9}" dt="2025-09-30T19:48:45.049" v="6869" actId="255"/>
          <ac:spMkLst>
            <pc:docMk/>
            <pc:sldMk cId="3291166790" sldId="490"/>
            <ac:spMk id="2" creationId="{C164C272-EEF0-F229-E955-9B278F61514D}"/>
          </ac:spMkLst>
        </pc:spChg>
        <pc:spChg chg="mod">
          <ac:chgData name="Sarah Aparicio" userId="167318e1-5b59-405e-b173-4b0e5cd0b0cd" providerId="ADAL" clId="{E056FDED-3A78-4A29-96C1-099457216EA9}" dt="2025-09-30T19:49:01.418" v="6871" actId="12"/>
          <ac:spMkLst>
            <pc:docMk/>
            <pc:sldMk cId="3291166790" sldId="490"/>
            <ac:spMk id="4" creationId="{C9F03F39-D324-1973-B441-D290D6573672}"/>
          </ac:spMkLst>
        </pc:spChg>
        <pc:spChg chg="add mod">
          <ac:chgData name="Sarah Aparicio" userId="167318e1-5b59-405e-b173-4b0e5cd0b0cd" providerId="ADAL" clId="{E056FDED-3A78-4A29-96C1-099457216EA9}" dt="2025-09-30T19:49:13.761" v="6875" actId="2711"/>
          <ac:spMkLst>
            <pc:docMk/>
            <pc:sldMk cId="3291166790" sldId="490"/>
            <ac:spMk id="7" creationId="{4F5BAB2E-3D84-9B95-7569-B4AD6AD69A88}"/>
          </ac:spMkLst>
        </pc:spChg>
      </pc:sldChg>
      <pc:sldChg chg="addSp delSp modSp mod">
        <pc:chgData name="Sarah Aparicio" userId="167318e1-5b59-405e-b173-4b0e5cd0b0cd" providerId="ADAL" clId="{E056FDED-3A78-4A29-96C1-099457216EA9}" dt="2025-09-30T14:05:20.995" v="793" actId="207"/>
        <pc:sldMkLst>
          <pc:docMk/>
          <pc:sldMk cId="2435116574" sldId="529"/>
        </pc:sldMkLst>
        <pc:spChg chg="mod">
          <ac:chgData name="Sarah Aparicio" userId="167318e1-5b59-405e-b173-4b0e5cd0b0cd" providerId="ADAL" clId="{E056FDED-3A78-4A29-96C1-099457216EA9}" dt="2025-09-30T14:05:20.995" v="793" actId="207"/>
          <ac:spMkLst>
            <pc:docMk/>
            <pc:sldMk cId="2435116574" sldId="529"/>
            <ac:spMk id="2" creationId="{B611B7BA-6E1B-A25F-066D-45C006C87622}"/>
          </ac:spMkLst>
        </pc:spChg>
        <pc:spChg chg="mod">
          <ac:chgData name="Sarah Aparicio" userId="167318e1-5b59-405e-b173-4b0e5cd0b0cd" providerId="ADAL" clId="{E056FDED-3A78-4A29-96C1-099457216EA9}" dt="2025-09-30T14:01:53.242" v="753" actId="207"/>
          <ac:spMkLst>
            <pc:docMk/>
            <pc:sldMk cId="2435116574" sldId="529"/>
            <ac:spMk id="3" creationId="{9E321ADC-CEDD-45C9-F4E9-005789313909}"/>
          </ac:spMkLst>
        </pc:spChg>
        <pc:spChg chg="mod">
          <ac:chgData name="Sarah Aparicio" userId="167318e1-5b59-405e-b173-4b0e5cd0b0cd" providerId="ADAL" clId="{E056FDED-3A78-4A29-96C1-099457216EA9}" dt="2025-09-30T14:01:38.263" v="748" actId="208"/>
          <ac:spMkLst>
            <pc:docMk/>
            <pc:sldMk cId="2435116574" sldId="529"/>
            <ac:spMk id="6" creationId="{902C16B9-B694-20CB-B629-C734368E3D0C}"/>
          </ac:spMkLst>
        </pc:spChg>
        <pc:spChg chg="mod">
          <ac:chgData name="Sarah Aparicio" userId="167318e1-5b59-405e-b173-4b0e5cd0b0cd" providerId="ADAL" clId="{E056FDED-3A78-4A29-96C1-099457216EA9}" dt="2025-09-30T14:02:05.154" v="755" actId="208"/>
          <ac:spMkLst>
            <pc:docMk/>
            <pc:sldMk cId="2435116574" sldId="529"/>
            <ac:spMk id="7" creationId="{811A5B78-7EA2-F44E-3ABE-C29BED88C08F}"/>
          </ac:spMkLst>
        </pc:spChg>
        <pc:spChg chg="mod">
          <ac:chgData name="Sarah Aparicio" userId="167318e1-5b59-405e-b173-4b0e5cd0b0cd" providerId="ADAL" clId="{E056FDED-3A78-4A29-96C1-099457216EA9}" dt="2025-09-30T14:02:17.283" v="757" actId="208"/>
          <ac:spMkLst>
            <pc:docMk/>
            <pc:sldMk cId="2435116574" sldId="529"/>
            <ac:spMk id="12" creationId="{1E97E151-3BD1-CA95-20C4-A6E253FBED69}"/>
          </ac:spMkLst>
        </pc:spChg>
        <pc:spChg chg="mod">
          <ac:chgData name="Sarah Aparicio" userId="167318e1-5b59-405e-b173-4b0e5cd0b0cd" providerId="ADAL" clId="{E056FDED-3A78-4A29-96C1-099457216EA9}" dt="2025-09-30T14:01:53.242" v="753" actId="207"/>
          <ac:spMkLst>
            <pc:docMk/>
            <pc:sldMk cId="2435116574" sldId="529"/>
            <ac:spMk id="13" creationId="{370A3FA9-BA6E-E72E-0E9E-4C68322244B6}"/>
          </ac:spMkLst>
        </pc:spChg>
        <pc:spChg chg="add mod">
          <ac:chgData name="Sarah Aparicio" userId="167318e1-5b59-405e-b173-4b0e5cd0b0cd" providerId="ADAL" clId="{E056FDED-3A78-4A29-96C1-099457216EA9}" dt="2025-09-30T14:04:03.756" v="772" actId="2711"/>
          <ac:spMkLst>
            <pc:docMk/>
            <pc:sldMk cId="2435116574" sldId="529"/>
            <ac:spMk id="36" creationId="{B8E158E7-79DE-0489-8A2B-3D51A0D246EF}"/>
          </ac:spMkLst>
        </pc:spChg>
        <pc:picChg chg="add mod">
          <ac:chgData name="Sarah Aparicio" userId="167318e1-5b59-405e-b173-4b0e5cd0b0cd" providerId="ADAL" clId="{E056FDED-3A78-4A29-96C1-099457216EA9}" dt="2025-09-30T14:02:58.094" v="765" actId="1076"/>
          <ac:picMkLst>
            <pc:docMk/>
            <pc:sldMk cId="2435116574" sldId="529"/>
            <ac:picMk id="15" creationId="{66104BC9-FCED-F5B6-63B3-E7DC5C90EBDB}"/>
          </ac:picMkLst>
        </pc:picChg>
        <pc:picChg chg="add mod">
          <ac:chgData name="Sarah Aparicio" userId="167318e1-5b59-405e-b173-4b0e5cd0b0cd" providerId="ADAL" clId="{E056FDED-3A78-4A29-96C1-099457216EA9}" dt="2025-09-30T14:03:11.188" v="769" actId="207"/>
          <ac:picMkLst>
            <pc:docMk/>
            <pc:sldMk cId="2435116574" sldId="529"/>
            <ac:picMk id="16" creationId="{7BF5F107-A4B2-9B6D-9BDA-F426CAFBD47C}"/>
          </ac:picMkLst>
        </pc:picChg>
        <pc:cxnChg chg="mod">
          <ac:chgData name="Sarah Aparicio" userId="167318e1-5b59-405e-b173-4b0e5cd0b0cd" providerId="ADAL" clId="{E056FDED-3A78-4A29-96C1-099457216EA9}" dt="2025-09-30T14:01:40.189" v="749" actId="208"/>
          <ac:cxnSpMkLst>
            <pc:docMk/>
            <pc:sldMk cId="2435116574" sldId="529"/>
            <ac:cxnSpMk id="23" creationId="{C8E8F287-A718-50E0-1259-48644AC98E8B}"/>
          </ac:cxnSpMkLst>
        </pc:cxnChg>
        <pc:cxnChg chg="mod">
          <ac:chgData name="Sarah Aparicio" userId="167318e1-5b59-405e-b173-4b0e5cd0b0cd" providerId="ADAL" clId="{E056FDED-3A78-4A29-96C1-099457216EA9}" dt="2025-09-30T14:02:06.893" v="756" actId="208"/>
          <ac:cxnSpMkLst>
            <pc:docMk/>
            <pc:sldMk cId="2435116574" sldId="529"/>
            <ac:cxnSpMk id="24" creationId="{0C4B0080-C3CF-6CEE-A0DD-DD58852B15A0}"/>
          </ac:cxnSpMkLst>
        </pc:cxnChg>
        <pc:cxnChg chg="mod">
          <ac:chgData name="Sarah Aparicio" userId="167318e1-5b59-405e-b173-4b0e5cd0b0cd" providerId="ADAL" clId="{E056FDED-3A78-4A29-96C1-099457216EA9}" dt="2025-09-30T14:02:19.654" v="758" actId="208"/>
          <ac:cxnSpMkLst>
            <pc:docMk/>
            <pc:sldMk cId="2435116574" sldId="529"/>
            <ac:cxnSpMk id="26" creationId="{87B68FAC-E622-A447-398B-09BC836FE21F}"/>
          </ac:cxnSpMkLst>
        </pc:cxnChg>
      </pc:sldChg>
      <pc:sldChg chg="modSp mod">
        <pc:chgData name="Sarah Aparicio" userId="167318e1-5b59-405e-b173-4b0e5cd0b0cd" providerId="ADAL" clId="{E056FDED-3A78-4A29-96C1-099457216EA9}" dt="2025-09-30T19:59:55.575" v="7159" actId="207"/>
        <pc:sldMkLst>
          <pc:docMk/>
          <pc:sldMk cId="366642810" sldId="636"/>
        </pc:sldMkLst>
        <pc:spChg chg="mod">
          <ac:chgData name="Sarah Aparicio" userId="167318e1-5b59-405e-b173-4b0e5cd0b0cd" providerId="ADAL" clId="{E056FDED-3A78-4A29-96C1-099457216EA9}" dt="2025-09-30T19:59:55.575" v="7159" actId="207"/>
          <ac:spMkLst>
            <pc:docMk/>
            <pc:sldMk cId="366642810" sldId="636"/>
            <ac:spMk id="263" creationId="{00000000-0000-0000-0000-000000000000}"/>
          </ac:spMkLst>
        </pc:spChg>
      </pc:sldChg>
      <pc:sldChg chg="addSp delSp modSp mod">
        <pc:chgData name="Sarah Aparicio" userId="167318e1-5b59-405e-b173-4b0e5cd0b0cd" providerId="ADAL" clId="{E056FDED-3A78-4A29-96C1-099457216EA9}" dt="2025-09-30T14:00:33.504" v="735" actId="164"/>
        <pc:sldMkLst>
          <pc:docMk/>
          <pc:sldMk cId="653913661" sldId="654"/>
        </pc:sldMkLst>
        <pc:spChg chg="add mod">
          <ac:chgData name="Sarah Aparicio" userId="167318e1-5b59-405e-b173-4b0e5cd0b0cd" providerId="ADAL" clId="{E056FDED-3A78-4A29-96C1-099457216EA9}" dt="2025-09-30T13:48:03.268" v="344"/>
          <ac:spMkLst>
            <pc:docMk/>
            <pc:sldMk cId="653913661" sldId="654"/>
            <ac:spMk id="3" creationId="{61D35A82-7705-1602-6E11-56B64ABE8035}"/>
          </ac:spMkLst>
        </pc:spChg>
        <pc:spChg chg="mod">
          <ac:chgData name="Sarah Aparicio" userId="167318e1-5b59-405e-b173-4b0e5cd0b0cd" providerId="ADAL" clId="{E056FDED-3A78-4A29-96C1-099457216EA9}" dt="2025-09-30T13:48:30.834" v="354" actId="20577"/>
          <ac:spMkLst>
            <pc:docMk/>
            <pc:sldMk cId="653913661" sldId="654"/>
            <ac:spMk id="118" creationId="{00000000-0000-0000-0000-000000000000}"/>
          </ac:spMkLst>
        </pc:spChg>
        <pc:grpChg chg="add mod">
          <ac:chgData name="Sarah Aparicio" userId="167318e1-5b59-405e-b173-4b0e5cd0b0cd" providerId="ADAL" clId="{E056FDED-3A78-4A29-96C1-099457216EA9}" dt="2025-09-30T14:00:33.504" v="735" actId="164"/>
          <ac:grpSpMkLst>
            <pc:docMk/>
            <pc:sldMk cId="653913661" sldId="654"/>
            <ac:grpSpMk id="9" creationId="{7BBE54EA-7482-432D-3C78-2CE3EFD090C6}"/>
          </ac:grpSpMkLst>
        </pc:grpChg>
        <pc:graphicFrameChg chg="add mod">
          <ac:chgData name="Sarah Aparicio" userId="167318e1-5b59-405e-b173-4b0e5cd0b0cd" providerId="ADAL" clId="{E056FDED-3A78-4A29-96C1-099457216EA9}" dt="2025-09-30T14:00:20.431" v="734"/>
          <ac:graphicFrameMkLst>
            <pc:docMk/>
            <pc:sldMk cId="653913661" sldId="654"/>
            <ac:graphicFrameMk id="4" creationId="{041058C6-6003-51C7-5444-71E95CAB516C}"/>
          </ac:graphicFrameMkLst>
        </pc:graphicFrameChg>
        <pc:picChg chg="add mod">
          <ac:chgData name="Sarah Aparicio" userId="167318e1-5b59-405e-b173-4b0e5cd0b0cd" providerId="ADAL" clId="{E056FDED-3A78-4A29-96C1-099457216EA9}" dt="2025-09-30T14:00:33.504" v="735" actId="164"/>
          <ac:picMkLst>
            <pc:docMk/>
            <pc:sldMk cId="653913661" sldId="654"/>
            <ac:picMk id="5" creationId="{10B304A1-88D1-685E-3CE0-3FD2A0F9DBC0}"/>
          </ac:picMkLst>
        </pc:picChg>
        <pc:picChg chg="add mod">
          <ac:chgData name="Sarah Aparicio" userId="167318e1-5b59-405e-b173-4b0e5cd0b0cd" providerId="ADAL" clId="{E056FDED-3A78-4A29-96C1-099457216EA9}" dt="2025-09-30T14:00:33.504" v="735" actId="164"/>
          <ac:picMkLst>
            <pc:docMk/>
            <pc:sldMk cId="653913661" sldId="654"/>
            <ac:picMk id="6" creationId="{1DB8A99C-535D-48D1-48A2-3ADDA7F31C2F}"/>
          </ac:picMkLst>
        </pc:picChg>
        <pc:picChg chg="add mod">
          <ac:chgData name="Sarah Aparicio" userId="167318e1-5b59-405e-b173-4b0e5cd0b0cd" providerId="ADAL" clId="{E056FDED-3A78-4A29-96C1-099457216EA9}" dt="2025-09-30T14:00:33.504" v="735" actId="164"/>
          <ac:picMkLst>
            <pc:docMk/>
            <pc:sldMk cId="653913661" sldId="654"/>
            <ac:picMk id="7" creationId="{362C620E-2C6F-1269-F5EA-0DB8D54EFA39}"/>
          </ac:picMkLst>
        </pc:picChg>
        <pc:picChg chg="add mod">
          <ac:chgData name="Sarah Aparicio" userId="167318e1-5b59-405e-b173-4b0e5cd0b0cd" providerId="ADAL" clId="{E056FDED-3A78-4A29-96C1-099457216EA9}" dt="2025-09-30T14:00:33.504" v="735" actId="164"/>
          <ac:picMkLst>
            <pc:docMk/>
            <pc:sldMk cId="653913661" sldId="654"/>
            <ac:picMk id="8" creationId="{AD83FB10-45DF-F272-AE36-55969863B294}"/>
          </ac:picMkLst>
        </pc:picChg>
      </pc:sldChg>
      <pc:sldChg chg="addSp delSp modSp mod modCm">
        <pc:chgData name="Sarah Aparicio" userId="167318e1-5b59-405e-b173-4b0e5cd0b0cd" providerId="ADAL" clId="{E056FDED-3A78-4A29-96C1-099457216EA9}" dt="2025-10-02T13:56:48.499" v="12401" actId="12"/>
        <pc:sldMkLst>
          <pc:docMk/>
          <pc:sldMk cId="3194180468" sldId="655"/>
        </pc:sldMkLst>
        <pc:spChg chg="add mod">
          <ac:chgData name="Sarah Aparicio" userId="167318e1-5b59-405e-b173-4b0e5cd0b0cd" providerId="ADAL" clId="{E056FDED-3A78-4A29-96C1-099457216EA9}" dt="2025-09-30T13:46:38.499" v="335"/>
          <ac:spMkLst>
            <pc:docMk/>
            <pc:sldMk cId="3194180468" sldId="655"/>
            <ac:spMk id="2" creationId="{502BB8C4-3816-77A5-BD7F-2F90A4120956}"/>
          </ac:spMkLst>
        </pc:spChg>
        <pc:spChg chg="mod">
          <ac:chgData name="Sarah Aparicio" userId="167318e1-5b59-405e-b173-4b0e5cd0b0cd" providerId="ADAL" clId="{E056FDED-3A78-4A29-96C1-099457216EA9}" dt="2025-10-02T13:56:20.628" v="12397" actId="20577"/>
          <ac:spMkLst>
            <pc:docMk/>
            <pc:sldMk cId="3194180468" sldId="655"/>
            <ac:spMk id="110" creationId="{00000000-0000-0000-0000-000000000000}"/>
          </ac:spMkLst>
        </pc:spChg>
        <pc:spChg chg="mod">
          <ac:chgData name="Sarah Aparicio" userId="167318e1-5b59-405e-b173-4b0e5cd0b0cd" providerId="ADAL" clId="{E056FDED-3A78-4A29-96C1-099457216EA9}" dt="2025-10-02T13:56:48.499" v="12401" actId="12"/>
          <ac:spMkLst>
            <pc:docMk/>
            <pc:sldMk cId="3194180468" sldId="655"/>
            <ac:spMk id="111" creationId="{00000000-0000-0000-0000-000000000000}"/>
          </ac:spMkLst>
        </pc:spChg>
        <pc:extLst>
          <p:ext xmlns:p="http://schemas.openxmlformats.org/presentationml/2006/main" uri="{D6D511B9-2390-475A-947B-AFAB55BFBCF1}">
            <pc226:cmChg xmlns:pc226="http://schemas.microsoft.com/office/powerpoint/2022/06/main/command" chg="mod">
              <pc226:chgData name="Sarah Aparicio" userId="167318e1-5b59-405e-b173-4b0e5cd0b0cd" providerId="ADAL" clId="{E056FDED-3A78-4A29-96C1-099457216EA9}" dt="2025-10-02T13:56:45.156" v="12400"/>
              <pc2:cmMkLst xmlns:pc2="http://schemas.microsoft.com/office/powerpoint/2019/9/main/command">
                <pc:docMk/>
                <pc:sldMk cId="3194180468" sldId="655"/>
                <pc2:cmMk id="{BE60756C-F4D9-4F69-A840-6FA7A94FCBF6}"/>
              </pc2:cmMkLst>
            </pc226:cmChg>
          </p:ext>
        </pc:extLst>
      </pc:sldChg>
      <pc:sldChg chg="addSp delSp modSp mod">
        <pc:chgData name="Sarah Aparicio" userId="167318e1-5b59-405e-b173-4b0e5cd0b0cd" providerId="ADAL" clId="{E056FDED-3A78-4A29-96C1-099457216EA9}" dt="2025-10-01T13:14:06.007" v="9971" actId="1036"/>
        <pc:sldMkLst>
          <pc:docMk/>
          <pc:sldMk cId="2028387590" sldId="740"/>
        </pc:sldMkLst>
        <pc:spChg chg="mod">
          <ac:chgData name="Sarah Aparicio" userId="167318e1-5b59-405e-b173-4b0e5cd0b0cd" providerId="ADAL" clId="{E056FDED-3A78-4A29-96C1-099457216EA9}" dt="2025-09-30T14:05:54.803" v="801" actId="20577"/>
          <ac:spMkLst>
            <pc:docMk/>
            <pc:sldMk cId="2028387590" sldId="740"/>
            <ac:spMk id="2" creationId="{6511C71F-876F-C765-8651-A805E0E942C0}"/>
          </ac:spMkLst>
        </pc:spChg>
        <pc:spChg chg="mod">
          <ac:chgData name="Sarah Aparicio" userId="167318e1-5b59-405e-b173-4b0e5cd0b0cd" providerId="ADAL" clId="{E056FDED-3A78-4A29-96C1-099457216EA9}" dt="2025-09-30T14:06:09.988" v="804" actId="208"/>
          <ac:spMkLst>
            <pc:docMk/>
            <pc:sldMk cId="2028387590" sldId="740"/>
            <ac:spMk id="3" creationId="{B2B87C96-2C20-DD7E-13F3-41BE4939E5E1}"/>
          </ac:spMkLst>
        </pc:spChg>
        <pc:spChg chg="mod">
          <ac:chgData name="Sarah Aparicio" userId="167318e1-5b59-405e-b173-4b0e5cd0b0cd" providerId="ADAL" clId="{E056FDED-3A78-4A29-96C1-099457216EA9}" dt="2025-09-30T14:06:04.224" v="802" actId="208"/>
          <ac:spMkLst>
            <pc:docMk/>
            <pc:sldMk cId="2028387590" sldId="740"/>
            <ac:spMk id="4" creationId="{23E307D2-554D-34CD-82CD-0B545E3B2629}"/>
          </ac:spMkLst>
        </pc:spChg>
        <pc:spChg chg="mod">
          <ac:chgData name="Sarah Aparicio" userId="167318e1-5b59-405e-b173-4b0e5cd0b0cd" providerId="ADAL" clId="{E056FDED-3A78-4A29-96C1-099457216EA9}" dt="2025-09-30T14:06:15.038" v="806" actId="208"/>
          <ac:spMkLst>
            <pc:docMk/>
            <pc:sldMk cId="2028387590" sldId="740"/>
            <ac:spMk id="5" creationId="{EB447037-D106-C8F7-AEE9-DBB519F0BD30}"/>
          </ac:spMkLst>
        </pc:spChg>
        <pc:spChg chg="mod">
          <ac:chgData name="Sarah Aparicio" userId="167318e1-5b59-405e-b173-4b0e5cd0b0cd" providerId="ADAL" clId="{E056FDED-3A78-4A29-96C1-099457216EA9}" dt="2025-10-01T13:14:06.007" v="9971" actId="1036"/>
          <ac:spMkLst>
            <pc:docMk/>
            <pc:sldMk cId="2028387590" sldId="740"/>
            <ac:spMk id="8" creationId="{91422E31-40D4-A664-4DB3-54834891ACD1}"/>
          </ac:spMkLst>
        </pc:spChg>
        <pc:spChg chg="mod">
          <ac:chgData name="Sarah Aparicio" userId="167318e1-5b59-405e-b173-4b0e5cd0b0cd" providerId="ADAL" clId="{E056FDED-3A78-4A29-96C1-099457216EA9}" dt="2025-10-01T13:14:06.007" v="9971" actId="1036"/>
          <ac:spMkLst>
            <pc:docMk/>
            <pc:sldMk cId="2028387590" sldId="740"/>
            <ac:spMk id="12" creationId="{CE986F9B-0495-2BEC-8105-8BB69D4EEE62}"/>
          </ac:spMkLst>
        </pc:spChg>
        <pc:spChg chg="mod">
          <ac:chgData name="Sarah Aparicio" userId="167318e1-5b59-405e-b173-4b0e5cd0b0cd" providerId="ADAL" clId="{E056FDED-3A78-4A29-96C1-099457216EA9}" dt="2025-10-01T13:14:06.007" v="9971" actId="1036"/>
          <ac:spMkLst>
            <pc:docMk/>
            <pc:sldMk cId="2028387590" sldId="740"/>
            <ac:spMk id="14" creationId="{8AD3BB21-2EDF-B6E0-1831-0704D621A479}"/>
          </ac:spMkLst>
        </pc:spChg>
        <pc:spChg chg="add mod">
          <ac:chgData name="Sarah Aparicio" userId="167318e1-5b59-405e-b173-4b0e5cd0b0cd" providerId="ADAL" clId="{E056FDED-3A78-4A29-96C1-099457216EA9}" dt="2025-09-30T14:06:33.927" v="811"/>
          <ac:spMkLst>
            <pc:docMk/>
            <pc:sldMk cId="2028387590" sldId="740"/>
            <ac:spMk id="16" creationId="{C7AB38EC-2950-257E-AD4A-04464A8D9C29}"/>
          </ac:spMkLst>
        </pc:spChg>
        <pc:cxnChg chg="mod">
          <ac:chgData name="Sarah Aparicio" userId="167318e1-5b59-405e-b173-4b0e5cd0b0cd" providerId="ADAL" clId="{E056FDED-3A78-4A29-96C1-099457216EA9}" dt="2025-09-30T14:06:06.651" v="803" actId="208"/>
          <ac:cxnSpMkLst>
            <pc:docMk/>
            <pc:sldMk cId="2028387590" sldId="740"/>
            <ac:cxnSpMk id="10" creationId="{6E2023FC-5203-6D42-1D5A-82E6F21A80A5}"/>
          </ac:cxnSpMkLst>
        </pc:cxnChg>
        <pc:cxnChg chg="mod">
          <ac:chgData name="Sarah Aparicio" userId="167318e1-5b59-405e-b173-4b0e5cd0b0cd" providerId="ADAL" clId="{E056FDED-3A78-4A29-96C1-099457216EA9}" dt="2025-09-30T14:06:17.810" v="807" actId="208"/>
          <ac:cxnSpMkLst>
            <pc:docMk/>
            <pc:sldMk cId="2028387590" sldId="740"/>
            <ac:cxnSpMk id="11" creationId="{25A2B71C-F88A-CA09-1306-63F8A601C1DA}"/>
          </ac:cxnSpMkLst>
        </pc:cxnChg>
        <pc:cxnChg chg="mod">
          <ac:chgData name="Sarah Aparicio" userId="167318e1-5b59-405e-b173-4b0e5cd0b0cd" providerId="ADAL" clId="{E056FDED-3A78-4A29-96C1-099457216EA9}" dt="2025-09-30T14:06:11.559" v="805" actId="208"/>
          <ac:cxnSpMkLst>
            <pc:docMk/>
            <pc:sldMk cId="2028387590" sldId="740"/>
            <ac:cxnSpMk id="15" creationId="{379EC218-7DAB-F2B4-CB57-6A9B333B6069}"/>
          </ac:cxnSpMkLst>
        </pc:cxnChg>
      </pc:sldChg>
      <pc:sldChg chg="addSp delSp modSp mod">
        <pc:chgData name="Sarah Aparicio" userId="167318e1-5b59-405e-b173-4b0e5cd0b0cd" providerId="ADAL" clId="{E056FDED-3A78-4A29-96C1-099457216EA9}" dt="2025-10-01T13:32:13.301" v="9991" actId="14100"/>
        <pc:sldMkLst>
          <pc:docMk/>
          <pc:sldMk cId="80644602" sldId="751"/>
        </pc:sldMkLst>
        <pc:spChg chg="add mod">
          <ac:chgData name="Sarah Aparicio" userId="167318e1-5b59-405e-b173-4b0e5cd0b0cd" providerId="ADAL" clId="{E056FDED-3A78-4A29-96C1-099457216EA9}" dt="2025-09-30T19:49:20.450" v="6877" actId="2711"/>
          <ac:spMkLst>
            <pc:docMk/>
            <pc:sldMk cId="80644602" sldId="751"/>
            <ac:spMk id="4" creationId="{AC6ED924-44C9-53A8-7B07-0A81019B8210}"/>
          </ac:spMkLst>
        </pc:spChg>
        <pc:spChg chg="add mod">
          <ac:chgData name="Sarah Aparicio" userId="167318e1-5b59-405e-b173-4b0e5cd0b0cd" providerId="ADAL" clId="{E056FDED-3A78-4A29-96C1-099457216EA9}" dt="2025-09-30T19:50:04.359" v="6885"/>
          <ac:spMkLst>
            <pc:docMk/>
            <pc:sldMk cId="80644602" sldId="751"/>
            <ac:spMk id="5" creationId="{08A450D0-89AC-62F0-C00F-980175207F05}"/>
          </ac:spMkLst>
        </pc:spChg>
        <pc:spChg chg="add mod">
          <ac:chgData name="Sarah Aparicio" userId="167318e1-5b59-405e-b173-4b0e5cd0b0cd" providerId="ADAL" clId="{E056FDED-3A78-4A29-96C1-099457216EA9}" dt="2025-10-01T13:32:13.301" v="9991" actId="14100"/>
          <ac:spMkLst>
            <pc:docMk/>
            <pc:sldMk cId="80644602" sldId="751"/>
            <ac:spMk id="8" creationId="{0BFDA425-B02D-AC60-C376-F5F1BEBF15A9}"/>
          </ac:spMkLst>
        </pc:spChg>
        <pc:picChg chg="add mod">
          <ac:chgData name="Sarah Aparicio" userId="167318e1-5b59-405e-b173-4b0e5cd0b0cd" providerId="ADAL" clId="{E056FDED-3A78-4A29-96C1-099457216EA9}" dt="2025-10-01T13:32:08.907" v="9990" actId="207"/>
          <ac:picMkLst>
            <pc:docMk/>
            <pc:sldMk cId="80644602" sldId="751"/>
            <ac:picMk id="9" creationId="{B2B50289-D31B-69B6-8A9C-A5D83BD4CD27}"/>
          </ac:picMkLst>
        </pc:picChg>
      </pc:sldChg>
      <pc:sldChg chg="addSp delSp modSp mod">
        <pc:chgData name="Sarah Aparicio" userId="167318e1-5b59-405e-b173-4b0e5cd0b0cd" providerId="ADAL" clId="{E056FDED-3A78-4A29-96C1-099457216EA9}" dt="2025-09-30T14:06:32.703" v="810"/>
        <pc:sldMkLst>
          <pc:docMk/>
          <pc:sldMk cId="1407993298" sldId="762"/>
        </pc:sldMkLst>
        <pc:spChg chg="mod">
          <ac:chgData name="Sarah Aparicio" userId="167318e1-5b59-405e-b173-4b0e5cd0b0cd" providerId="ADAL" clId="{E056FDED-3A78-4A29-96C1-099457216EA9}" dt="2025-09-30T14:04:31.445" v="774" actId="255"/>
          <ac:spMkLst>
            <pc:docMk/>
            <pc:sldMk cId="1407993298" sldId="762"/>
            <ac:spMk id="2" creationId="{F3F78DE8-1787-1E7E-13AF-D61E7D034720}"/>
          </ac:spMkLst>
        </pc:spChg>
        <pc:spChg chg="mod">
          <ac:chgData name="Sarah Aparicio" userId="167318e1-5b59-405e-b173-4b0e5cd0b0cd" providerId="ADAL" clId="{E056FDED-3A78-4A29-96C1-099457216EA9}" dt="2025-09-30T14:05:30.746" v="794" actId="207"/>
          <ac:spMkLst>
            <pc:docMk/>
            <pc:sldMk cId="1407993298" sldId="762"/>
            <ac:spMk id="3" creationId="{74E00074-75D4-2A31-3652-3216B8969AEC}"/>
          </ac:spMkLst>
        </pc:spChg>
        <pc:spChg chg="add mod">
          <ac:chgData name="Sarah Aparicio" userId="167318e1-5b59-405e-b173-4b0e5cd0b0cd" providerId="ADAL" clId="{E056FDED-3A78-4A29-96C1-099457216EA9}" dt="2025-09-30T14:06:32.703" v="810"/>
          <ac:spMkLst>
            <pc:docMk/>
            <pc:sldMk cId="1407993298" sldId="762"/>
            <ac:spMk id="5" creationId="{156334BE-1F54-819A-21D4-88EC9A24EFF4}"/>
          </ac:spMkLst>
        </pc:spChg>
      </pc:sldChg>
      <pc:sldChg chg="addSp delSp modSp mod">
        <pc:chgData name="Sarah Aparicio" userId="167318e1-5b59-405e-b173-4b0e5cd0b0cd" providerId="ADAL" clId="{E056FDED-3A78-4A29-96C1-099457216EA9}" dt="2025-10-01T13:31:33.367" v="9988" actId="20577"/>
        <pc:sldMkLst>
          <pc:docMk/>
          <pc:sldMk cId="504633915" sldId="764"/>
        </pc:sldMkLst>
        <pc:spChg chg="mod">
          <ac:chgData name="Sarah Aparicio" userId="167318e1-5b59-405e-b173-4b0e5cd0b0cd" providerId="ADAL" clId="{E056FDED-3A78-4A29-96C1-099457216EA9}" dt="2025-10-01T13:31:33.367" v="9988" actId="20577"/>
          <ac:spMkLst>
            <pc:docMk/>
            <pc:sldMk cId="504633915" sldId="764"/>
            <ac:spMk id="2" creationId="{1954162D-2E02-402F-8F00-5D4209B76A25}"/>
          </ac:spMkLst>
        </pc:spChg>
        <pc:spChg chg="mod">
          <ac:chgData name="Sarah Aparicio" userId="167318e1-5b59-405e-b173-4b0e5cd0b0cd" providerId="ADAL" clId="{E056FDED-3A78-4A29-96C1-099457216EA9}" dt="2025-09-30T19:48:04.226" v="6863" actId="207"/>
          <ac:spMkLst>
            <pc:docMk/>
            <pc:sldMk cId="504633915" sldId="764"/>
            <ac:spMk id="3" creationId="{3E36E6F7-9D67-92B0-B002-70FF318E3E8E}"/>
          </ac:spMkLst>
        </pc:spChg>
        <pc:spChg chg="add mod">
          <ac:chgData name="Sarah Aparicio" userId="167318e1-5b59-405e-b173-4b0e5cd0b0cd" providerId="ADAL" clId="{E056FDED-3A78-4A29-96C1-099457216EA9}" dt="2025-09-30T19:48:27.422" v="6866"/>
          <ac:spMkLst>
            <pc:docMk/>
            <pc:sldMk cId="504633915" sldId="764"/>
            <ac:spMk id="5" creationId="{6D7F9791-14BE-C182-B3BF-F21D4AD41B74}"/>
          </ac:spMkLst>
        </pc:spChg>
      </pc:sldChg>
      <pc:sldChg chg="modSp new mod ord">
        <pc:chgData name="Sarah Aparicio" userId="167318e1-5b59-405e-b173-4b0e5cd0b0cd" providerId="ADAL" clId="{E056FDED-3A78-4A29-96C1-099457216EA9}" dt="2025-09-30T13:35:40.218" v="178" actId="207"/>
        <pc:sldMkLst>
          <pc:docMk/>
          <pc:sldMk cId="3971951394" sldId="769"/>
        </pc:sldMkLst>
        <pc:spChg chg="mod">
          <ac:chgData name="Sarah Aparicio" userId="167318e1-5b59-405e-b173-4b0e5cd0b0cd" providerId="ADAL" clId="{E056FDED-3A78-4A29-96C1-099457216EA9}" dt="2025-09-30T13:32:07.006" v="28" actId="207"/>
          <ac:spMkLst>
            <pc:docMk/>
            <pc:sldMk cId="3971951394" sldId="769"/>
            <ac:spMk id="2" creationId="{01EED04F-335F-CA2C-AECA-51ED31F2A491}"/>
          </ac:spMkLst>
        </pc:spChg>
        <pc:spChg chg="mod">
          <ac:chgData name="Sarah Aparicio" userId="167318e1-5b59-405e-b173-4b0e5cd0b0cd" providerId="ADAL" clId="{E056FDED-3A78-4A29-96C1-099457216EA9}" dt="2025-09-30T13:32:43.979" v="38" actId="5793"/>
          <ac:spMkLst>
            <pc:docMk/>
            <pc:sldMk cId="3971951394" sldId="769"/>
            <ac:spMk id="3" creationId="{5FCCC7CC-CFFB-D3A5-8CCB-F720DE1E6C35}"/>
          </ac:spMkLst>
        </pc:spChg>
        <pc:spChg chg="mod">
          <ac:chgData name="Sarah Aparicio" userId="167318e1-5b59-405e-b173-4b0e5cd0b0cd" providerId="ADAL" clId="{E056FDED-3A78-4A29-96C1-099457216EA9}" dt="2025-09-30T13:35:40.218" v="178" actId="207"/>
          <ac:spMkLst>
            <pc:docMk/>
            <pc:sldMk cId="3971951394" sldId="769"/>
            <ac:spMk id="4" creationId="{DB797C21-8912-0EE2-233D-AC1245C22E35}"/>
          </ac:spMkLst>
        </pc:spChg>
      </pc:sldChg>
      <pc:sldChg chg="addSp delSp modSp add mod">
        <pc:chgData name="Sarah Aparicio" userId="167318e1-5b59-405e-b173-4b0e5cd0b0cd" providerId="ADAL" clId="{E056FDED-3A78-4A29-96C1-099457216EA9}" dt="2025-09-30T14:24:20.536" v="1543" actId="207"/>
        <pc:sldMkLst>
          <pc:docMk/>
          <pc:sldMk cId="724003873" sldId="770"/>
        </pc:sldMkLst>
        <pc:spChg chg="mod">
          <ac:chgData name="Sarah Aparicio" userId="167318e1-5b59-405e-b173-4b0e5cd0b0cd" providerId="ADAL" clId="{E056FDED-3A78-4A29-96C1-099457216EA9}" dt="2025-09-30T13:33:42.478" v="47" actId="20577"/>
          <ac:spMkLst>
            <pc:docMk/>
            <pc:sldMk cId="724003873" sldId="770"/>
            <ac:spMk id="2" creationId="{1225AD1A-28C5-0EA2-051F-C4A12ECDC313}"/>
          </ac:spMkLst>
        </pc:spChg>
        <pc:spChg chg="mod">
          <ac:chgData name="Sarah Aparicio" userId="167318e1-5b59-405e-b173-4b0e5cd0b0cd" providerId="ADAL" clId="{E056FDED-3A78-4A29-96C1-099457216EA9}" dt="2025-09-30T14:23:52.495" v="1536" actId="14100"/>
          <ac:spMkLst>
            <pc:docMk/>
            <pc:sldMk cId="724003873" sldId="770"/>
            <ac:spMk id="3" creationId="{04A410D6-E90E-90EA-B62D-0FC1D31F53A7}"/>
          </ac:spMkLst>
        </pc:spChg>
        <pc:spChg chg="add mod">
          <ac:chgData name="Sarah Aparicio" userId="167318e1-5b59-405e-b173-4b0e5cd0b0cd" providerId="ADAL" clId="{E056FDED-3A78-4A29-96C1-099457216EA9}" dt="2025-09-30T13:35:35.543" v="176" actId="207"/>
          <ac:spMkLst>
            <pc:docMk/>
            <pc:sldMk cId="724003873" sldId="770"/>
            <ac:spMk id="5" creationId="{37810FEA-1AAB-3515-E392-3319C5B6E322}"/>
          </ac:spMkLst>
        </pc:spChg>
        <pc:picChg chg="add mod">
          <ac:chgData name="Sarah Aparicio" userId="167318e1-5b59-405e-b173-4b0e5cd0b0cd" providerId="ADAL" clId="{E056FDED-3A78-4A29-96C1-099457216EA9}" dt="2025-09-30T14:24:20.536" v="1543" actId="207"/>
          <ac:picMkLst>
            <pc:docMk/>
            <pc:sldMk cId="724003873" sldId="770"/>
            <ac:picMk id="7" creationId="{49231043-5937-7B97-354D-34147A0574B2}"/>
          </ac:picMkLst>
        </pc:picChg>
      </pc:sldChg>
      <pc:sldChg chg="addSp delSp modSp add mod">
        <pc:chgData name="Sarah Aparicio" userId="167318e1-5b59-405e-b173-4b0e5cd0b0cd" providerId="ADAL" clId="{E056FDED-3A78-4A29-96C1-099457216EA9}" dt="2025-10-01T15:01:32.367" v="10722" actId="1076"/>
        <pc:sldMkLst>
          <pc:docMk/>
          <pc:sldMk cId="1168269241" sldId="772"/>
        </pc:sldMkLst>
        <pc:spChg chg="del">
          <ac:chgData name="Sarah Aparicio" userId="167318e1-5b59-405e-b173-4b0e5cd0b0cd" providerId="ADAL" clId="{E056FDED-3A78-4A29-96C1-099457216EA9}" dt="2025-10-01T14:38:57.022" v="10187" actId="478"/>
          <ac:spMkLst>
            <pc:docMk/>
            <pc:sldMk cId="1168269241" sldId="772"/>
            <ac:spMk id="3" creationId="{408C665F-A781-D19A-967D-948A727FB1E4}"/>
          </ac:spMkLst>
        </pc:spChg>
        <pc:spChg chg="add del mod">
          <ac:chgData name="Sarah Aparicio" userId="167318e1-5b59-405e-b173-4b0e5cd0b0cd" providerId="ADAL" clId="{E056FDED-3A78-4A29-96C1-099457216EA9}" dt="2025-10-01T14:38:59.258" v="10188" actId="478"/>
          <ac:spMkLst>
            <pc:docMk/>
            <pc:sldMk cId="1168269241" sldId="772"/>
            <ac:spMk id="6" creationId="{9BC98955-E3FB-AF17-3876-3A8AA3722147}"/>
          </ac:spMkLst>
        </pc:spChg>
        <pc:spChg chg="add mod">
          <ac:chgData name="Sarah Aparicio" userId="167318e1-5b59-405e-b173-4b0e5cd0b0cd" providerId="ADAL" clId="{E056FDED-3A78-4A29-96C1-099457216EA9}" dt="2025-10-01T14:48:45.022" v="10593" actId="207"/>
          <ac:spMkLst>
            <pc:docMk/>
            <pc:sldMk cId="1168269241" sldId="772"/>
            <ac:spMk id="7" creationId="{6D46A3D9-3183-9353-7F76-273416C81517}"/>
          </ac:spMkLst>
        </pc:spChg>
        <pc:spChg chg="add mod">
          <ac:chgData name="Sarah Aparicio" userId="167318e1-5b59-405e-b173-4b0e5cd0b0cd" providerId="ADAL" clId="{E056FDED-3A78-4A29-96C1-099457216EA9}" dt="2025-10-01T14:46:41.845" v="10353" actId="554"/>
          <ac:spMkLst>
            <pc:docMk/>
            <pc:sldMk cId="1168269241" sldId="772"/>
            <ac:spMk id="8" creationId="{F356CA09-CC6C-916D-8C2B-61526D1F2F2A}"/>
          </ac:spMkLst>
        </pc:spChg>
        <pc:spChg chg="add mod">
          <ac:chgData name="Sarah Aparicio" userId="167318e1-5b59-405e-b173-4b0e5cd0b0cd" providerId="ADAL" clId="{E056FDED-3A78-4A29-96C1-099457216EA9}" dt="2025-10-01T14:55:54.312" v="10663"/>
          <ac:spMkLst>
            <pc:docMk/>
            <pc:sldMk cId="1168269241" sldId="772"/>
            <ac:spMk id="9" creationId="{947891CB-884C-3A87-69CE-133DE1AFDAA3}"/>
          </ac:spMkLst>
        </pc:spChg>
        <pc:spChg chg="add mod">
          <ac:chgData name="Sarah Aparicio" userId="167318e1-5b59-405e-b173-4b0e5cd0b0cd" providerId="ADAL" clId="{E056FDED-3A78-4A29-96C1-099457216EA9}" dt="2025-10-01T14:44:58.952" v="10333" actId="255"/>
          <ac:spMkLst>
            <pc:docMk/>
            <pc:sldMk cId="1168269241" sldId="772"/>
            <ac:spMk id="10" creationId="{A2BE753F-8481-8B17-3044-BFEE18C3A427}"/>
          </ac:spMkLst>
        </pc:spChg>
        <pc:spChg chg="add mod ord">
          <ac:chgData name="Sarah Aparicio" userId="167318e1-5b59-405e-b173-4b0e5cd0b0cd" providerId="ADAL" clId="{E056FDED-3A78-4A29-96C1-099457216EA9}" dt="2025-10-01T14:46:41.845" v="10353" actId="554"/>
          <ac:spMkLst>
            <pc:docMk/>
            <pc:sldMk cId="1168269241" sldId="772"/>
            <ac:spMk id="11" creationId="{0F95ACF4-E485-A94E-5E5A-2DE9FE30AAC2}"/>
          </ac:spMkLst>
        </pc:spChg>
        <pc:spChg chg="add mod">
          <ac:chgData name="Sarah Aparicio" userId="167318e1-5b59-405e-b173-4b0e5cd0b0cd" providerId="ADAL" clId="{E056FDED-3A78-4A29-96C1-099457216EA9}" dt="2025-10-01T14:46:22.542" v="10351" actId="207"/>
          <ac:spMkLst>
            <pc:docMk/>
            <pc:sldMk cId="1168269241" sldId="772"/>
            <ac:spMk id="12" creationId="{D486A876-03A6-06A2-D12E-04DFC5A0E23C}"/>
          </ac:spMkLst>
        </pc:spChg>
        <pc:spChg chg="add mod">
          <ac:chgData name="Sarah Aparicio" userId="167318e1-5b59-405e-b173-4b0e5cd0b0cd" providerId="ADAL" clId="{E056FDED-3A78-4A29-96C1-099457216EA9}" dt="2025-10-01T15:01:32.367" v="10722" actId="1076"/>
          <ac:spMkLst>
            <pc:docMk/>
            <pc:sldMk cId="1168269241" sldId="772"/>
            <ac:spMk id="13" creationId="{B3CD58BA-D937-6990-F668-2CEA9363D385}"/>
          </ac:spMkLst>
        </pc:spChg>
        <pc:spChg chg="add mod">
          <ac:chgData name="Sarah Aparicio" userId="167318e1-5b59-405e-b173-4b0e5cd0b0cd" providerId="ADAL" clId="{E056FDED-3A78-4A29-96C1-099457216EA9}" dt="2025-10-01T15:00:48.918" v="10711" actId="113"/>
          <ac:spMkLst>
            <pc:docMk/>
            <pc:sldMk cId="1168269241" sldId="772"/>
            <ac:spMk id="14" creationId="{5D49FD41-4D33-66C1-CF55-AF6821F1F908}"/>
          </ac:spMkLst>
        </pc:spChg>
        <pc:spChg chg="add del mod">
          <ac:chgData name="Sarah Aparicio" userId="167318e1-5b59-405e-b173-4b0e5cd0b0cd" providerId="ADAL" clId="{E056FDED-3A78-4A29-96C1-099457216EA9}" dt="2025-10-01T14:57:57.514" v="10686" actId="478"/>
          <ac:spMkLst>
            <pc:docMk/>
            <pc:sldMk cId="1168269241" sldId="772"/>
            <ac:spMk id="15" creationId="{CDB1A12D-A387-90D5-164F-D9FF05D26D41}"/>
          </ac:spMkLst>
        </pc:spChg>
        <pc:spChg chg="add del mod">
          <ac:chgData name="Sarah Aparicio" userId="167318e1-5b59-405e-b173-4b0e5cd0b0cd" providerId="ADAL" clId="{E056FDED-3A78-4A29-96C1-099457216EA9}" dt="2025-10-01T14:57:55.779" v="10684" actId="478"/>
          <ac:spMkLst>
            <pc:docMk/>
            <pc:sldMk cId="1168269241" sldId="772"/>
            <ac:spMk id="16" creationId="{05F57575-7D46-1FD7-915A-3D2404A58098}"/>
          </ac:spMkLst>
        </pc:spChg>
        <pc:spChg chg="add del mod">
          <ac:chgData name="Sarah Aparicio" userId="167318e1-5b59-405e-b173-4b0e5cd0b0cd" providerId="ADAL" clId="{E056FDED-3A78-4A29-96C1-099457216EA9}" dt="2025-10-01T14:57:56.627" v="10685" actId="478"/>
          <ac:spMkLst>
            <pc:docMk/>
            <pc:sldMk cId="1168269241" sldId="772"/>
            <ac:spMk id="17" creationId="{6EBED5D0-F50E-878C-AF05-70A23836A367}"/>
          </ac:spMkLst>
        </pc:spChg>
        <pc:spChg chg="add del mod">
          <ac:chgData name="Sarah Aparicio" userId="167318e1-5b59-405e-b173-4b0e5cd0b0cd" providerId="ADAL" clId="{E056FDED-3A78-4A29-96C1-099457216EA9}" dt="2025-10-01T14:56:20.082" v="10672" actId="478"/>
          <ac:spMkLst>
            <pc:docMk/>
            <pc:sldMk cId="1168269241" sldId="772"/>
            <ac:spMk id="23" creationId="{9E71D23A-B487-9726-AB31-922DBC6DC60F}"/>
          </ac:spMkLst>
        </pc:spChg>
        <pc:spChg chg="add mod ord">
          <ac:chgData name="Sarah Aparicio" userId="167318e1-5b59-405e-b173-4b0e5cd0b0cd" providerId="ADAL" clId="{E056FDED-3A78-4A29-96C1-099457216EA9}" dt="2025-10-01T15:00:41.088" v="10710" actId="207"/>
          <ac:spMkLst>
            <pc:docMk/>
            <pc:sldMk cId="1168269241" sldId="772"/>
            <ac:spMk id="24" creationId="{6601F44E-0DCE-F4B7-A8B9-ECBED7589194}"/>
          </ac:spMkLst>
        </pc:spChg>
        <pc:picChg chg="add mod">
          <ac:chgData name="Sarah Aparicio" userId="167318e1-5b59-405e-b173-4b0e5cd0b0cd" providerId="ADAL" clId="{E056FDED-3A78-4A29-96C1-099457216EA9}" dt="2025-10-01T15:00:27.626" v="10708" actId="1076"/>
          <ac:picMkLst>
            <pc:docMk/>
            <pc:sldMk cId="1168269241" sldId="772"/>
            <ac:picMk id="26" creationId="{F027F1D4-3B15-7463-A014-AE35371191D1}"/>
          </ac:picMkLst>
        </pc:picChg>
        <pc:picChg chg="add mod">
          <ac:chgData name="Sarah Aparicio" userId="167318e1-5b59-405e-b173-4b0e5cd0b0cd" providerId="ADAL" clId="{E056FDED-3A78-4A29-96C1-099457216EA9}" dt="2025-10-01T15:00:15.736" v="10707" actId="1076"/>
          <ac:picMkLst>
            <pc:docMk/>
            <pc:sldMk cId="1168269241" sldId="772"/>
            <ac:picMk id="28" creationId="{156449FC-4EEE-ED79-31ED-B6D01FE94D86}"/>
          </ac:picMkLst>
        </pc:picChg>
        <pc:picChg chg="add mod">
          <ac:chgData name="Sarah Aparicio" userId="167318e1-5b59-405e-b173-4b0e5cd0b0cd" providerId="ADAL" clId="{E056FDED-3A78-4A29-96C1-099457216EA9}" dt="2025-10-01T15:00:03.773" v="10706" actId="1076"/>
          <ac:picMkLst>
            <pc:docMk/>
            <pc:sldMk cId="1168269241" sldId="772"/>
            <ac:picMk id="30" creationId="{73B0C1BB-B913-14D7-D2A7-45FFC9F12C43}"/>
          </ac:picMkLst>
        </pc:picChg>
        <pc:picChg chg="add mod">
          <ac:chgData name="Sarah Aparicio" userId="167318e1-5b59-405e-b173-4b0e5cd0b0cd" providerId="ADAL" clId="{E056FDED-3A78-4A29-96C1-099457216EA9}" dt="2025-10-01T14:44:21.643" v="10320" actId="14100"/>
          <ac:picMkLst>
            <pc:docMk/>
            <pc:sldMk cId="1168269241" sldId="772"/>
            <ac:picMk id="1026" creationId="{A7813D07-0C80-0CCF-21CF-5CEB7C052E3C}"/>
          </ac:picMkLst>
        </pc:picChg>
        <pc:picChg chg="add del mod">
          <ac:chgData name="Sarah Aparicio" userId="167318e1-5b59-405e-b173-4b0e5cd0b0cd" providerId="ADAL" clId="{E056FDED-3A78-4A29-96C1-099457216EA9}" dt="2025-10-01T14:57:25.731" v="10677" actId="478"/>
          <ac:picMkLst>
            <pc:docMk/>
            <pc:sldMk cId="1168269241" sldId="772"/>
            <ac:picMk id="1028" creationId="{53728C20-B347-DCD8-D195-5023599E9064}"/>
          </ac:picMkLst>
        </pc:picChg>
        <pc:picChg chg="add del mod">
          <ac:chgData name="Sarah Aparicio" userId="167318e1-5b59-405e-b173-4b0e5cd0b0cd" providerId="ADAL" clId="{E056FDED-3A78-4A29-96C1-099457216EA9}" dt="2025-10-01T14:57:40.074" v="10681" actId="478"/>
          <ac:picMkLst>
            <pc:docMk/>
            <pc:sldMk cId="1168269241" sldId="772"/>
            <ac:picMk id="1030" creationId="{5543236D-89F1-DD9E-90B9-F89D790950DF}"/>
          </ac:picMkLst>
        </pc:picChg>
        <pc:cxnChg chg="add del mod">
          <ac:chgData name="Sarah Aparicio" userId="167318e1-5b59-405e-b173-4b0e5cd0b0cd" providerId="ADAL" clId="{E056FDED-3A78-4A29-96C1-099457216EA9}" dt="2025-10-01T14:55:42.835" v="10662" actId="478"/>
          <ac:cxnSpMkLst>
            <pc:docMk/>
            <pc:sldMk cId="1168269241" sldId="772"/>
            <ac:cxnSpMk id="19" creationId="{C086C90E-C75F-C106-9432-592E5FD7F022}"/>
          </ac:cxnSpMkLst>
        </pc:cxnChg>
        <pc:cxnChg chg="add del mod ord">
          <ac:chgData name="Sarah Aparicio" userId="167318e1-5b59-405e-b173-4b0e5cd0b0cd" providerId="ADAL" clId="{E056FDED-3A78-4A29-96C1-099457216EA9}" dt="2025-10-01T14:55:41.900" v="10661" actId="478"/>
          <ac:cxnSpMkLst>
            <pc:docMk/>
            <pc:sldMk cId="1168269241" sldId="772"/>
            <ac:cxnSpMk id="21" creationId="{165A93DF-8217-F71E-781E-5BDB089364DD}"/>
          </ac:cxnSpMkLst>
        </pc:cxnChg>
      </pc:sldChg>
      <pc:sldChg chg="addSp delSp modSp add mod">
        <pc:chgData name="Sarah Aparicio" userId="167318e1-5b59-405e-b173-4b0e5cd0b0cd" providerId="ADAL" clId="{E056FDED-3A78-4A29-96C1-099457216EA9}" dt="2025-10-02T13:48:38.876" v="12382" actId="478"/>
        <pc:sldMkLst>
          <pc:docMk/>
          <pc:sldMk cId="1818158064" sldId="773"/>
        </pc:sldMkLst>
        <pc:spChg chg="mod">
          <ac:chgData name="Sarah Aparicio" userId="167318e1-5b59-405e-b173-4b0e5cd0b0cd" providerId="ADAL" clId="{E056FDED-3A78-4A29-96C1-099457216EA9}" dt="2025-09-30T13:44:54.207" v="325" actId="1076"/>
          <ac:spMkLst>
            <pc:docMk/>
            <pc:sldMk cId="1818158064" sldId="773"/>
            <ac:spMk id="2" creationId="{8821AB99-54FD-C5DA-B356-5E45F6262327}"/>
          </ac:spMkLst>
        </pc:spChg>
        <pc:spChg chg="del mod">
          <ac:chgData name="Sarah Aparicio" userId="167318e1-5b59-405e-b173-4b0e5cd0b0cd" providerId="ADAL" clId="{E056FDED-3A78-4A29-96C1-099457216EA9}" dt="2025-10-02T13:48:38.876" v="12382" actId="478"/>
          <ac:spMkLst>
            <pc:docMk/>
            <pc:sldMk cId="1818158064" sldId="773"/>
            <ac:spMk id="14" creationId="{7EF7217B-E53B-EE17-E5C3-0ADDB14F3EC8}"/>
          </ac:spMkLst>
        </pc:spChg>
        <pc:spChg chg="add mod">
          <ac:chgData name="Sarah Aparicio" userId="167318e1-5b59-405e-b173-4b0e5cd0b0cd" providerId="ADAL" clId="{E056FDED-3A78-4A29-96C1-099457216EA9}" dt="2025-10-02T13:48:20.054" v="12342"/>
          <ac:spMkLst>
            <pc:docMk/>
            <pc:sldMk cId="1818158064" sldId="773"/>
            <ac:spMk id="16" creationId="{95CC5269-F38A-EBF6-E93D-1583CCC2109A}"/>
          </ac:spMkLst>
        </pc:spChg>
        <pc:spChg chg="add mod">
          <ac:chgData name="Sarah Aparicio" userId="167318e1-5b59-405e-b173-4b0e5cd0b0cd" providerId="ADAL" clId="{E056FDED-3A78-4A29-96C1-099457216EA9}" dt="2025-10-02T13:48:20.054" v="12342"/>
          <ac:spMkLst>
            <pc:docMk/>
            <pc:sldMk cId="1818158064" sldId="773"/>
            <ac:spMk id="17" creationId="{643C9F0C-6A89-63B2-E77D-7FD3DBA8A91F}"/>
          </ac:spMkLst>
        </pc:spChg>
        <pc:spChg chg="add mod">
          <ac:chgData name="Sarah Aparicio" userId="167318e1-5b59-405e-b173-4b0e5cd0b0cd" providerId="ADAL" clId="{E056FDED-3A78-4A29-96C1-099457216EA9}" dt="2025-10-02T13:48:36.442" v="12381" actId="20577"/>
          <ac:spMkLst>
            <pc:docMk/>
            <pc:sldMk cId="1818158064" sldId="773"/>
            <ac:spMk id="18" creationId="{BA793702-5742-9925-4C9E-22C33C723EAC}"/>
          </ac:spMkLst>
        </pc:spChg>
        <pc:grpChg chg="add mod">
          <ac:chgData name="Sarah Aparicio" userId="167318e1-5b59-405e-b173-4b0e5cd0b0cd" providerId="ADAL" clId="{E056FDED-3A78-4A29-96C1-099457216EA9}" dt="2025-09-30T13:45:11.228" v="326" actId="164"/>
          <ac:grpSpMkLst>
            <pc:docMk/>
            <pc:sldMk cId="1818158064" sldId="773"/>
            <ac:grpSpMk id="15" creationId="{14B6865B-3F7D-741C-B529-F19851129DC7}"/>
          </ac:grpSpMkLst>
        </pc:grpChg>
        <pc:graphicFrameChg chg="add mod ord modGraphic">
          <ac:chgData name="Sarah Aparicio" userId="167318e1-5b59-405e-b173-4b0e5cd0b0cd" providerId="ADAL" clId="{E056FDED-3A78-4A29-96C1-099457216EA9}" dt="2025-09-30T13:44:25.462" v="315" actId="167"/>
          <ac:graphicFrameMkLst>
            <pc:docMk/>
            <pc:sldMk cId="1818158064" sldId="773"/>
            <ac:graphicFrameMk id="11" creationId="{E10B5A52-1F08-3752-211D-42EA3FFF0DD7}"/>
          </ac:graphicFrameMkLst>
        </pc:graphicFrameChg>
        <pc:picChg chg="mod">
          <ac:chgData name="Sarah Aparicio" userId="167318e1-5b59-405e-b173-4b0e5cd0b0cd" providerId="ADAL" clId="{E056FDED-3A78-4A29-96C1-099457216EA9}" dt="2025-09-30T13:45:11.228" v="326" actId="164"/>
          <ac:picMkLst>
            <pc:docMk/>
            <pc:sldMk cId="1818158064" sldId="773"/>
            <ac:picMk id="5" creationId="{8EF57947-6190-90CC-C4E3-E4871A2E5209}"/>
          </ac:picMkLst>
        </pc:picChg>
        <pc:picChg chg="mod">
          <ac:chgData name="Sarah Aparicio" userId="167318e1-5b59-405e-b173-4b0e5cd0b0cd" providerId="ADAL" clId="{E056FDED-3A78-4A29-96C1-099457216EA9}" dt="2025-09-30T13:45:11.228" v="326" actId="164"/>
          <ac:picMkLst>
            <pc:docMk/>
            <pc:sldMk cId="1818158064" sldId="773"/>
            <ac:picMk id="6" creationId="{BE846A7C-FAB2-6D5F-2F6F-CED770CC3A87}"/>
          </ac:picMkLst>
        </pc:picChg>
        <pc:picChg chg="mod">
          <ac:chgData name="Sarah Aparicio" userId="167318e1-5b59-405e-b173-4b0e5cd0b0cd" providerId="ADAL" clId="{E056FDED-3A78-4A29-96C1-099457216EA9}" dt="2025-09-30T13:45:11.228" v="326" actId="164"/>
          <ac:picMkLst>
            <pc:docMk/>
            <pc:sldMk cId="1818158064" sldId="773"/>
            <ac:picMk id="7" creationId="{A9BA7DF2-5E0E-84ED-6BA0-BFEE8FDC52FE}"/>
          </ac:picMkLst>
        </pc:picChg>
        <pc:picChg chg="mod">
          <ac:chgData name="Sarah Aparicio" userId="167318e1-5b59-405e-b173-4b0e5cd0b0cd" providerId="ADAL" clId="{E056FDED-3A78-4A29-96C1-099457216EA9}" dt="2025-09-30T13:45:11.228" v="326" actId="164"/>
          <ac:picMkLst>
            <pc:docMk/>
            <pc:sldMk cId="1818158064" sldId="773"/>
            <ac:picMk id="8" creationId="{6E696FDC-1FFE-493E-14CE-ECEC91916F65}"/>
          </ac:picMkLst>
        </pc:picChg>
        <pc:picChg chg="mod">
          <ac:chgData name="Sarah Aparicio" userId="167318e1-5b59-405e-b173-4b0e5cd0b0cd" providerId="ADAL" clId="{E056FDED-3A78-4A29-96C1-099457216EA9}" dt="2025-09-30T13:45:11.228" v="326" actId="164"/>
          <ac:picMkLst>
            <pc:docMk/>
            <pc:sldMk cId="1818158064" sldId="773"/>
            <ac:picMk id="9" creationId="{D750F94F-3C9B-D8F9-6C57-1B959C1DB5E4}"/>
          </ac:picMkLst>
        </pc:picChg>
        <pc:picChg chg="mod">
          <ac:chgData name="Sarah Aparicio" userId="167318e1-5b59-405e-b173-4b0e5cd0b0cd" providerId="ADAL" clId="{E056FDED-3A78-4A29-96C1-099457216EA9}" dt="2025-09-30T13:45:11.228" v="326" actId="164"/>
          <ac:picMkLst>
            <pc:docMk/>
            <pc:sldMk cId="1818158064" sldId="773"/>
            <ac:picMk id="10" creationId="{CED8C1C0-2F7D-FB29-43B8-B72A60CF3F8B}"/>
          </ac:picMkLst>
        </pc:picChg>
      </pc:sldChg>
      <pc:sldChg chg="addSp delSp modSp add mod">
        <pc:chgData name="Sarah Aparicio" userId="167318e1-5b59-405e-b173-4b0e5cd0b0cd" providerId="ADAL" clId="{E056FDED-3A78-4A29-96C1-099457216EA9}" dt="2025-10-01T13:14:39.660" v="9972" actId="14734"/>
        <pc:sldMkLst>
          <pc:docMk/>
          <pc:sldMk cId="2024701919" sldId="774"/>
        </pc:sldMkLst>
        <pc:graphicFrameChg chg="add mod modGraphic">
          <ac:chgData name="Sarah Aparicio" userId="167318e1-5b59-405e-b173-4b0e5cd0b0cd" providerId="ADAL" clId="{E056FDED-3A78-4A29-96C1-099457216EA9}" dt="2025-10-01T13:14:39.660" v="9972" actId="14734"/>
          <ac:graphicFrameMkLst>
            <pc:docMk/>
            <pc:sldMk cId="2024701919" sldId="774"/>
            <ac:graphicFrameMk id="2" creationId="{4749ECC7-13FA-A9DA-7AA3-D52BC22E9EBB}"/>
          </ac:graphicFrameMkLst>
        </pc:graphicFrameChg>
      </pc:sldChg>
      <pc:sldChg chg="addSp delSp modSp new mod setBg">
        <pc:chgData name="Sarah Aparicio" userId="167318e1-5b59-405e-b173-4b0e5cd0b0cd" providerId="ADAL" clId="{E056FDED-3A78-4A29-96C1-099457216EA9}" dt="2025-09-30T14:19:52.991" v="1374" actId="1076"/>
        <pc:sldMkLst>
          <pc:docMk/>
          <pc:sldMk cId="2735231079" sldId="775"/>
        </pc:sldMkLst>
        <pc:spChg chg="add mod">
          <ac:chgData name="Sarah Aparicio" userId="167318e1-5b59-405e-b173-4b0e5cd0b0cd" providerId="ADAL" clId="{E056FDED-3A78-4A29-96C1-099457216EA9}" dt="2025-09-30T14:19:52.991" v="1374" actId="1076"/>
          <ac:spMkLst>
            <pc:docMk/>
            <pc:sldMk cId="2735231079" sldId="775"/>
            <ac:spMk id="7" creationId="{856B4985-E386-FABB-3596-E7B6840753AC}"/>
          </ac:spMkLst>
        </pc:spChg>
        <pc:picChg chg="add mod">
          <ac:chgData name="Sarah Aparicio" userId="167318e1-5b59-405e-b173-4b0e5cd0b0cd" providerId="ADAL" clId="{E056FDED-3A78-4A29-96C1-099457216EA9}" dt="2025-09-30T14:19:38.795" v="1372" actId="1076"/>
          <ac:picMkLst>
            <pc:docMk/>
            <pc:sldMk cId="2735231079" sldId="775"/>
            <ac:picMk id="6" creationId="{D49E5FB0-19C3-0AEA-A93D-0AB04AC2CA3F}"/>
          </ac:picMkLst>
        </pc:picChg>
      </pc:sldChg>
      <pc:sldChg chg="addSp delSp modSp add mod ord setBg">
        <pc:chgData name="Sarah Aparicio" userId="167318e1-5b59-405e-b173-4b0e5cd0b0cd" providerId="ADAL" clId="{E056FDED-3A78-4A29-96C1-099457216EA9}" dt="2025-09-30T14:21:13.503" v="1438" actId="20577"/>
        <pc:sldMkLst>
          <pc:docMk/>
          <pc:sldMk cId="3936757654" sldId="776"/>
        </pc:sldMkLst>
        <pc:spChg chg="mod">
          <ac:chgData name="Sarah Aparicio" userId="167318e1-5b59-405e-b173-4b0e5cd0b0cd" providerId="ADAL" clId="{E056FDED-3A78-4A29-96C1-099457216EA9}" dt="2025-09-30T14:21:13.503" v="1438" actId="20577"/>
          <ac:spMkLst>
            <pc:docMk/>
            <pc:sldMk cId="3936757654" sldId="776"/>
            <ac:spMk id="7" creationId="{53A8CB45-7709-675B-7BFD-3C16BA51C58A}"/>
          </ac:spMkLst>
        </pc:spChg>
        <pc:picChg chg="add mod ord">
          <ac:chgData name="Sarah Aparicio" userId="167318e1-5b59-405e-b173-4b0e5cd0b0cd" providerId="ADAL" clId="{E056FDED-3A78-4A29-96C1-099457216EA9}" dt="2025-09-30T14:20:56.955" v="1407" actId="167"/>
          <ac:picMkLst>
            <pc:docMk/>
            <pc:sldMk cId="3936757654" sldId="776"/>
            <ac:picMk id="3" creationId="{B2E76649-B854-595F-93C5-4C569C6BC740}"/>
          </ac:picMkLst>
        </pc:picChg>
      </pc:sldChg>
      <pc:sldChg chg="addSp delSp modSp add mod ord setBg">
        <pc:chgData name="Sarah Aparicio" userId="167318e1-5b59-405e-b173-4b0e5cd0b0cd" providerId="ADAL" clId="{E056FDED-3A78-4A29-96C1-099457216EA9}" dt="2025-09-30T14:21:59.785" v="1471" actId="478"/>
        <pc:sldMkLst>
          <pc:docMk/>
          <pc:sldMk cId="2572413916" sldId="777"/>
        </pc:sldMkLst>
        <pc:spChg chg="mod">
          <ac:chgData name="Sarah Aparicio" userId="167318e1-5b59-405e-b173-4b0e5cd0b0cd" providerId="ADAL" clId="{E056FDED-3A78-4A29-96C1-099457216EA9}" dt="2025-09-30T14:21:33.254" v="1462" actId="20577"/>
          <ac:spMkLst>
            <pc:docMk/>
            <pc:sldMk cId="2572413916" sldId="777"/>
            <ac:spMk id="7" creationId="{2877ED79-118D-E3C3-F3C5-6BDE8D67B66F}"/>
          </ac:spMkLst>
        </pc:spChg>
        <pc:picChg chg="add mod ord">
          <ac:chgData name="Sarah Aparicio" userId="167318e1-5b59-405e-b173-4b0e5cd0b0cd" providerId="ADAL" clId="{E056FDED-3A78-4A29-96C1-099457216EA9}" dt="2025-09-30T14:21:58.114" v="1470" actId="167"/>
          <ac:picMkLst>
            <pc:docMk/>
            <pc:sldMk cId="2572413916" sldId="777"/>
            <ac:picMk id="4" creationId="{4A59BC87-C94B-BE03-85E6-044DB5634713}"/>
          </ac:picMkLst>
        </pc:picChg>
      </pc:sldChg>
      <pc:sldChg chg="modSp add mod ord">
        <pc:chgData name="Sarah Aparicio" userId="167318e1-5b59-405e-b173-4b0e5cd0b0cd" providerId="ADAL" clId="{E056FDED-3A78-4A29-96C1-099457216EA9}" dt="2025-09-30T14:22:45.604" v="1506" actId="20577"/>
        <pc:sldMkLst>
          <pc:docMk/>
          <pc:sldMk cId="1810802698" sldId="778"/>
        </pc:sldMkLst>
        <pc:spChg chg="mod">
          <ac:chgData name="Sarah Aparicio" userId="167318e1-5b59-405e-b173-4b0e5cd0b0cd" providerId="ADAL" clId="{E056FDED-3A78-4A29-96C1-099457216EA9}" dt="2025-09-30T14:22:45.604" v="1506" actId="20577"/>
          <ac:spMkLst>
            <pc:docMk/>
            <pc:sldMk cId="1810802698" sldId="778"/>
            <ac:spMk id="7" creationId="{2FB86340-3110-FD1C-BBE6-4EC1037BED2A}"/>
          </ac:spMkLst>
        </pc:spChg>
      </pc:sldChg>
      <pc:sldChg chg="modSp add mod ord">
        <pc:chgData name="Sarah Aparicio" userId="167318e1-5b59-405e-b173-4b0e5cd0b0cd" providerId="ADAL" clId="{E056FDED-3A78-4A29-96C1-099457216EA9}" dt="2025-09-30T14:23:24.529" v="1535" actId="20577"/>
        <pc:sldMkLst>
          <pc:docMk/>
          <pc:sldMk cId="2100437914" sldId="779"/>
        </pc:sldMkLst>
        <pc:spChg chg="mod">
          <ac:chgData name="Sarah Aparicio" userId="167318e1-5b59-405e-b173-4b0e5cd0b0cd" providerId="ADAL" clId="{E056FDED-3A78-4A29-96C1-099457216EA9}" dt="2025-09-30T14:23:24.529" v="1535" actId="20577"/>
          <ac:spMkLst>
            <pc:docMk/>
            <pc:sldMk cId="2100437914" sldId="779"/>
            <ac:spMk id="7" creationId="{BE38085D-F1D5-B28B-5276-5584844AEDB1}"/>
          </ac:spMkLst>
        </pc:spChg>
      </pc:sldChg>
      <pc:sldChg chg="modSp add mod ord">
        <pc:chgData name="Sarah Aparicio" userId="167318e1-5b59-405e-b173-4b0e5cd0b0cd" providerId="ADAL" clId="{E056FDED-3A78-4A29-96C1-099457216EA9}" dt="2025-09-30T14:43:20.200" v="1722" actId="207"/>
        <pc:sldMkLst>
          <pc:docMk/>
          <pc:sldMk cId="3082460507" sldId="780"/>
        </pc:sldMkLst>
        <pc:spChg chg="mod">
          <ac:chgData name="Sarah Aparicio" userId="167318e1-5b59-405e-b173-4b0e5cd0b0cd" providerId="ADAL" clId="{E056FDED-3A78-4A29-96C1-099457216EA9}" dt="2025-09-30T14:25:43.540" v="1720" actId="403"/>
          <ac:spMkLst>
            <pc:docMk/>
            <pc:sldMk cId="3082460507" sldId="780"/>
            <ac:spMk id="2" creationId="{39C1710B-C59D-00C6-AFDE-FD715F354237}"/>
          </ac:spMkLst>
        </pc:spChg>
        <pc:spChg chg="mod">
          <ac:chgData name="Sarah Aparicio" userId="167318e1-5b59-405e-b173-4b0e5cd0b0cd" providerId="ADAL" clId="{E056FDED-3A78-4A29-96C1-099457216EA9}" dt="2025-09-30T14:25:09.248" v="1684" actId="20577"/>
          <ac:spMkLst>
            <pc:docMk/>
            <pc:sldMk cId="3082460507" sldId="780"/>
            <ac:spMk id="3" creationId="{12100089-10B2-98AA-C71D-CAEEE02C32DF}"/>
          </ac:spMkLst>
        </pc:spChg>
        <pc:picChg chg="mod">
          <ac:chgData name="Sarah Aparicio" userId="167318e1-5b59-405e-b173-4b0e5cd0b0cd" providerId="ADAL" clId="{E056FDED-3A78-4A29-96C1-099457216EA9}" dt="2025-09-30T14:43:20.200" v="1722" actId="207"/>
          <ac:picMkLst>
            <pc:docMk/>
            <pc:sldMk cId="3082460507" sldId="780"/>
            <ac:picMk id="7" creationId="{E7BF4B0A-01E6-A11E-CECF-250D020C63F9}"/>
          </ac:picMkLst>
        </pc:picChg>
      </pc:sldChg>
      <pc:sldChg chg="delSp modSp add mod">
        <pc:chgData name="Sarah Aparicio" userId="167318e1-5b59-405e-b173-4b0e5cd0b0cd" providerId="ADAL" clId="{E056FDED-3A78-4A29-96C1-099457216EA9}" dt="2025-09-30T14:44:27.082" v="1778" actId="27636"/>
        <pc:sldMkLst>
          <pc:docMk/>
          <pc:sldMk cId="2722077222" sldId="781"/>
        </pc:sldMkLst>
        <pc:spChg chg="mod">
          <ac:chgData name="Sarah Aparicio" userId="167318e1-5b59-405e-b173-4b0e5cd0b0cd" providerId="ADAL" clId="{E056FDED-3A78-4A29-96C1-099457216EA9}" dt="2025-09-30T14:43:40.334" v="1748" actId="20577"/>
          <ac:spMkLst>
            <pc:docMk/>
            <pc:sldMk cId="2722077222" sldId="781"/>
            <ac:spMk id="2" creationId="{B8B829B8-03FE-A007-AC40-E1E82A9DC274}"/>
          </ac:spMkLst>
        </pc:spChg>
        <pc:spChg chg="mod">
          <ac:chgData name="Sarah Aparicio" userId="167318e1-5b59-405e-b173-4b0e5cd0b0cd" providerId="ADAL" clId="{E056FDED-3A78-4A29-96C1-099457216EA9}" dt="2025-09-30T14:44:27.082" v="1778" actId="27636"/>
          <ac:spMkLst>
            <pc:docMk/>
            <pc:sldMk cId="2722077222" sldId="781"/>
            <ac:spMk id="3" creationId="{C05D7A98-B615-624F-9362-8169AC007C6A}"/>
          </ac:spMkLst>
        </pc:spChg>
      </pc:sldChg>
      <pc:sldChg chg="addSp modSp add mod">
        <pc:chgData name="Sarah Aparicio" userId="167318e1-5b59-405e-b173-4b0e5cd0b0cd" providerId="ADAL" clId="{E056FDED-3A78-4A29-96C1-099457216EA9}" dt="2025-10-02T15:11:24.264" v="12408" actId="1036"/>
        <pc:sldMkLst>
          <pc:docMk/>
          <pc:sldMk cId="842929312" sldId="782"/>
        </pc:sldMkLst>
        <pc:spChg chg="mod">
          <ac:chgData name="Sarah Aparicio" userId="167318e1-5b59-405e-b173-4b0e5cd0b0cd" providerId="ADAL" clId="{E056FDED-3A78-4A29-96C1-099457216EA9}" dt="2025-09-30T14:44:54.493" v="1817" actId="20577"/>
          <ac:spMkLst>
            <pc:docMk/>
            <pc:sldMk cId="842929312" sldId="782"/>
            <ac:spMk id="2" creationId="{A40F3769-FC19-571D-1ECF-4BBBEFEA778C}"/>
          </ac:spMkLst>
        </pc:spChg>
        <pc:spChg chg="mod">
          <ac:chgData name="Sarah Aparicio" userId="167318e1-5b59-405e-b173-4b0e5cd0b0cd" providerId="ADAL" clId="{E056FDED-3A78-4A29-96C1-099457216EA9}" dt="2025-09-30T14:44:57.832" v="1818" actId="20577"/>
          <ac:spMkLst>
            <pc:docMk/>
            <pc:sldMk cId="842929312" sldId="782"/>
            <ac:spMk id="3" creationId="{F49C4D83-013C-DB77-8AAC-5E99D8889EC5}"/>
          </ac:spMkLst>
        </pc:spChg>
        <pc:spChg chg="add mod">
          <ac:chgData name="Sarah Aparicio" userId="167318e1-5b59-405e-b173-4b0e5cd0b0cd" providerId="ADAL" clId="{E056FDED-3A78-4A29-96C1-099457216EA9}" dt="2025-10-02T15:11:24.264" v="12408" actId="1036"/>
          <ac:spMkLst>
            <pc:docMk/>
            <pc:sldMk cId="842929312" sldId="782"/>
            <ac:spMk id="4" creationId="{6D4DB480-EF34-297B-E517-E8D37FB45B50}"/>
          </ac:spMkLst>
        </pc:spChg>
        <pc:picChg chg="add mod ord">
          <ac:chgData name="Sarah Aparicio" userId="167318e1-5b59-405e-b173-4b0e5cd0b0cd" providerId="ADAL" clId="{E056FDED-3A78-4A29-96C1-099457216EA9}" dt="2025-09-30T14:47:38.045" v="1830" actId="14100"/>
          <ac:picMkLst>
            <pc:docMk/>
            <pc:sldMk cId="842929312" sldId="782"/>
            <ac:picMk id="6" creationId="{D829FF64-D061-649F-AF3F-3215C3672097}"/>
          </ac:picMkLst>
        </pc:picChg>
        <pc:picChg chg="add mod">
          <ac:chgData name="Sarah Aparicio" userId="167318e1-5b59-405e-b173-4b0e5cd0b0cd" providerId="ADAL" clId="{E056FDED-3A78-4A29-96C1-099457216EA9}" dt="2025-09-30T14:47:38.045" v="1830" actId="14100"/>
          <ac:picMkLst>
            <pc:docMk/>
            <pc:sldMk cId="842929312" sldId="782"/>
            <ac:picMk id="8" creationId="{2B5AA0C3-7E4E-1C46-EFFD-E448E0B78D0F}"/>
          </ac:picMkLst>
        </pc:picChg>
      </pc:sldChg>
      <pc:sldChg chg="addSp delSp modSp add mod ord">
        <pc:chgData name="Sarah Aparicio" userId="167318e1-5b59-405e-b173-4b0e5cd0b0cd" providerId="ADAL" clId="{E056FDED-3A78-4A29-96C1-099457216EA9}" dt="2025-10-01T20:09:20.406" v="12309" actId="20577"/>
        <pc:sldMkLst>
          <pc:docMk/>
          <pc:sldMk cId="864109572" sldId="783"/>
        </pc:sldMkLst>
        <pc:spChg chg="mod">
          <ac:chgData name="Sarah Aparicio" userId="167318e1-5b59-405e-b173-4b0e5cd0b0cd" providerId="ADAL" clId="{E056FDED-3A78-4A29-96C1-099457216EA9}" dt="2025-09-30T14:48:28.255" v="1860" actId="20577"/>
          <ac:spMkLst>
            <pc:docMk/>
            <pc:sldMk cId="864109572" sldId="783"/>
            <ac:spMk id="2" creationId="{41E658C3-3664-3E79-8601-F6B6880FCE54}"/>
          </ac:spMkLst>
        </pc:spChg>
        <pc:spChg chg="del mod">
          <ac:chgData name="Sarah Aparicio" userId="167318e1-5b59-405e-b173-4b0e5cd0b0cd" providerId="ADAL" clId="{E056FDED-3A78-4A29-96C1-099457216EA9}" dt="2025-10-01T19:35:02.843" v="11715" actId="478"/>
          <ac:spMkLst>
            <pc:docMk/>
            <pc:sldMk cId="864109572" sldId="783"/>
            <ac:spMk id="3" creationId="{842DAEFA-F4CB-F9C1-38D1-CCBD03B33791}"/>
          </ac:spMkLst>
        </pc:spChg>
        <pc:spChg chg="add del mod">
          <ac:chgData name="Sarah Aparicio" userId="167318e1-5b59-405e-b173-4b0e5cd0b0cd" providerId="ADAL" clId="{E056FDED-3A78-4A29-96C1-099457216EA9}" dt="2025-10-01T20:04:41.510" v="12070" actId="478"/>
          <ac:spMkLst>
            <pc:docMk/>
            <pc:sldMk cId="864109572" sldId="783"/>
            <ac:spMk id="4" creationId="{6B5E8E0A-B9E4-13D9-7E73-867BF02AC231}"/>
          </ac:spMkLst>
        </pc:spChg>
        <pc:spChg chg="add del mod">
          <ac:chgData name="Sarah Aparicio" userId="167318e1-5b59-405e-b173-4b0e5cd0b0cd" providerId="ADAL" clId="{E056FDED-3A78-4A29-96C1-099457216EA9}" dt="2025-10-01T19:35:03.703" v="11716" actId="478"/>
          <ac:spMkLst>
            <pc:docMk/>
            <pc:sldMk cId="864109572" sldId="783"/>
            <ac:spMk id="7" creationId="{27EE030A-2541-0CBB-94C8-9F9E3607ADEF}"/>
          </ac:spMkLst>
        </pc:spChg>
        <pc:spChg chg="add mod">
          <ac:chgData name="Sarah Aparicio" userId="167318e1-5b59-405e-b173-4b0e5cd0b0cd" providerId="ADAL" clId="{E056FDED-3A78-4A29-96C1-099457216EA9}" dt="2025-10-01T19:36:48.058" v="11734" actId="207"/>
          <ac:spMkLst>
            <pc:docMk/>
            <pc:sldMk cId="864109572" sldId="783"/>
            <ac:spMk id="8" creationId="{B8137D24-1DA4-0A20-8C56-FAA30445364E}"/>
          </ac:spMkLst>
        </pc:spChg>
        <pc:spChg chg="add mod">
          <ac:chgData name="Sarah Aparicio" userId="167318e1-5b59-405e-b173-4b0e5cd0b0cd" providerId="ADAL" clId="{E056FDED-3A78-4A29-96C1-099457216EA9}" dt="2025-10-01T19:59:07.663" v="11933" actId="207"/>
          <ac:spMkLst>
            <pc:docMk/>
            <pc:sldMk cId="864109572" sldId="783"/>
            <ac:spMk id="9" creationId="{499DB037-198E-56D0-CEB6-B3465477130A}"/>
          </ac:spMkLst>
        </pc:spChg>
        <pc:spChg chg="add mod">
          <ac:chgData name="Sarah Aparicio" userId="167318e1-5b59-405e-b173-4b0e5cd0b0cd" providerId="ADAL" clId="{E056FDED-3A78-4A29-96C1-099457216EA9}" dt="2025-10-01T19:59:07.663" v="11933" actId="207"/>
          <ac:spMkLst>
            <pc:docMk/>
            <pc:sldMk cId="864109572" sldId="783"/>
            <ac:spMk id="10" creationId="{80EE5771-6494-BC84-01B7-13F753240423}"/>
          </ac:spMkLst>
        </pc:spChg>
        <pc:spChg chg="add mod">
          <ac:chgData name="Sarah Aparicio" userId="167318e1-5b59-405e-b173-4b0e5cd0b0cd" providerId="ADAL" clId="{E056FDED-3A78-4A29-96C1-099457216EA9}" dt="2025-10-01T19:59:07.663" v="11933" actId="207"/>
          <ac:spMkLst>
            <pc:docMk/>
            <pc:sldMk cId="864109572" sldId="783"/>
            <ac:spMk id="11" creationId="{C5282456-56E8-D235-162F-46E4AB471683}"/>
          </ac:spMkLst>
        </pc:spChg>
        <pc:spChg chg="add mod">
          <ac:chgData name="Sarah Aparicio" userId="167318e1-5b59-405e-b173-4b0e5cd0b0cd" providerId="ADAL" clId="{E056FDED-3A78-4A29-96C1-099457216EA9}" dt="2025-10-01T20:06:08.630" v="12202" actId="552"/>
          <ac:spMkLst>
            <pc:docMk/>
            <pc:sldMk cId="864109572" sldId="783"/>
            <ac:spMk id="12" creationId="{833C6E8F-83A7-4102-A2A2-2B2B5E92BE31}"/>
          </ac:spMkLst>
        </pc:spChg>
        <pc:spChg chg="add mod">
          <ac:chgData name="Sarah Aparicio" userId="167318e1-5b59-405e-b173-4b0e5cd0b0cd" providerId="ADAL" clId="{E056FDED-3A78-4A29-96C1-099457216EA9}" dt="2025-10-01T19:43:26.334" v="11794" actId="255"/>
          <ac:spMkLst>
            <pc:docMk/>
            <pc:sldMk cId="864109572" sldId="783"/>
            <ac:spMk id="13" creationId="{FC4179CE-A883-03FC-942B-531B6DD658EC}"/>
          </ac:spMkLst>
        </pc:spChg>
        <pc:spChg chg="add mod">
          <ac:chgData name="Sarah Aparicio" userId="167318e1-5b59-405e-b173-4b0e5cd0b0cd" providerId="ADAL" clId="{E056FDED-3A78-4A29-96C1-099457216EA9}" dt="2025-10-01T20:04:15.758" v="12069" actId="1035"/>
          <ac:spMkLst>
            <pc:docMk/>
            <pc:sldMk cId="864109572" sldId="783"/>
            <ac:spMk id="14" creationId="{AB60278A-2D56-5038-2632-CBF244559495}"/>
          </ac:spMkLst>
        </pc:spChg>
        <pc:spChg chg="add mod">
          <ac:chgData name="Sarah Aparicio" userId="167318e1-5b59-405e-b173-4b0e5cd0b0cd" providerId="ADAL" clId="{E056FDED-3A78-4A29-96C1-099457216EA9}" dt="2025-10-01T19:43:52.444" v="11802" actId="20577"/>
          <ac:spMkLst>
            <pc:docMk/>
            <pc:sldMk cId="864109572" sldId="783"/>
            <ac:spMk id="15" creationId="{C1185479-2334-A90D-AE58-AA1BB0E67B37}"/>
          </ac:spMkLst>
        </pc:spChg>
        <pc:spChg chg="add mod">
          <ac:chgData name="Sarah Aparicio" userId="167318e1-5b59-405e-b173-4b0e5cd0b0cd" providerId="ADAL" clId="{E056FDED-3A78-4A29-96C1-099457216EA9}" dt="2025-10-01T19:43:55.737" v="11803" actId="20577"/>
          <ac:spMkLst>
            <pc:docMk/>
            <pc:sldMk cId="864109572" sldId="783"/>
            <ac:spMk id="16" creationId="{E5532696-C36D-027C-40C5-F41F028DBA4A}"/>
          </ac:spMkLst>
        </pc:spChg>
        <pc:spChg chg="add del mod">
          <ac:chgData name="Sarah Aparicio" userId="167318e1-5b59-405e-b173-4b0e5cd0b0cd" providerId="ADAL" clId="{E056FDED-3A78-4A29-96C1-099457216EA9}" dt="2025-10-01T19:47:24.278" v="11932" actId="478"/>
          <ac:spMkLst>
            <pc:docMk/>
            <pc:sldMk cId="864109572" sldId="783"/>
            <ac:spMk id="17" creationId="{75DD962F-35BC-FF9E-2A46-F127DDDFDF18}"/>
          </ac:spMkLst>
        </pc:spChg>
        <pc:spChg chg="add mod">
          <ac:chgData name="Sarah Aparicio" userId="167318e1-5b59-405e-b173-4b0e5cd0b0cd" providerId="ADAL" clId="{E056FDED-3A78-4A29-96C1-099457216EA9}" dt="2025-10-01T20:06:12.245" v="12203" actId="1035"/>
          <ac:spMkLst>
            <pc:docMk/>
            <pc:sldMk cId="864109572" sldId="783"/>
            <ac:spMk id="18" creationId="{A0B8C44C-055B-9F3E-A2B7-A43092D3094B}"/>
          </ac:spMkLst>
        </pc:spChg>
        <pc:spChg chg="add mod">
          <ac:chgData name="Sarah Aparicio" userId="167318e1-5b59-405e-b173-4b0e5cd0b0cd" providerId="ADAL" clId="{E056FDED-3A78-4A29-96C1-099457216EA9}" dt="2025-10-01T20:06:08.630" v="12202" actId="552"/>
          <ac:spMkLst>
            <pc:docMk/>
            <pc:sldMk cId="864109572" sldId="783"/>
            <ac:spMk id="28" creationId="{85693C6D-BE31-D2A2-9083-D04E64263EA9}"/>
          </ac:spMkLst>
        </pc:spChg>
        <pc:spChg chg="add mod">
          <ac:chgData name="Sarah Aparicio" userId="167318e1-5b59-405e-b173-4b0e5cd0b0cd" providerId="ADAL" clId="{E056FDED-3A78-4A29-96C1-099457216EA9}" dt="2025-10-01T20:09:20.406" v="12309" actId="20577"/>
          <ac:spMkLst>
            <pc:docMk/>
            <pc:sldMk cId="864109572" sldId="783"/>
            <ac:spMk id="29" creationId="{F848530B-536C-DD06-70EF-373692C3ED94}"/>
          </ac:spMkLst>
        </pc:spChg>
        <pc:cxnChg chg="add del">
          <ac:chgData name="Sarah Aparicio" userId="167318e1-5b59-405e-b173-4b0e5cd0b0cd" providerId="ADAL" clId="{E056FDED-3A78-4A29-96C1-099457216EA9}" dt="2025-10-01T20:02:46.616" v="12047" actId="478"/>
          <ac:cxnSpMkLst>
            <pc:docMk/>
            <pc:sldMk cId="864109572" sldId="783"/>
            <ac:cxnSpMk id="20" creationId="{716F9A17-407A-4E86-08F3-29C317879322}"/>
          </ac:cxnSpMkLst>
        </pc:cxnChg>
        <pc:cxnChg chg="add del">
          <ac:chgData name="Sarah Aparicio" userId="167318e1-5b59-405e-b173-4b0e5cd0b0cd" providerId="ADAL" clId="{E056FDED-3A78-4A29-96C1-099457216EA9}" dt="2025-10-01T20:02:54.892" v="12049" actId="11529"/>
          <ac:cxnSpMkLst>
            <pc:docMk/>
            <pc:sldMk cId="864109572" sldId="783"/>
            <ac:cxnSpMk id="22" creationId="{1F5FBF2E-72A7-7490-0310-AC023A52820B}"/>
          </ac:cxnSpMkLst>
        </pc:cxnChg>
        <pc:cxnChg chg="add mod">
          <ac:chgData name="Sarah Aparicio" userId="167318e1-5b59-405e-b173-4b0e5cd0b0cd" providerId="ADAL" clId="{E056FDED-3A78-4A29-96C1-099457216EA9}" dt="2025-10-01T20:03:26.130" v="12053" actId="1582"/>
          <ac:cxnSpMkLst>
            <pc:docMk/>
            <pc:sldMk cId="864109572" sldId="783"/>
            <ac:cxnSpMk id="24" creationId="{ECF56DEA-6EFF-BD1F-A025-575853AD42CB}"/>
          </ac:cxnSpMkLst>
        </pc:cxnChg>
        <pc:cxnChg chg="add mod">
          <ac:chgData name="Sarah Aparicio" userId="167318e1-5b59-405e-b173-4b0e5cd0b0cd" providerId="ADAL" clId="{E056FDED-3A78-4A29-96C1-099457216EA9}" dt="2025-10-01T20:03:54.392" v="12058" actId="1036"/>
          <ac:cxnSpMkLst>
            <pc:docMk/>
            <pc:sldMk cId="864109572" sldId="783"/>
            <ac:cxnSpMk id="26" creationId="{FC9D31C9-5B91-C378-822D-D6F67A5867BB}"/>
          </ac:cxnSpMkLst>
        </pc:cxnChg>
        <pc:cxnChg chg="add mod">
          <ac:chgData name="Sarah Aparicio" userId="167318e1-5b59-405e-b173-4b0e5cd0b0cd" providerId="ADAL" clId="{E056FDED-3A78-4A29-96C1-099457216EA9}" dt="2025-10-01T20:04:10.763" v="12062" actId="1076"/>
          <ac:cxnSpMkLst>
            <pc:docMk/>
            <pc:sldMk cId="864109572" sldId="783"/>
            <ac:cxnSpMk id="27" creationId="{5ABBB551-CA8F-EC7E-64BC-5C05116F7B37}"/>
          </ac:cxnSpMkLst>
        </pc:cxnChg>
      </pc:sldChg>
      <pc:sldChg chg="delSp modSp add mod">
        <pc:chgData name="Sarah Aparicio" userId="167318e1-5b59-405e-b173-4b0e5cd0b0cd" providerId="ADAL" clId="{E056FDED-3A78-4A29-96C1-099457216EA9}" dt="2025-10-02T15:14:33.168" v="12570" actId="20577"/>
        <pc:sldMkLst>
          <pc:docMk/>
          <pc:sldMk cId="2938614577" sldId="785"/>
        </pc:sldMkLst>
        <pc:spChg chg="mod">
          <ac:chgData name="Sarah Aparicio" userId="167318e1-5b59-405e-b173-4b0e5cd0b0cd" providerId="ADAL" clId="{E056FDED-3A78-4A29-96C1-099457216EA9}" dt="2025-09-30T17:49:01.906" v="1928" actId="20577"/>
          <ac:spMkLst>
            <pc:docMk/>
            <pc:sldMk cId="2938614577" sldId="785"/>
            <ac:spMk id="2" creationId="{853FF227-1D07-3A0D-D47E-440CAF6B4887}"/>
          </ac:spMkLst>
        </pc:spChg>
        <pc:spChg chg="mod">
          <ac:chgData name="Sarah Aparicio" userId="167318e1-5b59-405e-b173-4b0e5cd0b0cd" providerId="ADAL" clId="{E056FDED-3A78-4A29-96C1-099457216EA9}" dt="2025-10-02T15:14:33.168" v="12570" actId="20577"/>
          <ac:spMkLst>
            <pc:docMk/>
            <pc:sldMk cId="2938614577" sldId="785"/>
            <ac:spMk id="3" creationId="{89C76162-F823-41E8-7DE2-3E9EDFF3F6C0}"/>
          </ac:spMkLst>
        </pc:spChg>
      </pc:sldChg>
      <pc:sldChg chg="addSp delSp modSp add mod">
        <pc:chgData name="Sarah Aparicio" userId="167318e1-5b59-405e-b173-4b0e5cd0b0cd" providerId="ADAL" clId="{E056FDED-3A78-4A29-96C1-099457216EA9}" dt="2025-09-30T18:07:39.778" v="3193" actId="1076"/>
        <pc:sldMkLst>
          <pc:docMk/>
          <pc:sldMk cId="279450394" sldId="786"/>
        </pc:sldMkLst>
        <pc:spChg chg="mod">
          <ac:chgData name="Sarah Aparicio" userId="167318e1-5b59-405e-b173-4b0e5cd0b0cd" providerId="ADAL" clId="{E056FDED-3A78-4A29-96C1-099457216EA9}" dt="2025-09-30T17:49:45.489" v="1967" actId="20577"/>
          <ac:spMkLst>
            <pc:docMk/>
            <pc:sldMk cId="279450394" sldId="786"/>
            <ac:spMk id="2" creationId="{0214E36E-3BB4-6639-8AF0-016AE7B0CE09}"/>
          </ac:spMkLst>
        </pc:spChg>
        <pc:spChg chg="add mod">
          <ac:chgData name="Sarah Aparicio" userId="167318e1-5b59-405e-b173-4b0e5cd0b0cd" providerId="ADAL" clId="{E056FDED-3A78-4A29-96C1-099457216EA9}" dt="2025-09-30T18:05:50.171" v="3189" actId="121"/>
          <ac:spMkLst>
            <pc:docMk/>
            <pc:sldMk cId="279450394" sldId="786"/>
            <ac:spMk id="8" creationId="{F8D71BA3-DCC5-0209-376F-D70F177C9EC0}"/>
          </ac:spMkLst>
        </pc:spChg>
        <pc:picChg chg="add mod">
          <ac:chgData name="Sarah Aparicio" userId="167318e1-5b59-405e-b173-4b0e5cd0b0cd" providerId="ADAL" clId="{E056FDED-3A78-4A29-96C1-099457216EA9}" dt="2025-09-30T18:07:39.778" v="3193" actId="1076"/>
          <ac:picMkLst>
            <pc:docMk/>
            <pc:sldMk cId="279450394" sldId="786"/>
            <ac:picMk id="10" creationId="{A21FEAEA-F4D1-CA97-F911-C6D0FD07390C}"/>
          </ac:picMkLst>
        </pc:picChg>
      </pc:sldChg>
      <pc:sldChg chg="modSp add mod">
        <pc:chgData name="Sarah Aparicio" userId="167318e1-5b59-405e-b173-4b0e5cd0b0cd" providerId="ADAL" clId="{E056FDED-3A78-4A29-96C1-099457216EA9}" dt="2025-10-02T15:19:36.612" v="12603" actId="20577"/>
        <pc:sldMkLst>
          <pc:docMk/>
          <pc:sldMk cId="1559203214" sldId="787"/>
        </pc:sldMkLst>
        <pc:graphicFrameChg chg="mod modGraphic">
          <ac:chgData name="Sarah Aparicio" userId="167318e1-5b59-405e-b173-4b0e5cd0b0cd" providerId="ADAL" clId="{E056FDED-3A78-4A29-96C1-099457216EA9}" dt="2025-10-02T15:19:36.612" v="12603" actId="20577"/>
          <ac:graphicFrameMkLst>
            <pc:docMk/>
            <pc:sldMk cId="1559203214" sldId="787"/>
            <ac:graphicFrameMk id="7" creationId="{64C3DD7C-E357-CE3D-927C-4C2A9B022EB9}"/>
          </ac:graphicFrameMkLst>
        </pc:graphicFrameChg>
      </pc:sldChg>
      <pc:sldChg chg="addSp delSp modSp add mod ord">
        <pc:chgData name="Sarah Aparicio" userId="167318e1-5b59-405e-b173-4b0e5cd0b0cd" providerId="ADAL" clId="{E056FDED-3A78-4A29-96C1-099457216EA9}" dt="2025-10-02T15:27:56.720" v="12607" actId="20577"/>
        <pc:sldMkLst>
          <pc:docMk/>
          <pc:sldMk cId="492875434" sldId="788"/>
        </pc:sldMkLst>
        <pc:spChg chg="mod">
          <ac:chgData name="Sarah Aparicio" userId="167318e1-5b59-405e-b173-4b0e5cd0b0cd" providerId="ADAL" clId="{E056FDED-3A78-4A29-96C1-099457216EA9}" dt="2025-09-30T20:00:12.040" v="7160" actId="20577"/>
          <ac:spMkLst>
            <pc:docMk/>
            <pc:sldMk cId="492875434" sldId="788"/>
            <ac:spMk id="2" creationId="{300203D2-4B3B-57D8-396C-536D6E74DBEF}"/>
          </ac:spMkLst>
        </pc:spChg>
        <pc:graphicFrameChg chg="add mod modGraphic">
          <ac:chgData name="Sarah Aparicio" userId="167318e1-5b59-405e-b173-4b0e5cd0b0cd" providerId="ADAL" clId="{E056FDED-3A78-4A29-96C1-099457216EA9}" dt="2025-10-02T15:27:56.720" v="12607" actId="20577"/>
          <ac:graphicFrameMkLst>
            <pc:docMk/>
            <pc:sldMk cId="492875434" sldId="788"/>
            <ac:graphicFrameMk id="7" creationId="{AEBCE5BE-91E2-A007-7774-F9367744FBFA}"/>
          </ac:graphicFrameMkLst>
        </pc:graphicFrameChg>
        <pc:picChg chg="add mod">
          <ac:chgData name="Sarah Aparicio" userId="167318e1-5b59-405e-b173-4b0e5cd0b0cd" providerId="ADAL" clId="{E056FDED-3A78-4A29-96C1-099457216EA9}" dt="2025-09-30T18:20:20.781" v="4020" actId="1036"/>
          <ac:picMkLst>
            <pc:docMk/>
            <pc:sldMk cId="492875434" sldId="788"/>
            <ac:picMk id="9" creationId="{C399F1C7-9C8B-E060-BED4-86BF12B7E4AC}"/>
          </ac:picMkLst>
        </pc:picChg>
      </pc:sldChg>
      <pc:sldChg chg="modSp add mod">
        <pc:chgData name="Sarah Aparicio" userId="167318e1-5b59-405e-b173-4b0e5cd0b0cd" providerId="ADAL" clId="{E056FDED-3A78-4A29-96C1-099457216EA9}" dt="2025-09-30T18:31:31.382" v="4832" actId="20577"/>
        <pc:sldMkLst>
          <pc:docMk/>
          <pc:sldMk cId="3502001430" sldId="789"/>
        </pc:sldMkLst>
        <pc:spChg chg="mod">
          <ac:chgData name="Sarah Aparicio" userId="167318e1-5b59-405e-b173-4b0e5cd0b0cd" providerId="ADAL" clId="{E056FDED-3A78-4A29-96C1-099457216EA9}" dt="2025-09-30T18:21:36.361" v="4081" actId="404"/>
          <ac:spMkLst>
            <pc:docMk/>
            <pc:sldMk cId="3502001430" sldId="789"/>
            <ac:spMk id="2" creationId="{12AB9779-B04F-24FE-980C-C635FAFCAE87}"/>
          </ac:spMkLst>
        </pc:spChg>
        <pc:spChg chg="mod">
          <ac:chgData name="Sarah Aparicio" userId="167318e1-5b59-405e-b173-4b0e5cd0b0cd" providerId="ADAL" clId="{E056FDED-3A78-4A29-96C1-099457216EA9}" dt="2025-09-30T18:31:31.382" v="4832" actId="20577"/>
          <ac:spMkLst>
            <pc:docMk/>
            <pc:sldMk cId="3502001430" sldId="789"/>
            <ac:spMk id="3" creationId="{7F48F062-B12F-AFEC-198C-4F05120F2F83}"/>
          </ac:spMkLst>
        </pc:spChg>
        <pc:picChg chg="mod">
          <ac:chgData name="Sarah Aparicio" userId="167318e1-5b59-405e-b173-4b0e5cd0b0cd" providerId="ADAL" clId="{E056FDED-3A78-4A29-96C1-099457216EA9}" dt="2025-09-30T18:21:00.916" v="4024" actId="207"/>
          <ac:picMkLst>
            <pc:docMk/>
            <pc:sldMk cId="3502001430" sldId="789"/>
            <ac:picMk id="7" creationId="{F177E569-8A76-A7D6-FA52-A9B629EFD2C1}"/>
          </ac:picMkLst>
        </pc:picChg>
      </pc:sldChg>
      <pc:sldChg chg="addSp delSp modSp add mod">
        <pc:chgData name="Sarah Aparicio" userId="167318e1-5b59-405e-b173-4b0e5cd0b0cd" providerId="ADAL" clId="{E056FDED-3A78-4A29-96C1-099457216EA9}" dt="2025-09-30T19:47:14.986" v="6857" actId="207"/>
        <pc:sldMkLst>
          <pc:docMk/>
          <pc:sldMk cId="2620435750" sldId="791"/>
        </pc:sldMkLst>
        <pc:spChg chg="mod">
          <ac:chgData name="Sarah Aparicio" userId="167318e1-5b59-405e-b173-4b0e5cd0b0cd" providerId="ADAL" clId="{E056FDED-3A78-4A29-96C1-099457216EA9}" dt="2025-09-30T18:24:20.362" v="4144" actId="20577"/>
          <ac:spMkLst>
            <pc:docMk/>
            <pc:sldMk cId="2620435750" sldId="791"/>
            <ac:spMk id="2" creationId="{8FEDE94C-E5C3-57F7-6877-32F3C5242A5A}"/>
          </ac:spMkLst>
        </pc:spChg>
        <pc:spChg chg="mod">
          <ac:chgData name="Sarah Aparicio" userId="167318e1-5b59-405e-b173-4b0e5cd0b0cd" providerId="ADAL" clId="{E056FDED-3A78-4A29-96C1-099457216EA9}" dt="2025-09-30T19:45:03.641" v="6582" actId="255"/>
          <ac:spMkLst>
            <pc:docMk/>
            <pc:sldMk cId="2620435750" sldId="791"/>
            <ac:spMk id="3" creationId="{144FDABB-0C7F-46F0-82B1-6CAEA2D484AC}"/>
          </ac:spMkLst>
        </pc:spChg>
        <pc:spChg chg="add mod">
          <ac:chgData name="Sarah Aparicio" userId="167318e1-5b59-405e-b173-4b0e5cd0b0cd" providerId="ADAL" clId="{E056FDED-3A78-4A29-96C1-099457216EA9}" dt="2025-09-30T19:47:14.986" v="6857" actId="207"/>
          <ac:spMkLst>
            <pc:docMk/>
            <pc:sldMk cId="2620435750" sldId="791"/>
            <ac:spMk id="7" creationId="{B9CB8567-9CF6-5093-7408-136D8267C79A}"/>
          </ac:spMkLst>
        </pc:spChg>
      </pc:sldChg>
      <pc:sldChg chg="addSp modSp add mod">
        <pc:chgData name="Sarah Aparicio" userId="167318e1-5b59-405e-b173-4b0e5cd0b0cd" providerId="ADAL" clId="{E056FDED-3A78-4A29-96C1-099457216EA9}" dt="2025-10-02T15:39:57.358" v="12726" actId="14100"/>
        <pc:sldMkLst>
          <pc:docMk/>
          <pc:sldMk cId="2255234259" sldId="792"/>
        </pc:sldMkLst>
        <pc:spChg chg="mod">
          <ac:chgData name="Sarah Aparicio" userId="167318e1-5b59-405e-b173-4b0e5cd0b0cd" providerId="ADAL" clId="{E056FDED-3A78-4A29-96C1-099457216EA9}" dt="2025-09-30T18:24:46.304" v="4204" actId="20577"/>
          <ac:spMkLst>
            <pc:docMk/>
            <pc:sldMk cId="2255234259" sldId="792"/>
            <ac:spMk id="2" creationId="{6ADBE157-A9C9-056B-E71D-24DBBA2B7E8E}"/>
          </ac:spMkLst>
        </pc:spChg>
        <pc:spChg chg="mod">
          <ac:chgData name="Sarah Aparicio" userId="167318e1-5b59-405e-b173-4b0e5cd0b0cd" providerId="ADAL" clId="{E056FDED-3A78-4A29-96C1-099457216EA9}" dt="2025-09-30T18:45:36.736" v="6307" actId="11"/>
          <ac:spMkLst>
            <pc:docMk/>
            <pc:sldMk cId="2255234259" sldId="792"/>
            <ac:spMk id="3" creationId="{97683441-7F3C-7FB1-06A3-ACC936B4897D}"/>
          </ac:spMkLst>
        </pc:spChg>
        <pc:spChg chg="add mod">
          <ac:chgData name="Sarah Aparicio" userId="167318e1-5b59-405e-b173-4b0e5cd0b0cd" providerId="ADAL" clId="{E056FDED-3A78-4A29-96C1-099457216EA9}" dt="2025-10-02T15:39:57.358" v="12726" actId="14100"/>
          <ac:spMkLst>
            <pc:docMk/>
            <pc:sldMk cId="2255234259" sldId="792"/>
            <ac:spMk id="4" creationId="{C3BDB61F-5802-4B6B-F740-6813AFE97A07}"/>
          </ac:spMkLst>
        </pc:spChg>
      </pc:sldChg>
      <pc:sldChg chg="addSp delSp modSp add mod ord">
        <pc:chgData name="Sarah Aparicio" userId="167318e1-5b59-405e-b173-4b0e5cd0b0cd" providerId="ADAL" clId="{E056FDED-3A78-4A29-96C1-099457216EA9}" dt="2025-10-02T15:36:08.286" v="12624"/>
        <pc:sldMkLst>
          <pc:docMk/>
          <pc:sldMk cId="1617026167" sldId="793"/>
        </pc:sldMkLst>
        <pc:spChg chg="add del mod">
          <ac:chgData name="Sarah Aparicio" userId="167318e1-5b59-405e-b173-4b0e5cd0b0cd" providerId="ADAL" clId="{E056FDED-3A78-4A29-96C1-099457216EA9}" dt="2025-09-30T18:31:51.296" v="4836" actId="313"/>
          <ac:spMkLst>
            <pc:docMk/>
            <pc:sldMk cId="1617026167" sldId="793"/>
            <ac:spMk id="3" creationId="{07C255A4-E19D-CAB4-646B-8D32727580CC}"/>
          </ac:spMkLst>
        </pc:spChg>
        <pc:spChg chg="add mod">
          <ac:chgData name="Sarah Aparicio" userId="167318e1-5b59-405e-b173-4b0e5cd0b0cd" providerId="ADAL" clId="{E056FDED-3A78-4A29-96C1-099457216EA9}" dt="2025-10-02T15:36:08.286" v="12624"/>
          <ac:spMkLst>
            <pc:docMk/>
            <pc:sldMk cId="1617026167" sldId="793"/>
            <ac:spMk id="4" creationId="{4513E376-75B3-F7EA-5742-AA189CB04D78}"/>
          </ac:spMkLst>
        </pc:spChg>
        <pc:spChg chg="add del mod">
          <ac:chgData name="Sarah Aparicio" userId="167318e1-5b59-405e-b173-4b0e5cd0b0cd" providerId="ADAL" clId="{E056FDED-3A78-4A29-96C1-099457216EA9}" dt="2025-10-02T15:36:03.619" v="12623" actId="478"/>
          <ac:spMkLst>
            <pc:docMk/>
            <pc:sldMk cId="1617026167" sldId="793"/>
            <ac:spMk id="8" creationId="{4C7DF884-926F-0378-8173-19542BD163B8}"/>
          </ac:spMkLst>
        </pc:spChg>
      </pc:sldChg>
      <pc:sldChg chg="addSp modSp add mod">
        <pc:chgData name="Sarah Aparicio" userId="167318e1-5b59-405e-b173-4b0e5cd0b0cd" providerId="ADAL" clId="{E056FDED-3A78-4A29-96C1-099457216EA9}" dt="2025-10-02T15:35:30.688" v="12622" actId="20577"/>
        <pc:sldMkLst>
          <pc:docMk/>
          <pc:sldMk cId="3130604188" sldId="794"/>
        </pc:sldMkLst>
        <pc:spChg chg="mod">
          <ac:chgData name="Sarah Aparicio" userId="167318e1-5b59-405e-b173-4b0e5cd0b0cd" providerId="ADAL" clId="{E056FDED-3A78-4A29-96C1-099457216EA9}" dt="2025-09-30T18:41:49.672" v="6110" actId="1036"/>
          <ac:spMkLst>
            <pc:docMk/>
            <pc:sldMk cId="3130604188" sldId="794"/>
            <ac:spMk id="3" creationId="{6E5B904E-3833-E9C8-A63D-0C19888109BC}"/>
          </ac:spMkLst>
        </pc:spChg>
        <pc:spChg chg="add mod">
          <ac:chgData name="Sarah Aparicio" userId="167318e1-5b59-405e-b173-4b0e5cd0b0cd" providerId="ADAL" clId="{E056FDED-3A78-4A29-96C1-099457216EA9}" dt="2025-10-02T15:35:30.688" v="12622" actId="20577"/>
          <ac:spMkLst>
            <pc:docMk/>
            <pc:sldMk cId="3130604188" sldId="794"/>
            <ac:spMk id="6" creationId="{8A23E9E8-CAFC-225F-01CA-1CAA8259366C}"/>
          </ac:spMkLst>
        </pc:spChg>
        <pc:graphicFrameChg chg="add mod modGraphic">
          <ac:chgData name="Sarah Aparicio" userId="167318e1-5b59-405e-b173-4b0e5cd0b0cd" providerId="ADAL" clId="{E056FDED-3A78-4A29-96C1-099457216EA9}" dt="2025-09-30T18:41:49.672" v="6110" actId="1036"/>
          <ac:graphicFrameMkLst>
            <pc:docMk/>
            <pc:sldMk cId="3130604188" sldId="794"/>
            <ac:graphicFrameMk id="4" creationId="{B446BB89-ACCA-EEE0-5F49-7A9F65DB51CF}"/>
          </ac:graphicFrameMkLst>
        </pc:graphicFrameChg>
      </pc:sldChg>
      <pc:sldChg chg="modSp add mod">
        <pc:chgData name="Sarah Aparicio" userId="167318e1-5b59-405e-b173-4b0e5cd0b0cd" providerId="ADAL" clId="{E056FDED-3A78-4A29-96C1-099457216EA9}" dt="2025-09-30T19:53:11.479" v="7085" actId="20577"/>
        <pc:sldMkLst>
          <pc:docMk/>
          <pc:sldMk cId="2194814767" sldId="795"/>
        </pc:sldMkLst>
        <pc:spChg chg="mod">
          <ac:chgData name="Sarah Aparicio" userId="167318e1-5b59-405e-b173-4b0e5cd0b0cd" providerId="ADAL" clId="{E056FDED-3A78-4A29-96C1-099457216EA9}" dt="2025-09-30T19:53:00.958" v="7083" actId="20577"/>
          <ac:spMkLst>
            <pc:docMk/>
            <pc:sldMk cId="2194814767" sldId="795"/>
            <ac:spMk id="5" creationId="{C93D842A-32B1-7061-CBA7-5EA691E80226}"/>
          </ac:spMkLst>
        </pc:spChg>
        <pc:spChg chg="mod">
          <ac:chgData name="Sarah Aparicio" userId="167318e1-5b59-405e-b173-4b0e5cd0b0cd" providerId="ADAL" clId="{E056FDED-3A78-4A29-96C1-099457216EA9}" dt="2025-09-30T19:53:11.479" v="7085" actId="20577"/>
          <ac:spMkLst>
            <pc:docMk/>
            <pc:sldMk cId="2194814767" sldId="795"/>
            <ac:spMk id="8" creationId="{E27844E0-AA75-8D6C-9293-E6F255A80C0D}"/>
          </ac:spMkLst>
        </pc:spChg>
      </pc:sldChg>
      <pc:sldChg chg="modSp add mod ord">
        <pc:chgData name="Sarah Aparicio" userId="167318e1-5b59-405e-b173-4b0e5cd0b0cd" providerId="ADAL" clId="{E056FDED-3A78-4A29-96C1-099457216EA9}" dt="2025-09-30T19:54:00.721" v="7126" actId="20577"/>
        <pc:sldMkLst>
          <pc:docMk/>
          <pc:sldMk cId="3874084527" sldId="796"/>
        </pc:sldMkLst>
        <pc:spChg chg="mod">
          <ac:chgData name="Sarah Aparicio" userId="167318e1-5b59-405e-b173-4b0e5cd0b0cd" providerId="ADAL" clId="{E056FDED-3A78-4A29-96C1-099457216EA9}" dt="2025-09-30T19:54:00.721" v="7126" actId="20577"/>
          <ac:spMkLst>
            <pc:docMk/>
            <pc:sldMk cId="3874084527" sldId="796"/>
            <ac:spMk id="7" creationId="{144BBAEC-CC5F-4E6F-E2CB-657D86A47F08}"/>
          </ac:spMkLst>
        </pc:spChg>
      </pc:sldChg>
      <pc:sldChg chg="modSp add mod ord">
        <pc:chgData name="Sarah Aparicio" userId="167318e1-5b59-405e-b173-4b0e5cd0b0cd" providerId="ADAL" clId="{E056FDED-3A78-4A29-96C1-099457216EA9}" dt="2025-09-30T19:54:39.275" v="7147" actId="113"/>
        <pc:sldMkLst>
          <pc:docMk/>
          <pc:sldMk cId="2898482418" sldId="797"/>
        </pc:sldMkLst>
        <pc:spChg chg="mod">
          <ac:chgData name="Sarah Aparicio" userId="167318e1-5b59-405e-b173-4b0e5cd0b0cd" providerId="ADAL" clId="{E056FDED-3A78-4A29-96C1-099457216EA9}" dt="2025-09-30T19:54:15.366" v="7140" actId="20577"/>
          <ac:spMkLst>
            <pc:docMk/>
            <pc:sldMk cId="2898482418" sldId="797"/>
            <ac:spMk id="5" creationId="{8804EE13-2A14-7B39-99E8-BE6751FFE9F6}"/>
          </ac:spMkLst>
        </pc:spChg>
        <pc:spChg chg="mod">
          <ac:chgData name="Sarah Aparicio" userId="167318e1-5b59-405e-b173-4b0e5cd0b0cd" providerId="ADAL" clId="{E056FDED-3A78-4A29-96C1-099457216EA9}" dt="2025-09-30T19:54:39.275" v="7147" actId="113"/>
          <ac:spMkLst>
            <pc:docMk/>
            <pc:sldMk cId="2898482418" sldId="797"/>
            <ac:spMk id="8" creationId="{7DFD4223-0A11-3326-79CC-62C37B26867C}"/>
          </ac:spMkLst>
        </pc:spChg>
      </pc:sldChg>
      <pc:sldChg chg="modSp add mod">
        <pc:chgData name="Sarah Aparicio" userId="167318e1-5b59-405e-b173-4b0e5cd0b0cd" providerId="ADAL" clId="{E056FDED-3A78-4A29-96C1-099457216EA9}" dt="2025-10-02T15:40:31.991" v="12782" actId="20577"/>
        <pc:sldMkLst>
          <pc:docMk/>
          <pc:sldMk cId="1172922297" sldId="798"/>
        </pc:sldMkLst>
        <pc:spChg chg="mod">
          <ac:chgData name="Sarah Aparicio" userId="167318e1-5b59-405e-b173-4b0e5cd0b0cd" providerId="ADAL" clId="{E056FDED-3A78-4A29-96C1-099457216EA9}" dt="2025-09-30T20:01:32.033" v="7184" actId="20577"/>
          <ac:spMkLst>
            <pc:docMk/>
            <pc:sldMk cId="1172922297" sldId="798"/>
            <ac:spMk id="5" creationId="{4E7265B5-E3C1-DB32-D512-1F5CD66A8C7C}"/>
          </ac:spMkLst>
        </pc:spChg>
        <pc:spChg chg="mod">
          <ac:chgData name="Sarah Aparicio" userId="167318e1-5b59-405e-b173-4b0e5cd0b0cd" providerId="ADAL" clId="{E056FDED-3A78-4A29-96C1-099457216EA9}" dt="2025-10-02T15:40:31.991" v="12782" actId="20577"/>
          <ac:spMkLst>
            <pc:docMk/>
            <pc:sldMk cId="1172922297" sldId="798"/>
            <ac:spMk id="8" creationId="{AB11AC22-B1DC-B1CA-8430-8C46416057F5}"/>
          </ac:spMkLst>
        </pc:spChg>
      </pc:sldChg>
      <pc:sldChg chg="modSp add mod">
        <pc:chgData name="Sarah Aparicio" userId="167318e1-5b59-405e-b173-4b0e5cd0b0cd" providerId="ADAL" clId="{E056FDED-3A78-4A29-96C1-099457216EA9}" dt="2025-09-30T20:04:28.770" v="7660" actId="255"/>
        <pc:sldMkLst>
          <pc:docMk/>
          <pc:sldMk cId="2474156094" sldId="799"/>
        </pc:sldMkLst>
        <pc:spChg chg="mod">
          <ac:chgData name="Sarah Aparicio" userId="167318e1-5b59-405e-b173-4b0e5cd0b0cd" providerId="ADAL" clId="{E056FDED-3A78-4A29-96C1-099457216EA9}" dt="2025-09-30T20:03:19.542" v="7430" actId="255"/>
          <ac:spMkLst>
            <pc:docMk/>
            <pc:sldMk cId="2474156094" sldId="799"/>
            <ac:spMk id="5" creationId="{7C5B0DE6-57A5-41F7-773A-38A41E02FDB4}"/>
          </ac:spMkLst>
        </pc:spChg>
        <pc:spChg chg="mod">
          <ac:chgData name="Sarah Aparicio" userId="167318e1-5b59-405e-b173-4b0e5cd0b0cd" providerId="ADAL" clId="{E056FDED-3A78-4A29-96C1-099457216EA9}" dt="2025-09-30T20:04:28.770" v="7660" actId="255"/>
          <ac:spMkLst>
            <pc:docMk/>
            <pc:sldMk cId="2474156094" sldId="799"/>
            <ac:spMk id="8" creationId="{6221FA51-3E1A-D4A8-5FE6-BF15620B6CBA}"/>
          </ac:spMkLst>
        </pc:spChg>
      </pc:sldChg>
      <pc:sldChg chg="addSp delSp modSp add mod">
        <pc:chgData name="Sarah Aparicio" userId="167318e1-5b59-405e-b173-4b0e5cd0b0cd" providerId="ADAL" clId="{E056FDED-3A78-4A29-96C1-099457216EA9}" dt="2025-10-02T15:41:14.825" v="12800" actId="20577"/>
        <pc:sldMkLst>
          <pc:docMk/>
          <pc:sldMk cId="1045644919" sldId="800"/>
        </pc:sldMkLst>
        <pc:spChg chg="mod">
          <ac:chgData name="Sarah Aparicio" userId="167318e1-5b59-405e-b173-4b0e5cd0b0cd" providerId="ADAL" clId="{E056FDED-3A78-4A29-96C1-099457216EA9}" dt="2025-09-30T20:07:55.266" v="7865" actId="255"/>
          <ac:spMkLst>
            <pc:docMk/>
            <pc:sldMk cId="1045644919" sldId="800"/>
            <ac:spMk id="5" creationId="{AC19767D-1903-54B5-B298-681293C58CF3}"/>
          </ac:spMkLst>
        </pc:spChg>
        <pc:graphicFrameChg chg="add mod modGraphic">
          <ac:chgData name="Sarah Aparicio" userId="167318e1-5b59-405e-b173-4b0e5cd0b0cd" providerId="ADAL" clId="{E056FDED-3A78-4A29-96C1-099457216EA9}" dt="2025-10-02T15:41:14.825" v="12800" actId="20577"/>
          <ac:graphicFrameMkLst>
            <pc:docMk/>
            <pc:sldMk cId="1045644919" sldId="800"/>
            <ac:graphicFrameMk id="6" creationId="{6068D6D2-F079-6D03-A4C1-2E5C494E24CD}"/>
          </ac:graphicFrameMkLst>
        </pc:graphicFrameChg>
      </pc:sldChg>
      <pc:sldChg chg="addSp delSp modSp add mod ord">
        <pc:chgData name="Sarah Aparicio" userId="167318e1-5b59-405e-b173-4b0e5cd0b0cd" providerId="ADAL" clId="{E056FDED-3A78-4A29-96C1-099457216EA9}" dt="2025-09-30T20:12:25.984" v="8384" actId="207"/>
        <pc:sldMkLst>
          <pc:docMk/>
          <pc:sldMk cId="4096392927" sldId="801"/>
        </pc:sldMkLst>
        <pc:spChg chg="mod">
          <ac:chgData name="Sarah Aparicio" userId="167318e1-5b59-405e-b173-4b0e5cd0b0cd" providerId="ADAL" clId="{E056FDED-3A78-4A29-96C1-099457216EA9}" dt="2025-09-30T20:08:49.954" v="7960" actId="20577"/>
          <ac:spMkLst>
            <pc:docMk/>
            <pc:sldMk cId="4096392927" sldId="801"/>
            <ac:spMk id="5" creationId="{5B9AF2E9-54BB-134C-3AEA-353102D774FF}"/>
          </ac:spMkLst>
        </pc:spChg>
        <pc:graphicFrameChg chg="add mod modGraphic">
          <ac:chgData name="Sarah Aparicio" userId="167318e1-5b59-405e-b173-4b0e5cd0b0cd" providerId="ADAL" clId="{E056FDED-3A78-4A29-96C1-099457216EA9}" dt="2025-09-30T20:12:25.984" v="8384" actId="207"/>
          <ac:graphicFrameMkLst>
            <pc:docMk/>
            <pc:sldMk cId="4096392927" sldId="801"/>
            <ac:graphicFrameMk id="2" creationId="{8C550A7F-C4C9-9C65-5F26-A18F731B26B9}"/>
          </ac:graphicFrameMkLst>
        </pc:graphicFrameChg>
      </pc:sldChg>
      <pc:sldChg chg="modSp add mod ord">
        <pc:chgData name="Sarah Aparicio" userId="167318e1-5b59-405e-b173-4b0e5cd0b0cd" providerId="ADAL" clId="{E056FDED-3A78-4A29-96C1-099457216EA9}" dt="2025-09-30T20:14:22.032" v="8757" actId="255"/>
        <pc:sldMkLst>
          <pc:docMk/>
          <pc:sldMk cId="3658848337" sldId="802"/>
        </pc:sldMkLst>
        <pc:spChg chg="mod">
          <ac:chgData name="Sarah Aparicio" userId="167318e1-5b59-405e-b173-4b0e5cd0b0cd" providerId="ADAL" clId="{E056FDED-3A78-4A29-96C1-099457216EA9}" dt="2025-09-30T20:13:13.713" v="8424" actId="20577"/>
          <ac:spMkLst>
            <pc:docMk/>
            <pc:sldMk cId="3658848337" sldId="802"/>
            <ac:spMk id="5" creationId="{5F790094-A431-EA64-9F09-EFA0BD3F8DAE}"/>
          </ac:spMkLst>
        </pc:spChg>
        <pc:spChg chg="mod">
          <ac:chgData name="Sarah Aparicio" userId="167318e1-5b59-405e-b173-4b0e5cd0b0cd" providerId="ADAL" clId="{E056FDED-3A78-4A29-96C1-099457216EA9}" dt="2025-09-30T20:14:22.032" v="8757" actId="255"/>
          <ac:spMkLst>
            <pc:docMk/>
            <pc:sldMk cId="3658848337" sldId="802"/>
            <ac:spMk id="8" creationId="{5D221CB7-016C-7DC4-7731-4899989D8E5D}"/>
          </ac:spMkLst>
        </pc:spChg>
      </pc:sldChg>
      <pc:sldChg chg="addSp modSp add mod">
        <pc:chgData name="Sarah Aparicio" userId="167318e1-5b59-405e-b173-4b0e5cd0b0cd" providerId="ADAL" clId="{E056FDED-3A78-4A29-96C1-099457216EA9}" dt="2025-10-02T15:45:57.511" v="12826" actId="20577"/>
        <pc:sldMkLst>
          <pc:docMk/>
          <pc:sldMk cId="926469181" sldId="803"/>
        </pc:sldMkLst>
        <pc:spChg chg="add mod">
          <ac:chgData name="Sarah Aparicio" userId="167318e1-5b59-405e-b173-4b0e5cd0b0cd" providerId="ADAL" clId="{E056FDED-3A78-4A29-96C1-099457216EA9}" dt="2025-10-02T15:45:57.511" v="12826" actId="20577"/>
          <ac:spMkLst>
            <pc:docMk/>
            <pc:sldMk cId="926469181" sldId="803"/>
            <ac:spMk id="2" creationId="{F34C0738-44DA-BE80-96C9-099DE0F2C3E2}"/>
          </ac:spMkLst>
        </pc:spChg>
        <pc:spChg chg="mod">
          <ac:chgData name="Sarah Aparicio" userId="167318e1-5b59-405e-b173-4b0e5cd0b0cd" providerId="ADAL" clId="{E056FDED-3A78-4A29-96C1-099457216EA9}" dt="2025-09-30T20:15:11.139" v="8782" actId="20577"/>
          <ac:spMkLst>
            <pc:docMk/>
            <pc:sldMk cId="926469181" sldId="803"/>
            <ac:spMk id="5" creationId="{6641509F-BE6F-E69B-6BF6-A4B8AA4F5D35}"/>
          </ac:spMkLst>
        </pc:spChg>
        <pc:spChg chg="mod">
          <ac:chgData name="Sarah Aparicio" userId="167318e1-5b59-405e-b173-4b0e5cd0b0cd" providerId="ADAL" clId="{E056FDED-3A78-4A29-96C1-099457216EA9}" dt="2025-09-30T20:20:11.833" v="9246" actId="255"/>
          <ac:spMkLst>
            <pc:docMk/>
            <pc:sldMk cId="926469181" sldId="803"/>
            <ac:spMk id="8" creationId="{8A6C1D41-FDF3-3D79-8922-B4FB9F5A1EC1}"/>
          </ac:spMkLst>
        </pc:spChg>
        <pc:graphicFrameChg chg="add mod modGraphic">
          <ac:chgData name="Sarah Aparicio" userId="167318e1-5b59-405e-b173-4b0e5cd0b0cd" providerId="ADAL" clId="{E056FDED-3A78-4A29-96C1-099457216EA9}" dt="2025-09-30T20:19:27.189" v="9135" actId="207"/>
          <ac:graphicFrameMkLst>
            <pc:docMk/>
            <pc:sldMk cId="926469181" sldId="803"/>
            <ac:graphicFrameMk id="3" creationId="{C7F66C8D-1B82-16F3-3DBB-0B9D15A91C8E}"/>
          </ac:graphicFrameMkLst>
        </pc:graphicFrameChg>
        <pc:graphicFrameChg chg="add mod modGraphic">
          <ac:chgData name="Sarah Aparicio" userId="167318e1-5b59-405e-b173-4b0e5cd0b0cd" providerId="ADAL" clId="{E056FDED-3A78-4A29-96C1-099457216EA9}" dt="2025-10-02T15:45:52.583" v="12821" actId="20577"/>
          <ac:graphicFrameMkLst>
            <pc:docMk/>
            <pc:sldMk cId="926469181" sldId="803"/>
            <ac:graphicFrameMk id="6" creationId="{F4A8DE8C-069F-D85D-88F2-5CCFE0D17E9B}"/>
          </ac:graphicFrameMkLst>
        </pc:graphicFrameChg>
      </pc:sldChg>
      <pc:sldChg chg="modSp add mod ord">
        <pc:chgData name="Sarah Aparicio" userId="167318e1-5b59-405e-b173-4b0e5cd0b0cd" providerId="ADAL" clId="{E056FDED-3A78-4A29-96C1-099457216EA9}" dt="2025-09-30T20:22:09.988" v="9458" actId="255"/>
        <pc:sldMkLst>
          <pc:docMk/>
          <pc:sldMk cId="1659550232" sldId="804"/>
        </pc:sldMkLst>
        <pc:spChg chg="mod">
          <ac:chgData name="Sarah Aparicio" userId="167318e1-5b59-405e-b173-4b0e5cd0b0cd" providerId="ADAL" clId="{E056FDED-3A78-4A29-96C1-099457216EA9}" dt="2025-09-30T20:21:33.753" v="9334" actId="20577"/>
          <ac:spMkLst>
            <pc:docMk/>
            <pc:sldMk cId="1659550232" sldId="804"/>
            <ac:spMk id="5" creationId="{EAFA77E9-DD31-08D8-FAD0-4AEDEF615060}"/>
          </ac:spMkLst>
        </pc:spChg>
        <pc:spChg chg="mod">
          <ac:chgData name="Sarah Aparicio" userId="167318e1-5b59-405e-b173-4b0e5cd0b0cd" providerId="ADAL" clId="{E056FDED-3A78-4A29-96C1-099457216EA9}" dt="2025-09-30T20:22:09.988" v="9458" actId="255"/>
          <ac:spMkLst>
            <pc:docMk/>
            <pc:sldMk cId="1659550232" sldId="804"/>
            <ac:spMk id="8" creationId="{687A77E8-92E6-CE3E-FFE3-9DC33C5294BD}"/>
          </ac:spMkLst>
        </pc:spChg>
      </pc:sldChg>
      <pc:sldChg chg="modSp add mod">
        <pc:chgData name="Sarah Aparicio" userId="167318e1-5b59-405e-b173-4b0e5cd0b0cd" providerId="ADAL" clId="{E056FDED-3A78-4A29-96C1-099457216EA9}" dt="2025-10-02T15:46:35.665" v="12859" actId="20577"/>
        <pc:sldMkLst>
          <pc:docMk/>
          <pc:sldMk cId="2344867779" sldId="805"/>
        </pc:sldMkLst>
        <pc:spChg chg="mod">
          <ac:chgData name="Sarah Aparicio" userId="167318e1-5b59-405e-b173-4b0e5cd0b0cd" providerId="ADAL" clId="{E056FDED-3A78-4A29-96C1-099457216EA9}" dt="2025-10-02T15:46:35.665" v="12859" actId="20577"/>
          <ac:spMkLst>
            <pc:docMk/>
            <pc:sldMk cId="2344867779" sldId="805"/>
            <ac:spMk id="8" creationId="{5E3DF1F2-D1BE-9E09-E58A-B01EA33F6057}"/>
          </ac:spMkLst>
        </pc:spChg>
      </pc:sldChg>
      <pc:sldChg chg="modSp add mod ord">
        <pc:chgData name="Sarah Aparicio" userId="167318e1-5b59-405e-b173-4b0e5cd0b0cd" providerId="ADAL" clId="{E056FDED-3A78-4A29-96C1-099457216EA9}" dt="2025-10-01T13:43:48.631" v="9997"/>
        <pc:sldMkLst>
          <pc:docMk/>
          <pc:sldMk cId="966193756" sldId="806"/>
        </pc:sldMkLst>
        <pc:spChg chg="mod">
          <ac:chgData name="Sarah Aparicio" userId="167318e1-5b59-405e-b173-4b0e5cd0b0cd" providerId="ADAL" clId="{E056FDED-3A78-4A29-96C1-099457216EA9}" dt="2025-09-30T20:40:33.738" v="9940" actId="20577"/>
          <ac:spMkLst>
            <pc:docMk/>
            <pc:sldMk cId="966193756" sldId="806"/>
            <ac:spMk id="5" creationId="{4EF78F7D-A660-2094-39DF-497287D1598D}"/>
          </ac:spMkLst>
        </pc:spChg>
        <pc:spChg chg="mod">
          <ac:chgData name="Sarah Aparicio" userId="167318e1-5b59-405e-b173-4b0e5cd0b0cd" providerId="ADAL" clId="{E056FDED-3A78-4A29-96C1-099457216EA9}" dt="2025-09-30T20:34:01.940" v="9889" actId="20577"/>
          <ac:spMkLst>
            <pc:docMk/>
            <pc:sldMk cId="966193756" sldId="806"/>
            <ac:spMk id="8" creationId="{3A815841-9BA2-650B-A5CB-B277FC5DD37B}"/>
          </ac:spMkLst>
        </pc:spChg>
      </pc:sldChg>
      <pc:sldChg chg="addSp delSp modSp add mod ord modNotesTx">
        <pc:chgData name="Sarah Aparicio" userId="167318e1-5b59-405e-b173-4b0e5cd0b0cd" providerId="ADAL" clId="{E056FDED-3A78-4A29-96C1-099457216EA9}" dt="2025-10-02T15:48:58.256" v="12875" actId="20577"/>
        <pc:sldMkLst>
          <pc:docMk/>
          <pc:sldMk cId="2822062291" sldId="807"/>
        </pc:sldMkLst>
        <pc:spChg chg="add mod">
          <ac:chgData name="Sarah Aparicio" userId="167318e1-5b59-405e-b173-4b0e5cd0b0cd" providerId="ADAL" clId="{E056FDED-3A78-4A29-96C1-099457216EA9}" dt="2025-10-02T15:48:58.256" v="12875" actId="20577"/>
          <ac:spMkLst>
            <pc:docMk/>
            <pc:sldMk cId="2822062291" sldId="807"/>
            <ac:spMk id="2" creationId="{7FE7902A-8742-7B23-DD5F-95DA5E68078B}"/>
          </ac:spMkLst>
        </pc:spChg>
        <pc:spChg chg="mod">
          <ac:chgData name="Sarah Aparicio" userId="167318e1-5b59-405e-b173-4b0e5cd0b0cd" providerId="ADAL" clId="{E056FDED-3A78-4A29-96C1-099457216EA9}" dt="2025-09-30T20:40:27.722" v="9915" actId="20577"/>
          <ac:spMkLst>
            <pc:docMk/>
            <pc:sldMk cId="2822062291" sldId="807"/>
            <ac:spMk id="5" creationId="{1325F28F-C0B3-4EF4-E11E-CF2626F49DC3}"/>
          </ac:spMkLst>
        </pc:spChg>
        <pc:picChg chg="add mod">
          <ac:chgData name="Sarah Aparicio" userId="167318e1-5b59-405e-b173-4b0e5cd0b0cd" providerId="ADAL" clId="{E056FDED-3A78-4A29-96C1-099457216EA9}" dt="2025-09-30T20:40:51.574" v="9942"/>
          <ac:picMkLst>
            <pc:docMk/>
            <pc:sldMk cId="2822062291" sldId="807"/>
            <ac:picMk id="3" creationId="{1B6D73C7-91B0-BAA8-8179-0E7B15A5A04C}"/>
          </ac:picMkLst>
        </pc:picChg>
      </pc:sldChg>
      <pc:sldChg chg="addSp delSp modSp add mod">
        <pc:chgData name="Sarah Aparicio" userId="167318e1-5b59-405e-b173-4b0e5cd0b0cd" providerId="ADAL" clId="{E056FDED-3A78-4A29-96C1-099457216EA9}" dt="2025-10-01T14:22:34.315" v="10136" actId="11"/>
        <pc:sldMkLst>
          <pc:docMk/>
          <pc:sldMk cId="2769994947" sldId="808"/>
        </pc:sldMkLst>
        <pc:spChg chg="mod">
          <ac:chgData name="Sarah Aparicio" userId="167318e1-5b59-405e-b173-4b0e5cd0b0cd" providerId="ADAL" clId="{E056FDED-3A78-4A29-96C1-099457216EA9}" dt="2025-10-01T14:21:52.533" v="10059" actId="20577"/>
          <ac:spMkLst>
            <pc:docMk/>
            <pc:sldMk cId="2769994947" sldId="808"/>
            <ac:spMk id="5" creationId="{66D5BB0D-D1E7-C8E0-AFB8-58C35EB91EEB}"/>
          </ac:spMkLst>
        </pc:spChg>
        <pc:spChg chg="mod">
          <ac:chgData name="Sarah Aparicio" userId="167318e1-5b59-405e-b173-4b0e5cd0b0cd" providerId="ADAL" clId="{E056FDED-3A78-4A29-96C1-099457216EA9}" dt="2025-10-01T14:22:34.315" v="10136" actId="11"/>
          <ac:spMkLst>
            <pc:docMk/>
            <pc:sldMk cId="2769994947" sldId="808"/>
            <ac:spMk id="8" creationId="{9DD2518B-27C4-95C8-8AB4-A57B2F760CCA}"/>
          </ac:spMkLst>
        </pc:spChg>
        <pc:picChg chg="add mod">
          <ac:chgData name="Sarah Aparicio" userId="167318e1-5b59-405e-b173-4b0e5cd0b0cd" providerId="ADAL" clId="{E056FDED-3A78-4A29-96C1-099457216EA9}" dt="2025-10-01T14:22:11.223" v="10084" actId="14100"/>
          <ac:picMkLst>
            <pc:docMk/>
            <pc:sldMk cId="2769994947" sldId="808"/>
            <ac:picMk id="3" creationId="{A40E5B3B-36B5-46E7-9CAE-79AE635CF424}"/>
          </ac:picMkLst>
        </pc:picChg>
        <pc:picChg chg="del">
          <ac:chgData name="Sarah Aparicio" userId="167318e1-5b59-405e-b173-4b0e5cd0b0cd" providerId="ADAL" clId="{E056FDED-3A78-4A29-96C1-099457216EA9}" dt="2025-10-01T14:22:04.873" v="10081" actId="478"/>
          <ac:picMkLst>
            <pc:docMk/>
            <pc:sldMk cId="2769994947" sldId="808"/>
            <ac:picMk id="9" creationId="{3AFC6A5A-23BD-3692-47E4-C718C642B054}"/>
          </ac:picMkLst>
        </pc:picChg>
      </pc:sldChg>
      <pc:sldChg chg="delSp modSp add mod ord setBg">
        <pc:chgData name="Sarah Aparicio" userId="167318e1-5b59-405e-b173-4b0e5cd0b0cd" providerId="ADAL" clId="{E056FDED-3A78-4A29-96C1-099457216EA9}" dt="2025-10-01T14:26:04.667" v="10186"/>
        <pc:sldMkLst>
          <pc:docMk/>
          <pc:sldMk cId="3041158401" sldId="809"/>
        </pc:sldMkLst>
        <pc:spChg chg="del">
          <ac:chgData name="Sarah Aparicio" userId="167318e1-5b59-405e-b173-4b0e5cd0b0cd" providerId="ADAL" clId="{E056FDED-3A78-4A29-96C1-099457216EA9}" dt="2025-10-01T14:24:09.589" v="10182" actId="478"/>
          <ac:spMkLst>
            <pc:docMk/>
            <pc:sldMk cId="3041158401" sldId="809"/>
            <ac:spMk id="4" creationId="{E56DAEB1-8A26-8B00-9C84-A157F70EC665}"/>
          </ac:spMkLst>
        </pc:spChg>
        <pc:spChg chg="del">
          <ac:chgData name="Sarah Aparicio" userId="167318e1-5b59-405e-b173-4b0e5cd0b0cd" providerId="ADAL" clId="{E056FDED-3A78-4A29-96C1-099457216EA9}" dt="2025-10-01T14:23:26.814" v="10170" actId="478"/>
          <ac:spMkLst>
            <pc:docMk/>
            <pc:sldMk cId="3041158401" sldId="809"/>
            <ac:spMk id="5" creationId="{3FC719CE-045F-F989-4B0C-208CB846027E}"/>
          </ac:spMkLst>
        </pc:spChg>
        <pc:spChg chg="mod">
          <ac:chgData name="Sarah Aparicio" userId="167318e1-5b59-405e-b173-4b0e5cd0b0cd" providerId="ADAL" clId="{E056FDED-3A78-4A29-96C1-099457216EA9}" dt="2025-10-01T14:24:19.289" v="10184" actId="207"/>
          <ac:spMkLst>
            <pc:docMk/>
            <pc:sldMk cId="3041158401" sldId="809"/>
            <ac:spMk id="8" creationId="{4864F4A1-48BC-6292-5BAC-85C6AD6C4A6F}"/>
          </ac:spMkLst>
        </pc:spChg>
        <pc:picChg chg="del">
          <ac:chgData name="Sarah Aparicio" userId="167318e1-5b59-405e-b173-4b0e5cd0b0cd" providerId="ADAL" clId="{E056FDED-3A78-4A29-96C1-099457216EA9}" dt="2025-10-01T14:23:27.516" v="10171" actId="478"/>
          <ac:picMkLst>
            <pc:docMk/>
            <pc:sldMk cId="3041158401" sldId="809"/>
            <ac:picMk id="3" creationId="{8CDF03FA-CA80-81A9-178E-99525E465A94}"/>
          </ac:picMkLst>
        </pc:picChg>
      </pc:sldChg>
      <pc:sldChg chg="delSp modSp add mod">
        <pc:chgData name="Sarah Aparicio" userId="167318e1-5b59-405e-b173-4b0e5cd0b0cd" providerId="ADAL" clId="{E056FDED-3A78-4A29-96C1-099457216EA9}" dt="2025-10-01T16:09:03.811" v="11681" actId="20577"/>
        <pc:sldMkLst>
          <pc:docMk/>
          <pc:sldMk cId="2263889861" sldId="810"/>
        </pc:sldMkLst>
        <pc:spChg chg="mod">
          <ac:chgData name="Sarah Aparicio" userId="167318e1-5b59-405e-b173-4b0e5cd0b0cd" providerId="ADAL" clId="{E056FDED-3A78-4A29-96C1-099457216EA9}" dt="2025-10-01T16:09:03.811" v="11681" actId="20577"/>
          <ac:spMkLst>
            <pc:docMk/>
            <pc:sldMk cId="2263889861" sldId="810"/>
            <ac:spMk id="2" creationId="{18CFA39A-850D-C86B-7450-ADB004C94BC7}"/>
          </ac:spMkLst>
        </pc:spChg>
        <pc:picChg chg="del">
          <ac:chgData name="Sarah Aparicio" userId="167318e1-5b59-405e-b173-4b0e5cd0b0cd" providerId="ADAL" clId="{E056FDED-3A78-4A29-96C1-099457216EA9}" dt="2025-10-01T15:58:08.713" v="10934" actId="478"/>
          <ac:picMkLst>
            <pc:docMk/>
            <pc:sldMk cId="2263889861" sldId="810"/>
            <ac:picMk id="3" creationId="{1A2D0298-2CFD-54CF-B284-BCF809272433}"/>
          </ac:picMkLst>
        </pc:picChg>
      </pc:sldChg>
      <pc:sldChg chg="del">
        <pc:chgData name="Sarah Aparicio" userId="167318e1-5b59-405e-b173-4b0e5cd0b0cd" providerId="ADAL" clId="{E056FDED-3A78-4A29-96C1-099457216EA9}" dt="2025-10-02T13:56:54.043" v="12402" actId="2696"/>
        <pc:sldMkLst>
          <pc:docMk/>
          <pc:sldMk cId="2169405570" sldId="812"/>
        </pc:sldMkLst>
      </pc:sldChg>
      <pc:sldChg chg="modSp mod">
        <pc:chgData name="Sarah Aparicio" userId="167318e1-5b59-405e-b173-4b0e5cd0b0cd" providerId="ADAL" clId="{E056FDED-3A78-4A29-96C1-099457216EA9}" dt="2025-10-02T15:42:20.134" v="12820" actId="1035"/>
        <pc:sldMkLst>
          <pc:docMk/>
          <pc:sldMk cId="1081956892" sldId="813"/>
        </pc:sldMkLst>
        <pc:spChg chg="mod">
          <ac:chgData name="Sarah Aparicio" userId="167318e1-5b59-405e-b173-4b0e5cd0b0cd" providerId="ADAL" clId="{E056FDED-3A78-4A29-96C1-099457216EA9}" dt="2025-10-02T15:42:20.134" v="12820" actId="1035"/>
          <ac:spMkLst>
            <pc:docMk/>
            <pc:sldMk cId="1081956892" sldId="813"/>
            <ac:spMk id="9" creationId="{2A8CB9A2-B368-A928-36A3-FC5415AF83EC}"/>
          </ac:spMkLst>
        </pc:spChg>
      </pc:sldChg>
      <pc:sldChg chg="add">
        <pc:chgData name="Sarah Aparicio" userId="167318e1-5b59-405e-b173-4b0e5cd0b0cd" providerId="ADAL" clId="{E056FDED-3A78-4A29-96C1-099457216EA9}" dt="2025-10-02T13:56:13.712" v="12383" actId="2890"/>
        <pc:sldMkLst>
          <pc:docMk/>
          <pc:sldMk cId="665800311" sldId="814"/>
        </pc:sldMkLst>
      </pc:sldChg>
    </pc:docChg>
  </pc:docChgLst>
</pc:chgInfo>
</file>

<file path=ppt/comments/modernComment_28F_BE635374.xml><?xml version="1.0" encoding="utf-8"?>
<p188:cmLst xmlns:a="http://schemas.openxmlformats.org/drawingml/2006/main" xmlns:r="http://schemas.openxmlformats.org/officeDocument/2006/relationships" xmlns:p188="http://schemas.microsoft.com/office/powerpoint/2018/8/main">
  <p188:cm id="{BE60756C-F4D9-4F69-A840-6FA7A94FCBF6}" authorId="{73B166B8-4111-6FB9-BF3B-F36679FB8DF2}" status="resolved" created="2025-09-30T19:20:17.137" complete="100000">
    <ac:txMkLst xmlns:ac="http://schemas.microsoft.com/office/drawing/2013/main/command">
      <pc:docMk xmlns:pc="http://schemas.microsoft.com/office/powerpoint/2013/main/command"/>
      <pc:sldMk xmlns:pc="http://schemas.microsoft.com/office/powerpoint/2013/main/command" cId="3194180468" sldId="655"/>
      <ac:spMk id="111" creationId="{00000000-0000-0000-0000-000000000000}"/>
      <ac:txMk cp="58" len="183">
        <ac:context len="359" hash="828849133"/>
      </ac:txMk>
    </ac:txMkLst>
    <p188:pos x="1544052" y="1072815"/>
    <p188:txBody>
      <a:bodyPr/>
      <a:lstStyle/>
      <a:p>
        <a:r>
          <a:rPr lang="en-US"/>
          <a:t>Possible suggestion maybe insert here: Data (bold) is a collection of...
Just a thought</a:t>
        </a:r>
      </a:p>
    </p188:txBody>
  </p188:cm>
</p188:cmLst>
</file>

<file path=ppt/comments/modernComment_302_2B276C21.xml><?xml version="1.0" encoding="utf-8"?>
<p188:cmLst xmlns:a="http://schemas.openxmlformats.org/drawingml/2006/main" xmlns:r="http://schemas.openxmlformats.org/officeDocument/2006/relationships" xmlns:p188="http://schemas.microsoft.com/office/powerpoint/2018/8/main">
  <p188:cm id="{9E66B67F-ED82-4601-9F14-EADA3469D48B}" authorId="{73B166B8-4111-6FB9-BF3B-F36679FB8DF2}" status="resolved" created="2025-09-30T19:23:53.152" complete="100000">
    <pc:sldMkLst xmlns:pc="http://schemas.microsoft.com/office/powerpoint/2013/main/command">
      <pc:docMk/>
      <pc:sldMk cId="724003873" sldId="770"/>
    </pc:sldMkLst>
    <p188:txBody>
      <a:bodyPr/>
      <a:lstStyle/>
      <a:p>
        <a:r>
          <a:rPr lang="en-US"/>
          <a:t>Beside PC+?</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C8FCDB-30F9-4B06-AAE6-77793D2945F3}"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09FE8A1F-A002-4B8B-8911-3905282052D0}">
      <dgm:prSet phldrT="[Text]" phldr="0"/>
      <dgm:spPr>
        <a:solidFill>
          <a:schemeClr val="accent2">
            <a:lumMod val="50000"/>
          </a:schemeClr>
        </a:solidFill>
      </dgm:spPr>
      <dgm:t>
        <a:bodyPr/>
        <a:lstStyle/>
        <a:p>
          <a:r>
            <a:rPr lang="en-US" b="1"/>
            <a:t>Identify what you need to collect</a:t>
          </a:r>
        </a:p>
      </dgm:t>
    </dgm:pt>
    <dgm:pt modelId="{7133CB01-A154-428C-8441-6F30C8D1767B}" type="parTrans" cxnId="{E34D319E-487D-489B-A993-F7E01A4750DA}">
      <dgm:prSet/>
      <dgm:spPr/>
      <dgm:t>
        <a:bodyPr/>
        <a:lstStyle/>
        <a:p>
          <a:endParaRPr lang="en-US" b="1"/>
        </a:p>
      </dgm:t>
    </dgm:pt>
    <dgm:pt modelId="{4F87F6BE-6BD0-4C8A-AE51-C913A4458872}" type="sibTrans" cxnId="{E34D319E-487D-489B-A993-F7E01A4750DA}">
      <dgm:prSet/>
      <dgm:spPr/>
      <dgm:t>
        <a:bodyPr/>
        <a:lstStyle/>
        <a:p>
          <a:endParaRPr lang="en-US" b="1"/>
        </a:p>
      </dgm:t>
    </dgm:pt>
    <dgm:pt modelId="{BD2DB314-960B-45DD-BC9B-533F7C9C688F}">
      <dgm:prSet phldrT="[Text]" phldr="0"/>
      <dgm:spPr>
        <a:solidFill>
          <a:schemeClr val="accent2">
            <a:lumMod val="50000"/>
          </a:schemeClr>
        </a:solidFill>
      </dgm:spPr>
      <dgm:t>
        <a:bodyPr/>
        <a:lstStyle/>
        <a:p>
          <a:r>
            <a:rPr lang="en-US" b="1"/>
            <a:t>Collect the data</a:t>
          </a:r>
        </a:p>
      </dgm:t>
    </dgm:pt>
    <dgm:pt modelId="{09EFAA83-DC8D-4FC5-A862-0BB5932351A1}" type="parTrans" cxnId="{BE7E19AC-E5E4-4322-B2BD-D4C8324D0561}">
      <dgm:prSet/>
      <dgm:spPr/>
      <dgm:t>
        <a:bodyPr/>
        <a:lstStyle/>
        <a:p>
          <a:endParaRPr lang="en-US" b="1"/>
        </a:p>
      </dgm:t>
    </dgm:pt>
    <dgm:pt modelId="{20407BBB-56B9-402B-8A2C-3DAAF3B073F8}" type="sibTrans" cxnId="{BE7E19AC-E5E4-4322-B2BD-D4C8324D0561}">
      <dgm:prSet/>
      <dgm:spPr/>
      <dgm:t>
        <a:bodyPr/>
        <a:lstStyle/>
        <a:p>
          <a:endParaRPr lang="en-US" b="1"/>
        </a:p>
      </dgm:t>
    </dgm:pt>
    <dgm:pt modelId="{0613AF8F-3B7E-45C7-B0F8-6DD9A5CBAD09}">
      <dgm:prSet phldrT="[Text]" phldr="0"/>
      <dgm:spPr>
        <a:solidFill>
          <a:schemeClr val="accent2">
            <a:lumMod val="50000"/>
          </a:schemeClr>
        </a:solidFill>
      </dgm:spPr>
      <dgm:t>
        <a:bodyPr/>
        <a:lstStyle/>
        <a:p>
          <a:r>
            <a:rPr lang="en-US" b="1"/>
            <a:t>Enter the data</a:t>
          </a:r>
        </a:p>
      </dgm:t>
    </dgm:pt>
    <dgm:pt modelId="{9D34B54B-1F34-4707-BE1F-33101B267522}" type="parTrans" cxnId="{34DA0362-1AD5-4336-94D5-569BC368D70E}">
      <dgm:prSet/>
      <dgm:spPr/>
      <dgm:t>
        <a:bodyPr/>
        <a:lstStyle/>
        <a:p>
          <a:endParaRPr lang="en-US" b="1"/>
        </a:p>
      </dgm:t>
    </dgm:pt>
    <dgm:pt modelId="{0A229931-CCD0-4D56-A713-2DDEFB7D1376}" type="sibTrans" cxnId="{34DA0362-1AD5-4336-94D5-569BC368D70E}">
      <dgm:prSet/>
      <dgm:spPr/>
      <dgm:t>
        <a:bodyPr/>
        <a:lstStyle/>
        <a:p>
          <a:endParaRPr lang="en-US" b="1"/>
        </a:p>
      </dgm:t>
    </dgm:pt>
    <dgm:pt modelId="{EB094FA6-FC02-4526-BCC1-B930781A01F5}">
      <dgm:prSet phldrT="[Text]" phldr="0"/>
      <dgm:spPr>
        <a:solidFill>
          <a:schemeClr val="accent2">
            <a:lumMod val="50000"/>
          </a:schemeClr>
        </a:solidFill>
      </dgm:spPr>
      <dgm:t>
        <a:bodyPr/>
        <a:lstStyle/>
        <a:p>
          <a:r>
            <a:rPr lang="en-US" b="1"/>
            <a:t>Complete data quality check-in</a:t>
          </a:r>
        </a:p>
      </dgm:t>
    </dgm:pt>
    <dgm:pt modelId="{43DF46B3-82EE-4274-8483-59F6984692C1}" type="parTrans" cxnId="{9E38F933-F513-4500-A84E-CC3603A8221D}">
      <dgm:prSet/>
      <dgm:spPr/>
      <dgm:t>
        <a:bodyPr/>
        <a:lstStyle/>
        <a:p>
          <a:endParaRPr lang="en-US" b="1"/>
        </a:p>
      </dgm:t>
    </dgm:pt>
    <dgm:pt modelId="{6440465F-D556-4DD9-8966-1CA2AD89D174}" type="sibTrans" cxnId="{9E38F933-F513-4500-A84E-CC3603A8221D}">
      <dgm:prSet/>
      <dgm:spPr/>
      <dgm:t>
        <a:bodyPr/>
        <a:lstStyle/>
        <a:p>
          <a:endParaRPr lang="en-US" b="1"/>
        </a:p>
      </dgm:t>
    </dgm:pt>
    <dgm:pt modelId="{76101F2C-6C6A-41DB-BE73-983AEE1F28E2}">
      <dgm:prSet phldrT="[Text]" phldr="0"/>
      <dgm:spPr>
        <a:solidFill>
          <a:schemeClr val="accent2">
            <a:lumMod val="50000"/>
          </a:schemeClr>
        </a:solidFill>
      </dgm:spPr>
      <dgm:t>
        <a:bodyPr/>
        <a:lstStyle/>
        <a:p>
          <a:r>
            <a:rPr lang="en-US" b="1"/>
            <a:t>Complete action steps</a:t>
          </a:r>
        </a:p>
      </dgm:t>
    </dgm:pt>
    <dgm:pt modelId="{A13F09AD-11A9-4E34-92FF-9FE34CE56448}" type="parTrans" cxnId="{5CBDB3F3-CEF4-4CDD-9EFA-2D00B46B70D9}">
      <dgm:prSet/>
      <dgm:spPr/>
      <dgm:t>
        <a:bodyPr/>
        <a:lstStyle/>
        <a:p>
          <a:endParaRPr lang="en-US" b="1"/>
        </a:p>
      </dgm:t>
    </dgm:pt>
    <dgm:pt modelId="{6CC3AB50-AE1F-449E-99D1-7AE1F6C5054E}" type="sibTrans" cxnId="{5CBDB3F3-CEF4-4CDD-9EFA-2D00B46B70D9}">
      <dgm:prSet/>
      <dgm:spPr/>
      <dgm:t>
        <a:bodyPr/>
        <a:lstStyle/>
        <a:p>
          <a:endParaRPr lang="en-US" b="1"/>
        </a:p>
      </dgm:t>
    </dgm:pt>
    <dgm:pt modelId="{4E596491-9145-4CCB-9791-8F8457877DC2}" type="pres">
      <dgm:prSet presAssocID="{73C8FCDB-30F9-4B06-AAE6-77793D2945F3}" presName="cycle" presStyleCnt="0">
        <dgm:presLayoutVars>
          <dgm:dir/>
          <dgm:resizeHandles val="exact"/>
        </dgm:presLayoutVars>
      </dgm:prSet>
      <dgm:spPr/>
    </dgm:pt>
    <dgm:pt modelId="{62E65D61-940F-4F43-98C0-3D0BDCC454EC}" type="pres">
      <dgm:prSet presAssocID="{09FE8A1F-A002-4B8B-8911-3905282052D0}" presName="node" presStyleLbl="node1" presStyleIdx="0" presStyleCnt="5">
        <dgm:presLayoutVars>
          <dgm:bulletEnabled val="1"/>
        </dgm:presLayoutVars>
      </dgm:prSet>
      <dgm:spPr/>
    </dgm:pt>
    <dgm:pt modelId="{B75AED54-F30E-458B-9487-E9F53080ECB8}" type="pres">
      <dgm:prSet presAssocID="{4F87F6BE-6BD0-4C8A-AE51-C913A4458872}" presName="sibTrans" presStyleLbl="sibTrans2D1" presStyleIdx="0" presStyleCnt="5"/>
      <dgm:spPr/>
    </dgm:pt>
    <dgm:pt modelId="{2415DBA0-1CD5-4C52-A45C-8BFC4D2542A4}" type="pres">
      <dgm:prSet presAssocID="{4F87F6BE-6BD0-4C8A-AE51-C913A4458872}" presName="connectorText" presStyleLbl="sibTrans2D1" presStyleIdx="0" presStyleCnt="5"/>
      <dgm:spPr/>
    </dgm:pt>
    <dgm:pt modelId="{114965D4-A5C4-40E5-BBE3-E735067160B3}" type="pres">
      <dgm:prSet presAssocID="{BD2DB314-960B-45DD-BC9B-533F7C9C688F}" presName="node" presStyleLbl="node1" presStyleIdx="1" presStyleCnt="5">
        <dgm:presLayoutVars>
          <dgm:bulletEnabled val="1"/>
        </dgm:presLayoutVars>
      </dgm:prSet>
      <dgm:spPr/>
    </dgm:pt>
    <dgm:pt modelId="{C996398C-7747-40D4-AC5A-75BD95364F47}" type="pres">
      <dgm:prSet presAssocID="{20407BBB-56B9-402B-8A2C-3DAAF3B073F8}" presName="sibTrans" presStyleLbl="sibTrans2D1" presStyleIdx="1" presStyleCnt="5"/>
      <dgm:spPr/>
    </dgm:pt>
    <dgm:pt modelId="{6CB16703-388A-47FE-B644-436C600C857A}" type="pres">
      <dgm:prSet presAssocID="{20407BBB-56B9-402B-8A2C-3DAAF3B073F8}" presName="connectorText" presStyleLbl="sibTrans2D1" presStyleIdx="1" presStyleCnt="5"/>
      <dgm:spPr/>
    </dgm:pt>
    <dgm:pt modelId="{ED0D2AD3-CFBE-4FDA-8D60-1F9508779732}" type="pres">
      <dgm:prSet presAssocID="{0613AF8F-3B7E-45C7-B0F8-6DD9A5CBAD09}" presName="node" presStyleLbl="node1" presStyleIdx="2" presStyleCnt="5">
        <dgm:presLayoutVars>
          <dgm:bulletEnabled val="1"/>
        </dgm:presLayoutVars>
      </dgm:prSet>
      <dgm:spPr/>
    </dgm:pt>
    <dgm:pt modelId="{8A7A6681-BA44-49D1-A7D3-A943BB15BC0A}" type="pres">
      <dgm:prSet presAssocID="{0A229931-CCD0-4D56-A713-2DDEFB7D1376}" presName="sibTrans" presStyleLbl="sibTrans2D1" presStyleIdx="2" presStyleCnt="5"/>
      <dgm:spPr/>
    </dgm:pt>
    <dgm:pt modelId="{A711A206-29F5-4DE3-8BD9-E6D91781385F}" type="pres">
      <dgm:prSet presAssocID="{0A229931-CCD0-4D56-A713-2DDEFB7D1376}" presName="connectorText" presStyleLbl="sibTrans2D1" presStyleIdx="2" presStyleCnt="5"/>
      <dgm:spPr/>
    </dgm:pt>
    <dgm:pt modelId="{12A2801A-565D-4204-AF64-026C82B4FC2A}" type="pres">
      <dgm:prSet presAssocID="{EB094FA6-FC02-4526-BCC1-B930781A01F5}" presName="node" presStyleLbl="node1" presStyleIdx="3" presStyleCnt="5">
        <dgm:presLayoutVars>
          <dgm:bulletEnabled val="1"/>
        </dgm:presLayoutVars>
      </dgm:prSet>
      <dgm:spPr/>
    </dgm:pt>
    <dgm:pt modelId="{C74FE303-A465-46FB-993C-33DFE0B11C17}" type="pres">
      <dgm:prSet presAssocID="{6440465F-D556-4DD9-8966-1CA2AD89D174}" presName="sibTrans" presStyleLbl="sibTrans2D1" presStyleIdx="3" presStyleCnt="5"/>
      <dgm:spPr/>
    </dgm:pt>
    <dgm:pt modelId="{3386D784-C2A9-48BA-B053-25775AE89ED1}" type="pres">
      <dgm:prSet presAssocID="{6440465F-D556-4DD9-8966-1CA2AD89D174}" presName="connectorText" presStyleLbl="sibTrans2D1" presStyleIdx="3" presStyleCnt="5"/>
      <dgm:spPr/>
    </dgm:pt>
    <dgm:pt modelId="{8250F5F6-D144-43E1-9BDF-B3637C6D2728}" type="pres">
      <dgm:prSet presAssocID="{76101F2C-6C6A-41DB-BE73-983AEE1F28E2}" presName="node" presStyleLbl="node1" presStyleIdx="4" presStyleCnt="5">
        <dgm:presLayoutVars>
          <dgm:bulletEnabled val="1"/>
        </dgm:presLayoutVars>
      </dgm:prSet>
      <dgm:spPr/>
    </dgm:pt>
    <dgm:pt modelId="{1DD3FA62-B090-4139-9EF0-FFADD5661063}" type="pres">
      <dgm:prSet presAssocID="{6CC3AB50-AE1F-449E-99D1-7AE1F6C5054E}" presName="sibTrans" presStyleLbl="sibTrans2D1" presStyleIdx="4" presStyleCnt="5"/>
      <dgm:spPr/>
    </dgm:pt>
    <dgm:pt modelId="{44A577F4-71A9-476F-888A-2A8586A5029E}" type="pres">
      <dgm:prSet presAssocID="{6CC3AB50-AE1F-449E-99D1-7AE1F6C5054E}" presName="connectorText" presStyleLbl="sibTrans2D1" presStyleIdx="4" presStyleCnt="5"/>
      <dgm:spPr/>
    </dgm:pt>
  </dgm:ptLst>
  <dgm:cxnLst>
    <dgm:cxn modelId="{DDEF2817-D941-4C80-ACAC-60F377A46839}" type="presOf" srcId="{20407BBB-56B9-402B-8A2C-3DAAF3B073F8}" destId="{C996398C-7747-40D4-AC5A-75BD95364F47}" srcOrd="0" destOrd="0" presId="urn:microsoft.com/office/officeart/2005/8/layout/cycle2"/>
    <dgm:cxn modelId="{9E38F933-F513-4500-A84E-CC3603A8221D}" srcId="{73C8FCDB-30F9-4B06-AAE6-77793D2945F3}" destId="{EB094FA6-FC02-4526-BCC1-B930781A01F5}" srcOrd="3" destOrd="0" parTransId="{43DF46B3-82EE-4274-8483-59F6984692C1}" sibTransId="{6440465F-D556-4DD9-8966-1CA2AD89D174}"/>
    <dgm:cxn modelId="{34DA0362-1AD5-4336-94D5-569BC368D70E}" srcId="{73C8FCDB-30F9-4B06-AAE6-77793D2945F3}" destId="{0613AF8F-3B7E-45C7-B0F8-6DD9A5CBAD09}" srcOrd="2" destOrd="0" parTransId="{9D34B54B-1F34-4707-BE1F-33101B267522}" sibTransId="{0A229931-CCD0-4D56-A713-2DDEFB7D1376}"/>
    <dgm:cxn modelId="{7A6F6A64-11AD-489D-A50F-9AFAC00A3C58}" type="presOf" srcId="{76101F2C-6C6A-41DB-BE73-983AEE1F28E2}" destId="{8250F5F6-D144-43E1-9BDF-B3637C6D2728}" srcOrd="0" destOrd="0" presId="urn:microsoft.com/office/officeart/2005/8/layout/cycle2"/>
    <dgm:cxn modelId="{DB155A67-77E6-4197-B6BC-C3B66B22D845}" type="presOf" srcId="{6440465F-D556-4DD9-8966-1CA2AD89D174}" destId="{3386D784-C2A9-48BA-B053-25775AE89ED1}" srcOrd="1" destOrd="0" presId="urn:microsoft.com/office/officeart/2005/8/layout/cycle2"/>
    <dgm:cxn modelId="{537B7F49-A86F-477B-ACD0-5B30F7B74CA9}" type="presOf" srcId="{6CC3AB50-AE1F-449E-99D1-7AE1F6C5054E}" destId="{1DD3FA62-B090-4139-9EF0-FFADD5661063}" srcOrd="0" destOrd="0" presId="urn:microsoft.com/office/officeart/2005/8/layout/cycle2"/>
    <dgm:cxn modelId="{90FA5A51-0058-4C70-86ED-5C1FD6D78215}" type="presOf" srcId="{0613AF8F-3B7E-45C7-B0F8-6DD9A5CBAD09}" destId="{ED0D2AD3-CFBE-4FDA-8D60-1F9508779732}" srcOrd="0" destOrd="0" presId="urn:microsoft.com/office/officeart/2005/8/layout/cycle2"/>
    <dgm:cxn modelId="{73EDB172-95FA-4138-9002-8FD88A53B850}" type="presOf" srcId="{73C8FCDB-30F9-4B06-AAE6-77793D2945F3}" destId="{4E596491-9145-4CCB-9791-8F8457877DC2}" srcOrd="0" destOrd="0" presId="urn:microsoft.com/office/officeart/2005/8/layout/cycle2"/>
    <dgm:cxn modelId="{A648907E-84B1-46B2-A444-7969EA3B8D72}" type="presOf" srcId="{BD2DB314-960B-45DD-BC9B-533F7C9C688F}" destId="{114965D4-A5C4-40E5-BBE3-E735067160B3}" srcOrd="0" destOrd="0" presId="urn:microsoft.com/office/officeart/2005/8/layout/cycle2"/>
    <dgm:cxn modelId="{33FC5995-7A3D-42FD-862C-59865E02AC0C}" type="presOf" srcId="{20407BBB-56B9-402B-8A2C-3DAAF3B073F8}" destId="{6CB16703-388A-47FE-B644-436C600C857A}" srcOrd="1" destOrd="0" presId="urn:microsoft.com/office/officeart/2005/8/layout/cycle2"/>
    <dgm:cxn modelId="{C1C4ED9B-D17A-4569-B45B-0D03769F2509}" type="presOf" srcId="{6CC3AB50-AE1F-449E-99D1-7AE1F6C5054E}" destId="{44A577F4-71A9-476F-888A-2A8586A5029E}" srcOrd="1" destOrd="0" presId="urn:microsoft.com/office/officeart/2005/8/layout/cycle2"/>
    <dgm:cxn modelId="{E34D319E-487D-489B-A993-F7E01A4750DA}" srcId="{73C8FCDB-30F9-4B06-AAE6-77793D2945F3}" destId="{09FE8A1F-A002-4B8B-8911-3905282052D0}" srcOrd="0" destOrd="0" parTransId="{7133CB01-A154-428C-8441-6F30C8D1767B}" sibTransId="{4F87F6BE-6BD0-4C8A-AE51-C913A4458872}"/>
    <dgm:cxn modelId="{712A20A0-37B6-46F2-87F8-5E1B2088DF57}" type="presOf" srcId="{EB094FA6-FC02-4526-BCC1-B930781A01F5}" destId="{12A2801A-565D-4204-AF64-026C82B4FC2A}" srcOrd="0" destOrd="0" presId="urn:microsoft.com/office/officeart/2005/8/layout/cycle2"/>
    <dgm:cxn modelId="{B01914A4-8A8A-4761-BCA2-FFC3D5F0FDA2}" type="presOf" srcId="{0A229931-CCD0-4D56-A713-2DDEFB7D1376}" destId="{8A7A6681-BA44-49D1-A7D3-A943BB15BC0A}" srcOrd="0" destOrd="0" presId="urn:microsoft.com/office/officeart/2005/8/layout/cycle2"/>
    <dgm:cxn modelId="{BE7E19AC-E5E4-4322-B2BD-D4C8324D0561}" srcId="{73C8FCDB-30F9-4B06-AAE6-77793D2945F3}" destId="{BD2DB314-960B-45DD-BC9B-533F7C9C688F}" srcOrd="1" destOrd="0" parTransId="{09EFAA83-DC8D-4FC5-A862-0BB5932351A1}" sibTransId="{20407BBB-56B9-402B-8A2C-3DAAF3B073F8}"/>
    <dgm:cxn modelId="{103FF4AE-4FD8-4C68-BBC7-85CC3734449C}" type="presOf" srcId="{0A229931-CCD0-4D56-A713-2DDEFB7D1376}" destId="{A711A206-29F5-4DE3-8BD9-E6D91781385F}" srcOrd="1" destOrd="0" presId="urn:microsoft.com/office/officeart/2005/8/layout/cycle2"/>
    <dgm:cxn modelId="{AF1875B4-6285-424B-A832-7A5D4067D322}" type="presOf" srcId="{09FE8A1F-A002-4B8B-8911-3905282052D0}" destId="{62E65D61-940F-4F43-98C0-3D0BDCC454EC}" srcOrd="0" destOrd="0" presId="urn:microsoft.com/office/officeart/2005/8/layout/cycle2"/>
    <dgm:cxn modelId="{E44D28BB-69EC-49A3-8D1B-F66E9A48AF34}" type="presOf" srcId="{6440465F-D556-4DD9-8966-1CA2AD89D174}" destId="{C74FE303-A465-46FB-993C-33DFE0B11C17}" srcOrd="0" destOrd="0" presId="urn:microsoft.com/office/officeart/2005/8/layout/cycle2"/>
    <dgm:cxn modelId="{2AE9F5E8-70B2-41ED-A3BB-36294A6ECE4C}" type="presOf" srcId="{4F87F6BE-6BD0-4C8A-AE51-C913A4458872}" destId="{B75AED54-F30E-458B-9487-E9F53080ECB8}" srcOrd="0" destOrd="0" presId="urn:microsoft.com/office/officeart/2005/8/layout/cycle2"/>
    <dgm:cxn modelId="{1EC416EA-B51E-4265-AE89-356A705C25FA}" type="presOf" srcId="{4F87F6BE-6BD0-4C8A-AE51-C913A4458872}" destId="{2415DBA0-1CD5-4C52-A45C-8BFC4D2542A4}" srcOrd="1" destOrd="0" presId="urn:microsoft.com/office/officeart/2005/8/layout/cycle2"/>
    <dgm:cxn modelId="{5CBDB3F3-CEF4-4CDD-9EFA-2D00B46B70D9}" srcId="{73C8FCDB-30F9-4B06-AAE6-77793D2945F3}" destId="{76101F2C-6C6A-41DB-BE73-983AEE1F28E2}" srcOrd="4" destOrd="0" parTransId="{A13F09AD-11A9-4E34-92FF-9FE34CE56448}" sibTransId="{6CC3AB50-AE1F-449E-99D1-7AE1F6C5054E}"/>
    <dgm:cxn modelId="{A7AFCAAD-4475-4F73-BE73-93104D2D0E54}" type="presParOf" srcId="{4E596491-9145-4CCB-9791-8F8457877DC2}" destId="{62E65D61-940F-4F43-98C0-3D0BDCC454EC}" srcOrd="0" destOrd="0" presId="urn:microsoft.com/office/officeart/2005/8/layout/cycle2"/>
    <dgm:cxn modelId="{6DE2FA8B-1DF0-42CF-9BD5-AF639C779F75}" type="presParOf" srcId="{4E596491-9145-4CCB-9791-8F8457877DC2}" destId="{B75AED54-F30E-458B-9487-E9F53080ECB8}" srcOrd="1" destOrd="0" presId="urn:microsoft.com/office/officeart/2005/8/layout/cycle2"/>
    <dgm:cxn modelId="{92951D34-F0BE-42DA-A437-286452192AE4}" type="presParOf" srcId="{B75AED54-F30E-458B-9487-E9F53080ECB8}" destId="{2415DBA0-1CD5-4C52-A45C-8BFC4D2542A4}" srcOrd="0" destOrd="0" presId="urn:microsoft.com/office/officeart/2005/8/layout/cycle2"/>
    <dgm:cxn modelId="{EAEF48F1-4AA3-41CA-B8E4-85754744B348}" type="presParOf" srcId="{4E596491-9145-4CCB-9791-8F8457877DC2}" destId="{114965D4-A5C4-40E5-BBE3-E735067160B3}" srcOrd="2" destOrd="0" presId="urn:microsoft.com/office/officeart/2005/8/layout/cycle2"/>
    <dgm:cxn modelId="{62A803F2-2D00-4B21-8283-C5E712CFF9A2}" type="presParOf" srcId="{4E596491-9145-4CCB-9791-8F8457877DC2}" destId="{C996398C-7747-40D4-AC5A-75BD95364F47}" srcOrd="3" destOrd="0" presId="urn:microsoft.com/office/officeart/2005/8/layout/cycle2"/>
    <dgm:cxn modelId="{7A927403-8E39-4D22-89B2-CDB8B8FB0D7E}" type="presParOf" srcId="{C996398C-7747-40D4-AC5A-75BD95364F47}" destId="{6CB16703-388A-47FE-B644-436C600C857A}" srcOrd="0" destOrd="0" presId="urn:microsoft.com/office/officeart/2005/8/layout/cycle2"/>
    <dgm:cxn modelId="{09C3E97E-EB77-40BE-8B3B-699B1907DA33}" type="presParOf" srcId="{4E596491-9145-4CCB-9791-8F8457877DC2}" destId="{ED0D2AD3-CFBE-4FDA-8D60-1F9508779732}" srcOrd="4" destOrd="0" presId="urn:microsoft.com/office/officeart/2005/8/layout/cycle2"/>
    <dgm:cxn modelId="{4A698182-F8A9-482A-926B-6BAC4D720414}" type="presParOf" srcId="{4E596491-9145-4CCB-9791-8F8457877DC2}" destId="{8A7A6681-BA44-49D1-A7D3-A943BB15BC0A}" srcOrd="5" destOrd="0" presId="urn:microsoft.com/office/officeart/2005/8/layout/cycle2"/>
    <dgm:cxn modelId="{B29CE7D0-E2E1-4C96-8CAF-4C53B289ACF7}" type="presParOf" srcId="{8A7A6681-BA44-49D1-A7D3-A943BB15BC0A}" destId="{A711A206-29F5-4DE3-8BD9-E6D91781385F}" srcOrd="0" destOrd="0" presId="urn:microsoft.com/office/officeart/2005/8/layout/cycle2"/>
    <dgm:cxn modelId="{727161EA-062A-496F-ABA8-33CC1DBA682F}" type="presParOf" srcId="{4E596491-9145-4CCB-9791-8F8457877DC2}" destId="{12A2801A-565D-4204-AF64-026C82B4FC2A}" srcOrd="6" destOrd="0" presId="urn:microsoft.com/office/officeart/2005/8/layout/cycle2"/>
    <dgm:cxn modelId="{0020D766-E131-43B8-84AE-3510D161541E}" type="presParOf" srcId="{4E596491-9145-4CCB-9791-8F8457877DC2}" destId="{C74FE303-A465-46FB-993C-33DFE0B11C17}" srcOrd="7" destOrd="0" presId="urn:microsoft.com/office/officeart/2005/8/layout/cycle2"/>
    <dgm:cxn modelId="{03ACE4E4-D775-4909-8505-105714BE5198}" type="presParOf" srcId="{C74FE303-A465-46FB-993C-33DFE0B11C17}" destId="{3386D784-C2A9-48BA-B053-25775AE89ED1}" srcOrd="0" destOrd="0" presId="urn:microsoft.com/office/officeart/2005/8/layout/cycle2"/>
    <dgm:cxn modelId="{99EE1D68-EF78-4316-9DB8-347412CB032B}" type="presParOf" srcId="{4E596491-9145-4CCB-9791-8F8457877DC2}" destId="{8250F5F6-D144-43E1-9BDF-B3637C6D2728}" srcOrd="8" destOrd="0" presId="urn:microsoft.com/office/officeart/2005/8/layout/cycle2"/>
    <dgm:cxn modelId="{65C89E1C-75EB-4426-B1D9-0379854E08CC}" type="presParOf" srcId="{4E596491-9145-4CCB-9791-8F8457877DC2}" destId="{1DD3FA62-B090-4139-9EF0-FFADD5661063}" srcOrd="9" destOrd="0" presId="urn:microsoft.com/office/officeart/2005/8/layout/cycle2"/>
    <dgm:cxn modelId="{EA186A2C-9379-47F3-AD2F-0B9392D61593}" type="presParOf" srcId="{1DD3FA62-B090-4139-9EF0-FFADD5661063}" destId="{44A577F4-71A9-476F-888A-2A8586A5029E}"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E65D61-940F-4F43-98C0-3D0BDCC454EC}">
      <dsp:nvSpPr>
        <dsp:cNvPr id="0" name=""/>
        <dsp:cNvSpPr/>
      </dsp:nvSpPr>
      <dsp:spPr>
        <a:xfrm>
          <a:off x="2780670" y="457"/>
          <a:ext cx="1400533" cy="1400533"/>
        </a:xfrm>
        <a:prstGeom prst="ellipse">
          <a:avLst/>
        </a:prstGeom>
        <a:solidFill>
          <a:schemeClr val="accent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t>Identify what you need to collect</a:t>
          </a:r>
        </a:p>
      </dsp:txBody>
      <dsp:txXfrm>
        <a:off x="2985773" y="205560"/>
        <a:ext cx="990327" cy="990327"/>
      </dsp:txXfrm>
    </dsp:sp>
    <dsp:sp modelId="{B75AED54-F30E-458B-9487-E9F53080ECB8}">
      <dsp:nvSpPr>
        <dsp:cNvPr id="0" name=""/>
        <dsp:cNvSpPr/>
      </dsp:nvSpPr>
      <dsp:spPr>
        <a:xfrm rot="2160000">
          <a:off x="4137239" y="1076917"/>
          <a:ext cx="373552" cy="47268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b="1" kern="1200"/>
        </a:p>
      </dsp:txBody>
      <dsp:txXfrm>
        <a:off x="4147940" y="1138518"/>
        <a:ext cx="261486" cy="283608"/>
      </dsp:txXfrm>
    </dsp:sp>
    <dsp:sp modelId="{114965D4-A5C4-40E5-BBE3-E735067160B3}">
      <dsp:nvSpPr>
        <dsp:cNvPr id="0" name=""/>
        <dsp:cNvSpPr/>
      </dsp:nvSpPr>
      <dsp:spPr>
        <a:xfrm>
          <a:off x="4483934" y="1237951"/>
          <a:ext cx="1400533" cy="1400533"/>
        </a:xfrm>
        <a:prstGeom prst="ellipse">
          <a:avLst/>
        </a:prstGeom>
        <a:solidFill>
          <a:schemeClr val="accent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t>Collect the data</a:t>
          </a:r>
        </a:p>
      </dsp:txBody>
      <dsp:txXfrm>
        <a:off x="4689037" y="1443054"/>
        <a:ext cx="990327" cy="990327"/>
      </dsp:txXfrm>
    </dsp:sp>
    <dsp:sp modelId="{C996398C-7747-40D4-AC5A-75BD95364F47}">
      <dsp:nvSpPr>
        <dsp:cNvPr id="0" name=""/>
        <dsp:cNvSpPr/>
      </dsp:nvSpPr>
      <dsp:spPr>
        <a:xfrm rot="6480000">
          <a:off x="4675397" y="2692977"/>
          <a:ext cx="373552" cy="47268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b="1" kern="1200"/>
        </a:p>
      </dsp:txBody>
      <dsp:txXfrm rot="10800000">
        <a:off x="4748745" y="2734222"/>
        <a:ext cx="261486" cy="283608"/>
      </dsp:txXfrm>
    </dsp:sp>
    <dsp:sp modelId="{ED0D2AD3-CFBE-4FDA-8D60-1F9508779732}">
      <dsp:nvSpPr>
        <dsp:cNvPr id="0" name=""/>
        <dsp:cNvSpPr/>
      </dsp:nvSpPr>
      <dsp:spPr>
        <a:xfrm>
          <a:off x="3833345" y="3240258"/>
          <a:ext cx="1400533" cy="1400533"/>
        </a:xfrm>
        <a:prstGeom prst="ellipse">
          <a:avLst/>
        </a:prstGeom>
        <a:solidFill>
          <a:schemeClr val="accent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t>Enter the data</a:t>
          </a:r>
        </a:p>
      </dsp:txBody>
      <dsp:txXfrm>
        <a:off x="4038448" y="3445361"/>
        <a:ext cx="990327" cy="990327"/>
      </dsp:txXfrm>
    </dsp:sp>
    <dsp:sp modelId="{8A7A6681-BA44-49D1-A7D3-A943BB15BC0A}">
      <dsp:nvSpPr>
        <dsp:cNvPr id="0" name=""/>
        <dsp:cNvSpPr/>
      </dsp:nvSpPr>
      <dsp:spPr>
        <a:xfrm rot="10800000">
          <a:off x="3304733" y="3704185"/>
          <a:ext cx="373552" cy="47268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b="1" kern="1200"/>
        </a:p>
      </dsp:txBody>
      <dsp:txXfrm rot="10800000">
        <a:off x="3416799" y="3798721"/>
        <a:ext cx="261486" cy="283608"/>
      </dsp:txXfrm>
    </dsp:sp>
    <dsp:sp modelId="{12A2801A-565D-4204-AF64-026C82B4FC2A}">
      <dsp:nvSpPr>
        <dsp:cNvPr id="0" name=""/>
        <dsp:cNvSpPr/>
      </dsp:nvSpPr>
      <dsp:spPr>
        <a:xfrm>
          <a:off x="1727995" y="3240258"/>
          <a:ext cx="1400533" cy="1400533"/>
        </a:xfrm>
        <a:prstGeom prst="ellipse">
          <a:avLst/>
        </a:prstGeom>
        <a:solidFill>
          <a:schemeClr val="accent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t>Complete data quality check-in</a:t>
          </a:r>
        </a:p>
      </dsp:txBody>
      <dsp:txXfrm>
        <a:off x="1933098" y="3445361"/>
        <a:ext cx="990327" cy="990327"/>
      </dsp:txXfrm>
    </dsp:sp>
    <dsp:sp modelId="{C74FE303-A465-46FB-993C-33DFE0B11C17}">
      <dsp:nvSpPr>
        <dsp:cNvPr id="0" name=""/>
        <dsp:cNvSpPr/>
      </dsp:nvSpPr>
      <dsp:spPr>
        <a:xfrm rot="15120000">
          <a:off x="1919458" y="2713086"/>
          <a:ext cx="373552" cy="47268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b="1" kern="1200"/>
        </a:p>
      </dsp:txBody>
      <dsp:txXfrm rot="10800000">
        <a:off x="1992806" y="2860913"/>
        <a:ext cx="261486" cy="283608"/>
      </dsp:txXfrm>
    </dsp:sp>
    <dsp:sp modelId="{8250F5F6-D144-43E1-9BDF-B3637C6D2728}">
      <dsp:nvSpPr>
        <dsp:cNvPr id="0" name=""/>
        <dsp:cNvSpPr/>
      </dsp:nvSpPr>
      <dsp:spPr>
        <a:xfrm>
          <a:off x="1077406" y="1237951"/>
          <a:ext cx="1400533" cy="1400533"/>
        </a:xfrm>
        <a:prstGeom prst="ellipse">
          <a:avLst/>
        </a:prstGeom>
        <a:solidFill>
          <a:schemeClr val="accent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t>Complete action steps</a:t>
          </a:r>
        </a:p>
      </dsp:txBody>
      <dsp:txXfrm>
        <a:off x="1282509" y="1443054"/>
        <a:ext cx="990327" cy="990327"/>
      </dsp:txXfrm>
    </dsp:sp>
    <dsp:sp modelId="{1DD3FA62-B090-4139-9EF0-FFADD5661063}">
      <dsp:nvSpPr>
        <dsp:cNvPr id="0" name=""/>
        <dsp:cNvSpPr/>
      </dsp:nvSpPr>
      <dsp:spPr>
        <a:xfrm rot="19440000">
          <a:off x="2433975" y="1089345"/>
          <a:ext cx="373552" cy="47268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b="1" kern="1200"/>
        </a:p>
      </dsp:txBody>
      <dsp:txXfrm>
        <a:off x="2444676" y="1216816"/>
        <a:ext cx="261486" cy="283608"/>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1B543E-59FE-4D96-B967-A090FC3C37BB}" type="datetimeFigureOut">
              <a:rPr lang="en-US" smtClean="0"/>
              <a:t>10/2/2025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8CC8F3-601C-40D6-8C1F-334C41745EF8}" type="slidenum">
              <a:rPr lang="en-US" smtClean="0"/>
              <a:t>‹#›</a:t>
            </a:fld>
            <a:endParaRPr lang="en-US"/>
          </a:p>
        </p:txBody>
      </p:sp>
    </p:spTree>
    <p:extLst>
      <p:ext uri="{BB962C8B-B14F-4D97-AF65-F5344CB8AC3E}">
        <p14:creationId xmlns:p14="http://schemas.microsoft.com/office/powerpoint/2010/main" val="4072210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parentchild.sharepoint.com/:x:/s/ResearchandEvaluation/EXzZFw2pVTlAgMk2Jr94SEEBFyBbKauYkOHtsP8MdiXyhg?e=1iSjWv"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parentchild.sharepoint.com/:x:/s/ResearchandEvaluation/EYpodnSHWbFBsTQl9Bnpmy0BusZb7ERhk8XA2m0ioavWNQ?e=ZUXBOa"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Poll</a:t>
            </a:r>
          </a:p>
          <a:p>
            <a:pPr marL="0" indent="0"/>
            <a:r>
              <a:rPr lang="en-US"/>
              <a:t>Agenda:</a:t>
            </a:r>
          </a:p>
          <a:p>
            <a:r>
              <a:rPr lang="en-US" u="sng"/>
              <a:t>Some basic facts about data  (Slides 1-7)</a:t>
            </a:r>
            <a:r>
              <a:rPr lang="en-US" b="1"/>
              <a:t> -</a:t>
            </a:r>
            <a:r>
              <a:rPr lang="en-US"/>
              <a:t> YOU</a:t>
            </a:r>
          </a:p>
          <a:p>
            <a:pPr marL="171450" indent="-171450">
              <a:buChar char="•"/>
            </a:pPr>
            <a:r>
              <a:rPr lang="en-US"/>
              <a:t>Aims </a:t>
            </a:r>
            <a:endParaRPr lang="en-US" b="1"/>
          </a:p>
          <a:p>
            <a:pPr marL="171450" indent="-171450">
              <a:buChar char="•"/>
            </a:pPr>
            <a:r>
              <a:rPr lang="en-US"/>
              <a:t>What are data </a:t>
            </a:r>
            <a:endParaRPr lang="en-US" b="1"/>
          </a:p>
          <a:p>
            <a:pPr marL="171450" indent="-171450">
              <a:buChar char="•"/>
            </a:pPr>
            <a:r>
              <a:rPr lang="en-US"/>
              <a:t>Data are…  </a:t>
            </a:r>
          </a:p>
          <a:p>
            <a:pPr marL="171450" indent="-171450">
              <a:buChar char="•"/>
            </a:pPr>
            <a:r>
              <a:rPr lang="en-US"/>
              <a:t>Types/forms of data </a:t>
            </a:r>
          </a:p>
          <a:p>
            <a:pPr marL="171450" indent="-171450">
              <a:buChar char="•"/>
            </a:pPr>
            <a:r>
              <a:rPr lang="en-US"/>
              <a:t>ParentChild+ data collection  </a:t>
            </a:r>
          </a:p>
          <a:p>
            <a:pPr indent="0"/>
            <a:r>
              <a:rPr lang="en-US" u="sng"/>
              <a:t>How are data used with examples (Slides 8-14) </a:t>
            </a:r>
            <a:r>
              <a:rPr lang="en-US" b="1" u="sng"/>
              <a:t>– SANDRA</a:t>
            </a:r>
            <a:r>
              <a:rPr lang="en-US"/>
              <a:t> </a:t>
            </a:r>
          </a:p>
          <a:p>
            <a:pPr marL="1085850" lvl="1" indent="-171450">
              <a:buChar char="•"/>
            </a:pPr>
            <a:r>
              <a:rPr lang="en-US"/>
              <a:t>How do you use data in your daily practice (activity) </a:t>
            </a:r>
          </a:p>
          <a:p>
            <a:pPr marL="1085850" lvl="1" indent="-171450">
              <a:buChar char="•"/>
            </a:pPr>
            <a:r>
              <a:rPr lang="en-US"/>
              <a:t>A data-driven process  </a:t>
            </a:r>
          </a:p>
          <a:p>
            <a:pPr marL="1085850" lvl="1" indent="-171450">
              <a:buChar char="•"/>
            </a:pPr>
            <a:r>
              <a:rPr lang="en-US"/>
              <a:t>Example 1 - Observation data video </a:t>
            </a:r>
          </a:p>
          <a:p>
            <a:pPr marL="1085850" lvl="1" indent="-171450">
              <a:buChar char="•"/>
            </a:pPr>
            <a:r>
              <a:rPr lang="en-US"/>
              <a:t>Example 2 – Numeric Data </a:t>
            </a:r>
          </a:p>
          <a:p>
            <a:pPr lvl="1" indent="0"/>
            <a:r>
              <a:rPr lang="en-US" u="sng"/>
              <a:t>Understand data in practice (Slides 15-17) –</a:t>
            </a:r>
            <a:r>
              <a:rPr lang="en-US"/>
              <a:t> YOU</a:t>
            </a:r>
          </a:p>
          <a:p>
            <a:pPr marL="1543050" lvl="2" indent="-171450">
              <a:buChar char="•"/>
            </a:pPr>
            <a:r>
              <a:rPr lang="en-US"/>
              <a:t>Fictional examples  </a:t>
            </a:r>
          </a:p>
          <a:p>
            <a:pPr marL="0" indent="0">
              <a:buChar char="•"/>
            </a:pPr>
            <a:r>
              <a:rPr lang="en-US"/>
              <a:t>Contextualizing data </a:t>
            </a:r>
          </a:p>
        </p:txBody>
      </p:sp>
      <p:sp>
        <p:nvSpPr>
          <p:cNvPr id="73" name="Google Shape;7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f27d7927f2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f27d7927f2_0_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What data means for ParentChild+</a:t>
            </a:r>
            <a:endParaRPr/>
          </a:p>
        </p:txBody>
      </p:sp>
      <p:sp>
        <p:nvSpPr>
          <p:cNvPr id="108" name="Google Shape;108;gf27d7927f2_0_2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1C245359-21E6-D063-03A3-2CC766AEA253}"/>
            </a:ext>
          </a:extLst>
        </p:cNvPr>
        <p:cNvGrpSpPr/>
        <p:nvPr/>
      </p:nvGrpSpPr>
      <p:grpSpPr>
        <a:xfrm>
          <a:off x="0" y="0"/>
          <a:ext cx="0" cy="0"/>
          <a:chOff x="0" y="0"/>
          <a:chExt cx="0" cy="0"/>
        </a:xfrm>
      </p:grpSpPr>
      <p:sp>
        <p:nvSpPr>
          <p:cNvPr id="106" name="Google Shape;106;gf27d7927f2_0_29:notes">
            <a:extLst>
              <a:ext uri="{FF2B5EF4-FFF2-40B4-BE49-F238E27FC236}">
                <a16:creationId xmlns:a16="http://schemas.microsoft.com/office/drawing/2014/main" id="{EFE1576F-DA7F-44AC-E5FD-596FA7CF036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f27d7927f2_0_29:notes">
            <a:extLst>
              <a:ext uri="{FF2B5EF4-FFF2-40B4-BE49-F238E27FC236}">
                <a16:creationId xmlns:a16="http://schemas.microsoft.com/office/drawing/2014/main" id="{136E4D25-19D3-7B44-5DD5-D562818E84FF}"/>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What data means for ParentChild+</a:t>
            </a:r>
            <a:endParaRPr/>
          </a:p>
        </p:txBody>
      </p:sp>
      <p:sp>
        <p:nvSpPr>
          <p:cNvPr id="108" name="Google Shape;108;gf27d7927f2_0_29:notes">
            <a:extLst>
              <a:ext uri="{FF2B5EF4-FFF2-40B4-BE49-F238E27FC236}">
                <a16:creationId xmlns:a16="http://schemas.microsoft.com/office/drawing/2014/main" id="{0B8E3025-0178-B0C7-7552-500152EBC0BA}"/>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extLst>
      <p:ext uri="{BB962C8B-B14F-4D97-AF65-F5344CB8AC3E}">
        <p14:creationId xmlns:p14="http://schemas.microsoft.com/office/powerpoint/2010/main" val="1367847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f255088c16_1_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f255088c16_1_6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en-US">
              <a:ea typeface="Calibri"/>
              <a:cs typeface="Calibri"/>
            </a:endParaRPr>
          </a:p>
        </p:txBody>
      </p:sp>
      <p:sp>
        <p:nvSpPr>
          <p:cNvPr id="116" name="Google Shape;116;gf255088c16_1_6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E25C7B8F-6A7A-C0BE-BD28-ECCE36B2842C}"/>
            </a:ext>
          </a:extLst>
        </p:cNvPr>
        <p:cNvGrpSpPr/>
        <p:nvPr/>
      </p:nvGrpSpPr>
      <p:grpSpPr>
        <a:xfrm>
          <a:off x="0" y="0"/>
          <a:ext cx="0" cy="0"/>
          <a:chOff x="0" y="0"/>
          <a:chExt cx="0" cy="0"/>
        </a:xfrm>
      </p:grpSpPr>
      <p:sp>
        <p:nvSpPr>
          <p:cNvPr id="128" name="Google Shape;128;gf255088c16_1_70:notes">
            <a:extLst>
              <a:ext uri="{FF2B5EF4-FFF2-40B4-BE49-F238E27FC236}">
                <a16:creationId xmlns:a16="http://schemas.microsoft.com/office/drawing/2014/main" id="{9000484B-96C4-21B5-1700-32602B69840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f255088c16_1_70:notes">
            <a:extLst>
              <a:ext uri="{FF2B5EF4-FFF2-40B4-BE49-F238E27FC236}">
                <a16:creationId xmlns:a16="http://schemas.microsoft.com/office/drawing/2014/main" id="{BCF38226-6967-120A-8393-C53C623325B8}"/>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650" b="1">
                <a:solidFill>
                  <a:srgbClr val="071A32"/>
                </a:solidFill>
                <a:highlight>
                  <a:srgbClr val="FFFFFF"/>
                </a:highlight>
                <a:latin typeface="Montserrat"/>
                <a:ea typeface="Montserrat"/>
                <a:cs typeface="Montserrat"/>
                <a:sym typeface="Montserrat"/>
              </a:rPr>
              <a:t>You’ve received some training on DAISY on Elevate and will get more guidance next week on DAISY database, but as a refresher → This is some of the basic data or information we collect in Daisy.  </a:t>
            </a:r>
            <a:r>
              <a:rPr lang="en-US" sz="1650">
                <a:solidFill>
                  <a:srgbClr val="071A32"/>
                </a:solidFill>
                <a:highlight>
                  <a:srgbClr val="FFFFFF"/>
                </a:highlight>
                <a:latin typeface="Montserrat"/>
                <a:ea typeface="Montserrat"/>
                <a:cs typeface="Montserrat"/>
                <a:sym typeface="Montserrat"/>
              </a:rPr>
              <a:t>We collect data from the participant and the program to understand what is going on in your sites and the families’ you serve, helping us adapt and modify our decisions moving forward. Four we would like to highlight. Important for a consistent data-driven process.</a:t>
            </a:r>
            <a:endParaRPr sz="1650">
              <a:solidFill>
                <a:srgbClr val="071A32"/>
              </a:solidFill>
              <a:highlight>
                <a:srgbClr val="FFFFFF"/>
              </a:highlight>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1650" b="1">
              <a:solidFill>
                <a:srgbClr val="071A32"/>
              </a:solidFill>
              <a:highlight>
                <a:srgbClr val="FFFFFF"/>
              </a:highlight>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1650" b="1">
                <a:solidFill>
                  <a:srgbClr val="071A32"/>
                </a:solidFill>
                <a:highlight>
                  <a:srgbClr val="FFFFFF"/>
                </a:highlight>
                <a:latin typeface="Montserrat"/>
                <a:ea typeface="Montserrat"/>
                <a:cs typeface="Montserrat"/>
                <a:sym typeface="Montserrat"/>
              </a:rPr>
              <a:t>Participant data</a:t>
            </a:r>
            <a:endParaRPr sz="1650" b="1">
              <a:solidFill>
                <a:srgbClr val="071A32"/>
              </a:solidFill>
              <a:highlight>
                <a:srgbClr val="FFFFFF"/>
              </a:highlight>
              <a:latin typeface="Montserrat"/>
              <a:ea typeface="Montserrat"/>
              <a:cs typeface="Montserrat"/>
              <a:sym typeface="Montserrat"/>
            </a:endParaRPr>
          </a:p>
          <a:p>
            <a:pPr marL="457200" lvl="0" indent="-323850" algn="l" rtl="0">
              <a:lnSpc>
                <a:spcPct val="115000"/>
              </a:lnSpc>
              <a:spcBef>
                <a:spcPts val="0"/>
              </a:spcBef>
              <a:spcAft>
                <a:spcPts val="0"/>
              </a:spcAft>
              <a:buClr>
                <a:srgbClr val="071A32"/>
              </a:buClr>
              <a:buSzPts val="1500"/>
              <a:buFont typeface="Montserrat"/>
              <a:buChar char="●"/>
            </a:pPr>
            <a:r>
              <a:rPr lang="en-US" sz="1500" b="1">
                <a:solidFill>
                  <a:srgbClr val="071A32"/>
                </a:solidFill>
                <a:highlight>
                  <a:srgbClr val="FFFFFF"/>
                </a:highlight>
                <a:latin typeface="Montserrat"/>
                <a:ea typeface="Montserrat"/>
                <a:cs typeface="Montserrat"/>
                <a:sym typeface="Montserrat"/>
              </a:rPr>
              <a:t>Demographics</a:t>
            </a:r>
            <a:r>
              <a:rPr lang="en-US" sz="1500">
                <a:solidFill>
                  <a:srgbClr val="071A32"/>
                </a:solidFill>
                <a:highlight>
                  <a:srgbClr val="FFFFFF"/>
                </a:highlight>
                <a:latin typeface="Montserrat"/>
                <a:ea typeface="Montserrat"/>
                <a:cs typeface="Montserrat"/>
                <a:sym typeface="Montserrat"/>
              </a:rPr>
              <a:t>: site coordinator -  all participants' demographic factors are collected. These data include - age, native language, race/ethnicity, and annual household. This does not include sensitive information such as a parent's immigration status. </a:t>
            </a:r>
            <a:endParaRPr sz="1500" i="1">
              <a:solidFill>
                <a:srgbClr val="071A32"/>
              </a:solidFill>
              <a:highlight>
                <a:srgbClr val="FFFFFF"/>
              </a:highlight>
              <a:latin typeface="Montserrat"/>
              <a:ea typeface="Montserrat"/>
              <a:cs typeface="Montserrat"/>
              <a:sym typeface="Montserrat"/>
            </a:endParaRPr>
          </a:p>
          <a:p>
            <a:pPr marL="457200" lvl="0" indent="-323850" algn="l" rtl="0">
              <a:lnSpc>
                <a:spcPct val="115000"/>
              </a:lnSpc>
              <a:spcBef>
                <a:spcPts val="0"/>
              </a:spcBef>
              <a:spcAft>
                <a:spcPts val="0"/>
              </a:spcAft>
              <a:buClr>
                <a:srgbClr val="071A32"/>
              </a:buClr>
              <a:buSzPts val="1500"/>
              <a:buFont typeface="Montserrat"/>
              <a:buChar char="●"/>
            </a:pPr>
            <a:r>
              <a:rPr lang="en-US" sz="1500" b="1">
                <a:solidFill>
                  <a:srgbClr val="071A32"/>
                </a:solidFill>
                <a:highlight>
                  <a:srgbClr val="FFFFFF"/>
                </a:highlight>
                <a:latin typeface="Montserrat"/>
                <a:ea typeface="Montserrat"/>
                <a:cs typeface="Montserrat"/>
                <a:sym typeface="Montserrat"/>
              </a:rPr>
              <a:t>Assessments</a:t>
            </a:r>
            <a:r>
              <a:rPr lang="en-US" sz="1500">
                <a:solidFill>
                  <a:srgbClr val="071A32"/>
                </a:solidFill>
                <a:highlight>
                  <a:srgbClr val="FFFFFF"/>
                </a:highlight>
                <a:latin typeface="Montserrat"/>
                <a:ea typeface="Montserrat"/>
                <a:cs typeface="Montserrat"/>
                <a:sym typeface="Montserrat"/>
              </a:rPr>
              <a:t>: for the Core model, assessment data are collected on child behavior and parent-child interaction outcomes. For the FCC model, assessment data are collected on childcare environment and caregiver-child interaction outcomes.</a:t>
            </a:r>
            <a:endParaRPr sz="1500">
              <a:solidFill>
                <a:srgbClr val="071A32"/>
              </a:solidFill>
              <a:highlight>
                <a:srgbClr val="FFFFFF"/>
              </a:highlight>
              <a:latin typeface="Montserrat"/>
              <a:ea typeface="Montserrat"/>
              <a:cs typeface="Montserrat"/>
              <a:sym typeface="Montserrat"/>
            </a:endParaRPr>
          </a:p>
          <a:p>
            <a:pPr marL="457200" lvl="0" indent="-323850" algn="l" rtl="0">
              <a:lnSpc>
                <a:spcPct val="115000"/>
              </a:lnSpc>
              <a:spcBef>
                <a:spcPts val="0"/>
              </a:spcBef>
              <a:spcAft>
                <a:spcPts val="0"/>
              </a:spcAft>
              <a:buClr>
                <a:srgbClr val="071A32"/>
              </a:buClr>
              <a:buSzPts val="1500"/>
              <a:buFont typeface="Montserrat"/>
              <a:buChar char="●"/>
            </a:pPr>
            <a:r>
              <a:rPr lang="en-US" sz="1500" b="1">
                <a:solidFill>
                  <a:srgbClr val="071A32"/>
                </a:solidFill>
                <a:highlight>
                  <a:srgbClr val="FFFFFF"/>
                </a:highlight>
                <a:latin typeface="Montserrat"/>
                <a:ea typeface="Montserrat"/>
                <a:cs typeface="Montserrat"/>
                <a:sym typeface="Montserrat"/>
              </a:rPr>
              <a:t>Referrals</a:t>
            </a:r>
            <a:r>
              <a:rPr lang="en-US" sz="1500">
                <a:solidFill>
                  <a:srgbClr val="071A32"/>
                </a:solidFill>
                <a:highlight>
                  <a:srgbClr val="FFFFFF"/>
                </a:highlight>
                <a:latin typeface="Montserrat"/>
                <a:ea typeface="Montserrat"/>
                <a:cs typeface="Montserrat"/>
                <a:sym typeface="Montserrat"/>
              </a:rPr>
              <a:t>: throughout the program, all referrals to other services or resources made to participants are collected. This includes referred date and follow-up dates.</a:t>
            </a:r>
            <a:endParaRPr sz="1500">
              <a:solidFill>
                <a:srgbClr val="071A32"/>
              </a:solidFill>
              <a:highlight>
                <a:srgbClr val="FFFFFF"/>
              </a:highlight>
              <a:latin typeface="Montserrat"/>
              <a:ea typeface="Montserrat"/>
              <a:cs typeface="Montserrat"/>
              <a:sym typeface="Montserrat"/>
            </a:endParaRPr>
          </a:p>
          <a:p>
            <a:pPr marL="0" lvl="0" indent="0" algn="l" rtl="0">
              <a:lnSpc>
                <a:spcPct val="115000"/>
              </a:lnSpc>
              <a:spcBef>
                <a:spcPts val="2400"/>
              </a:spcBef>
              <a:spcAft>
                <a:spcPts val="0"/>
              </a:spcAft>
              <a:buClr>
                <a:schemeClr val="dk1"/>
              </a:buClr>
              <a:buSzPts val="1100"/>
              <a:buFont typeface="Arial"/>
              <a:buNone/>
            </a:pPr>
            <a:r>
              <a:rPr lang="en-US" sz="1650" b="1">
                <a:solidFill>
                  <a:srgbClr val="071A32"/>
                </a:solidFill>
                <a:highlight>
                  <a:srgbClr val="FFFFFF"/>
                </a:highlight>
                <a:latin typeface="Montserrat"/>
                <a:ea typeface="Montserrat"/>
                <a:cs typeface="Montserrat"/>
                <a:sym typeface="Montserrat"/>
              </a:rPr>
              <a:t>Program data</a:t>
            </a:r>
            <a:endParaRPr sz="1650" b="1">
              <a:solidFill>
                <a:srgbClr val="071A32"/>
              </a:solidFill>
              <a:highlight>
                <a:srgbClr val="FFFFFF"/>
              </a:highlight>
              <a:latin typeface="Montserrat"/>
              <a:ea typeface="Montserrat"/>
              <a:cs typeface="Montserrat"/>
              <a:sym typeface="Montserrat"/>
            </a:endParaRPr>
          </a:p>
          <a:p>
            <a:pPr marL="457200" lvl="0" indent="-323850" algn="l" rtl="0">
              <a:lnSpc>
                <a:spcPct val="115000"/>
              </a:lnSpc>
              <a:spcBef>
                <a:spcPts val="0"/>
              </a:spcBef>
              <a:spcAft>
                <a:spcPts val="0"/>
              </a:spcAft>
              <a:buClr>
                <a:srgbClr val="071A32"/>
              </a:buClr>
              <a:buSzPts val="1500"/>
              <a:buFont typeface="Montserrat"/>
              <a:buChar char="●"/>
            </a:pPr>
            <a:r>
              <a:rPr lang="en-US" sz="1500" b="1">
                <a:solidFill>
                  <a:srgbClr val="071A32"/>
                </a:solidFill>
                <a:highlight>
                  <a:srgbClr val="FFFFFF"/>
                </a:highlight>
                <a:latin typeface="Montserrat"/>
                <a:ea typeface="Montserrat"/>
                <a:cs typeface="Montserrat"/>
                <a:sym typeface="Montserrat"/>
              </a:rPr>
              <a:t>Scheduled visits</a:t>
            </a:r>
            <a:r>
              <a:rPr lang="en-US" sz="1500">
                <a:solidFill>
                  <a:srgbClr val="071A32"/>
                </a:solidFill>
                <a:highlight>
                  <a:srgbClr val="FFFFFF"/>
                </a:highlight>
                <a:latin typeface="Montserrat"/>
                <a:ea typeface="Montserrat"/>
                <a:cs typeface="Montserrat"/>
                <a:sym typeface="Montserrat"/>
              </a:rPr>
              <a:t>: the number of visits completed per participant are collected through the participant's scheduler. The scheduler also collects additional data such as the duration of the visit and the book or toy used in the visit.</a:t>
            </a:r>
            <a:endParaRPr sz="1500">
              <a:solidFill>
                <a:srgbClr val="071A32"/>
              </a:solidFill>
              <a:highlight>
                <a:srgbClr val="FFFFFF"/>
              </a:highlight>
              <a:latin typeface="Montserrat"/>
              <a:ea typeface="Montserrat"/>
              <a:cs typeface="Montserrat"/>
              <a:sym typeface="Montserrat"/>
            </a:endParaRPr>
          </a:p>
          <a:p>
            <a:pPr marL="457200" lvl="0" indent="-323850" algn="l" rtl="0">
              <a:lnSpc>
                <a:spcPct val="115000"/>
              </a:lnSpc>
              <a:spcBef>
                <a:spcPts val="0"/>
              </a:spcBef>
              <a:spcAft>
                <a:spcPts val="0"/>
              </a:spcAft>
              <a:buClr>
                <a:srgbClr val="071A32"/>
              </a:buClr>
              <a:buSzPts val="1500"/>
              <a:buFont typeface="Montserrat"/>
              <a:buChar char="●"/>
            </a:pPr>
            <a:r>
              <a:rPr lang="en-US" sz="1500" b="1">
                <a:solidFill>
                  <a:srgbClr val="071A32"/>
                </a:solidFill>
                <a:highlight>
                  <a:srgbClr val="FFFFFF"/>
                </a:highlight>
                <a:latin typeface="Montserrat"/>
                <a:ea typeface="Montserrat"/>
                <a:cs typeface="Montserrat"/>
                <a:sym typeface="Montserrat"/>
              </a:rPr>
              <a:t>Program completion</a:t>
            </a:r>
            <a:r>
              <a:rPr lang="en-US" sz="1500">
                <a:solidFill>
                  <a:srgbClr val="071A32"/>
                </a:solidFill>
                <a:highlight>
                  <a:srgbClr val="FFFFFF"/>
                </a:highlight>
                <a:latin typeface="Montserrat"/>
                <a:ea typeface="Montserrat"/>
                <a:cs typeface="Montserrat"/>
                <a:sym typeface="Montserrat"/>
              </a:rPr>
              <a:t>: DAISY collects the status of the participant's program (whether they dropped or completed the program).</a:t>
            </a:r>
            <a:endParaRPr sz="1500">
              <a:solidFill>
                <a:srgbClr val="071A32"/>
              </a:solidFill>
              <a:highlight>
                <a:srgbClr val="FFFFFF"/>
              </a:highlight>
              <a:latin typeface="Montserrat"/>
              <a:ea typeface="Montserrat"/>
              <a:cs typeface="Montserrat"/>
              <a:sym typeface="Montserrat"/>
            </a:endParaRPr>
          </a:p>
          <a:p>
            <a:pPr marL="0" lvl="0" indent="0" algn="l" rtl="0">
              <a:lnSpc>
                <a:spcPct val="115000"/>
              </a:lnSpc>
              <a:spcBef>
                <a:spcPts val="2400"/>
              </a:spcBef>
              <a:spcAft>
                <a:spcPts val="0"/>
              </a:spcAft>
              <a:buClr>
                <a:schemeClr val="dk1"/>
              </a:buClr>
              <a:buSzPts val="1100"/>
              <a:buFont typeface="Arial"/>
              <a:buNone/>
            </a:pPr>
            <a:r>
              <a:rPr lang="en-US" sz="1650" b="1">
                <a:solidFill>
                  <a:srgbClr val="071A32"/>
                </a:solidFill>
                <a:highlight>
                  <a:srgbClr val="FFFFFF"/>
                </a:highlight>
                <a:latin typeface="Montserrat"/>
                <a:ea typeface="Montserrat"/>
                <a:cs typeface="Montserrat"/>
                <a:sym typeface="Montserrat"/>
              </a:rPr>
              <a:t>We also gather other data like: </a:t>
            </a:r>
            <a:endParaRPr sz="1650" b="1">
              <a:solidFill>
                <a:srgbClr val="071A32"/>
              </a:solidFill>
              <a:highlight>
                <a:srgbClr val="FFFFFF"/>
              </a:highlight>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1650" b="1">
                <a:solidFill>
                  <a:srgbClr val="071A32"/>
                </a:solidFill>
                <a:highlight>
                  <a:srgbClr val="FFFFFF"/>
                </a:highlight>
                <a:latin typeface="Montserrat"/>
                <a:ea typeface="Montserrat"/>
                <a:cs typeface="Montserrat"/>
                <a:sym typeface="Montserrat"/>
              </a:rPr>
              <a:t>Replication site data</a:t>
            </a:r>
            <a:endParaRPr sz="1650" b="1">
              <a:solidFill>
                <a:srgbClr val="071A32"/>
              </a:solidFill>
              <a:highlight>
                <a:srgbClr val="FFFFFF"/>
              </a:highlight>
              <a:latin typeface="Montserrat"/>
              <a:ea typeface="Montserrat"/>
              <a:cs typeface="Montserrat"/>
              <a:sym typeface="Montserrat"/>
            </a:endParaRPr>
          </a:p>
          <a:p>
            <a:pPr marL="457200" lvl="0" indent="-323850" algn="l" rtl="0">
              <a:lnSpc>
                <a:spcPct val="115000"/>
              </a:lnSpc>
              <a:spcBef>
                <a:spcPts val="0"/>
              </a:spcBef>
              <a:spcAft>
                <a:spcPts val="0"/>
              </a:spcAft>
              <a:buClr>
                <a:srgbClr val="071A32"/>
              </a:buClr>
              <a:buSzPts val="1500"/>
              <a:buFont typeface="Montserrat"/>
              <a:buChar char="●"/>
            </a:pPr>
            <a:r>
              <a:rPr lang="en-US" sz="1500" b="1">
                <a:solidFill>
                  <a:srgbClr val="071A32"/>
                </a:solidFill>
                <a:highlight>
                  <a:srgbClr val="FFFFFF"/>
                </a:highlight>
                <a:latin typeface="Montserrat"/>
                <a:ea typeface="Montserrat"/>
                <a:cs typeface="Montserrat"/>
                <a:sym typeface="Montserrat"/>
              </a:rPr>
              <a:t>Contact information</a:t>
            </a:r>
            <a:r>
              <a:rPr lang="en-US" sz="1500">
                <a:solidFill>
                  <a:srgbClr val="071A32"/>
                </a:solidFill>
                <a:highlight>
                  <a:srgbClr val="FFFFFF"/>
                </a:highlight>
                <a:latin typeface="Montserrat"/>
                <a:ea typeface="Montserrat"/>
                <a:cs typeface="Montserrat"/>
                <a:sym typeface="Montserrat"/>
              </a:rPr>
              <a:t>: DAISY serves as a site directory. Information such as address, phone number, and email are collected for each use.</a:t>
            </a:r>
            <a:endParaRPr sz="1500">
              <a:solidFill>
                <a:srgbClr val="071A32"/>
              </a:solidFill>
              <a:highlight>
                <a:srgbClr val="FFFFFF"/>
              </a:highlight>
              <a:latin typeface="Montserrat"/>
              <a:ea typeface="Montserrat"/>
              <a:cs typeface="Montserrat"/>
              <a:sym typeface="Montserrat"/>
            </a:endParaRPr>
          </a:p>
          <a:p>
            <a:pPr marL="457200" lvl="0" indent="-323850" algn="l" rtl="0">
              <a:lnSpc>
                <a:spcPct val="115000"/>
              </a:lnSpc>
              <a:spcBef>
                <a:spcPts val="0"/>
              </a:spcBef>
              <a:spcAft>
                <a:spcPts val="0"/>
              </a:spcAft>
              <a:buClr>
                <a:srgbClr val="071A32"/>
              </a:buClr>
              <a:buSzPts val="1500"/>
              <a:buFont typeface="Montserrat"/>
              <a:buChar char="●"/>
            </a:pPr>
            <a:r>
              <a:rPr lang="en-US" sz="1500" b="1">
                <a:solidFill>
                  <a:srgbClr val="071A32"/>
                </a:solidFill>
                <a:highlight>
                  <a:srgbClr val="FFFFFF"/>
                </a:highlight>
                <a:latin typeface="Montserrat"/>
                <a:ea typeface="Montserrat"/>
                <a:cs typeface="Montserrat"/>
                <a:sym typeface="Montserrat"/>
              </a:rPr>
              <a:t>Site information</a:t>
            </a:r>
            <a:r>
              <a:rPr lang="en-US" sz="1500">
                <a:solidFill>
                  <a:srgbClr val="071A32"/>
                </a:solidFill>
                <a:highlight>
                  <a:srgbClr val="FFFFFF"/>
                </a:highlight>
                <a:latin typeface="Montserrat"/>
                <a:ea typeface="Montserrat"/>
                <a:cs typeface="Montserrat"/>
                <a:sym typeface="Montserrat"/>
              </a:rPr>
              <a:t>: Similarly, DAISY also collects the information on the replication site for the site directory.</a:t>
            </a:r>
            <a:endParaRPr sz="1500">
              <a:solidFill>
                <a:srgbClr val="071A32"/>
              </a:solidFill>
              <a:highlight>
                <a:srgbClr val="FFFFFF"/>
              </a:highlight>
              <a:latin typeface="Montserrat"/>
              <a:ea typeface="Montserrat"/>
              <a:cs typeface="Montserrat"/>
              <a:sym typeface="Montserrat"/>
            </a:endParaRPr>
          </a:p>
          <a:p>
            <a:pPr marL="457200" lvl="0" indent="-323850" algn="l" rtl="0">
              <a:lnSpc>
                <a:spcPct val="115000"/>
              </a:lnSpc>
              <a:spcBef>
                <a:spcPts val="0"/>
              </a:spcBef>
              <a:spcAft>
                <a:spcPts val="0"/>
              </a:spcAft>
              <a:buClr>
                <a:srgbClr val="071A32"/>
              </a:buClr>
              <a:buSzPts val="1500"/>
              <a:buFont typeface="Montserrat"/>
              <a:buChar char="●"/>
            </a:pPr>
            <a:r>
              <a:rPr lang="en-US" sz="1500" b="1">
                <a:solidFill>
                  <a:srgbClr val="071A32"/>
                </a:solidFill>
                <a:highlight>
                  <a:srgbClr val="FFFFFF"/>
                </a:highlight>
                <a:latin typeface="Montserrat"/>
                <a:ea typeface="Montserrat"/>
                <a:cs typeface="Montserrat"/>
                <a:sym typeface="Montserrat"/>
              </a:rPr>
              <a:t>Staff demographics</a:t>
            </a:r>
            <a:r>
              <a:rPr lang="en-US" sz="1500">
                <a:solidFill>
                  <a:srgbClr val="071A32"/>
                </a:solidFill>
                <a:highlight>
                  <a:srgbClr val="FFFFFF"/>
                </a:highlight>
                <a:latin typeface="Montserrat"/>
                <a:ea typeface="Montserrat"/>
                <a:cs typeface="Montserrat"/>
                <a:sym typeface="Montserrat"/>
              </a:rPr>
              <a:t>: Demographics are collected for each DAISY user.</a:t>
            </a:r>
            <a:endParaRPr sz="1500">
              <a:solidFill>
                <a:srgbClr val="071A32"/>
              </a:solidFill>
              <a:highlight>
                <a:srgbClr val="FFFFFF"/>
              </a:highlight>
              <a:latin typeface="Montserrat"/>
              <a:ea typeface="Montserrat"/>
              <a:cs typeface="Montserrat"/>
              <a:sym typeface="Montserrat"/>
            </a:endParaRPr>
          </a:p>
          <a:p>
            <a:pPr marL="457200" lvl="0" indent="-323850" algn="l" rtl="0">
              <a:lnSpc>
                <a:spcPct val="115000"/>
              </a:lnSpc>
              <a:spcBef>
                <a:spcPts val="0"/>
              </a:spcBef>
              <a:spcAft>
                <a:spcPts val="0"/>
              </a:spcAft>
              <a:buClr>
                <a:srgbClr val="071A32"/>
              </a:buClr>
              <a:buSzPts val="1500"/>
              <a:buFont typeface="Montserrat"/>
              <a:buChar char="●"/>
            </a:pPr>
            <a:r>
              <a:rPr lang="en-US" sz="1500" b="1">
                <a:solidFill>
                  <a:srgbClr val="071A32"/>
                </a:solidFill>
                <a:highlight>
                  <a:srgbClr val="FFFFFF"/>
                </a:highlight>
                <a:latin typeface="Montserrat"/>
                <a:ea typeface="Montserrat"/>
                <a:cs typeface="Montserrat"/>
                <a:sym typeface="Montserrat"/>
              </a:rPr>
              <a:t>Books and toys</a:t>
            </a:r>
            <a:r>
              <a:rPr lang="en-US" sz="1500">
                <a:solidFill>
                  <a:srgbClr val="071A32"/>
                </a:solidFill>
                <a:highlight>
                  <a:srgbClr val="FFFFFF"/>
                </a:highlight>
                <a:latin typeface="Montserrat"/>
                <a:ea typeface="Montserrat"/>
                <a:cs typeface="Montserrat"/>
                <a:sym typeface="Montserrat"/>
              </a:rPr>
              <a:t>: a list of the books and toys used throughout the program are entered into one master list for all users to see.</a:t>
            </a:r>
            <a:endParaRPr sz="1500">
              <a:solidFill>
                <a:srgbClr val="071A32"/>
              </a:solidFill>
              <a:highlight>
                <a:srgbClr val="FFFFFF"/>
              </a:highlight>
              <a:latin typeface="Montserrat"/>
              <a:ea typeface="Montserrat"/>
              <a:cs typeface="Montserrat"/>
              <a:sym typeface="Montserrat"/>
            </a:endParaRPr>
          </a:p>
          <a:p>
            <a:pPr marL="0" lvl="0" indent="0" algn="l" rtl="0">
              <a:spcBef>
                <a:spcPts val="2400"/>
              </a:spcBef>
              <a:spcAft>
                <a:spcPts val="0"/>
              </a:spcAft>
              <a:buNone/>
            </a:pPr>
            <a:endParaRPr/>
          </a:p>
        </p:txBody>
      </p:sp>
      <p:sp>
        <p:nvSpPr>
          <p:cNvPr id="130" name="Google Shape;130;gf255088c16_1_70:notes">
            <a:extLst>
              <a:ext uri="{FF2B5EF4-FFF2-40B4-BE49-F238E27FC236}">
                <a16:creationId xmlns:a16="http://schemas.microsoft.com/office/drawing/2014/main" id="{DD95132A-F7BB-6AA1-3EBA-5C5C24F8322A}"/>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extLst>
      <p:ext uri="{BB962C8B-B14F-4D97-AF65-F5344CB8AC3E}">
        <p14:creationId xmlns:p14="http://schemas.microsoft.com/office/powerpoint/2010/main" val="1493052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38CC8F3-601C-40D6-8C1F-334C41745EF8}" type="slidenum">
              <a:rPr lang="en-US" smtClean="0"/>
              <a:t>24</a:t>
            </a:fld>
            <a:endParaRPr lang="en-US"/>
          </a:p>
        </p:txBody>
      </p:sp>
    </p:spTree>
    <p:extLst>
      <p:ext uri="{BB962C8B-B14F-4D97-AF65-F5344CB8AC3E}">
        <p14:creationId xmlns:p14="http://schemas.microsoft.com/office/powerpoint/2010/main" val="472795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AnalyzingWeeklyChartToppers_DataFile_2025-09-30.xlsx</a:t>
            </a:r>
            <a:endParaRPr lang="en-US"/>
          </a:p>
        </p:txBody>
      </p:sp>
      <p:sp>
        <p:nvSpPr>
          <p:cNvPr id="4" name="Slide Number Placeholder 3"/>
          <p:cNvSpPr>
            <a:spLocks noGrp="1"/>
          </p:cNvSpPr>
          <p:nvPr>
            <p:ph type="sldNum" sz="quarter" idx="5"/>
          </p:nvPr>
        </p:nvSpPr>
        <p:spPr/>
        <p:txBody>
          <a:bodyPr/>
          <a:lstStyle/>
          <a:p>
            <a:fld id="{B38CC8F3-601C-40D6-8C1F-334C41745EF8}" type="slidenum">
              <a:rPr lang="en-US" smtClean="0"/>
              <a:t>45</a:t>
            </a:fld>
            <a:endParaRPr lang="en-US"/>
          </a:p>
        </p:txBody>
      </p:sp>
    </p:spTree>
    <p:extLst>
      <p:ext uri="{BB962C8B-B14F-4D97-AF65-F5344CB8AC3E}">
        <p14:creationId xmlns:p14="http://schemas.microsoft.com/office/powerpoint/2010/main" val="446345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E9036-8D00-A475-2624-9672F2F554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AB4C1A-DA15-9F58-5688-D9A9CF7813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FA043B-2713-1792-B8B5-74F4CF4DB816}"/>
              </a:ext>
            </a:extLst>
          </p:cNvPr>
          <p:cNvSpPr>
            <a:spLocks noGrp="1"/>
          </p:cNvSpPr>
          <p:nvPr>
            <p:ph type="body" idx="1"/>
          </p:nvPr>
        </p:nvSpPr>
        <p:spPr/>
        <p:txBody>
          <a:bodyPr/>
          <a:lstStyle/>
          <a:p>
            <a:r>
              <a:rPr lang="en-US">
                <a:hlinkClick r:id="rId3"/>
              </a:rPr>
              <a:t>OlympicAthletes_DataFile_2025-10-01.xlsx</a:t>
            </a:r>
            <a:endParaRPr lang="en-US"/>
          </a:p>
        </p:txBody>
      </p:sp>
      <p:sp>
        <p:nvSpPr>
          <p:cNvPr id="4" name="Slide Number Placeholder 3">
            <a:extLst>
              <a:ext uri="{FF2B5EF4-FFF2-40B4-BE49-F238E27FC236}">
                <a16:creationId xmlns:a16="http://schemas.microsoft.com/office/drawing/2014/main" id="{D82ABAFA-0E0A-9B9C-E99F-21344336CC76}"/>
              </a:ext>
            </a:extLst>
          </p:cNvPr>
          <p:cNvSpPr>
            <a:spLocks noGrp="1"/>
          </p:cNvSpPr>
          <p:nvPr>
            <p:ph type="sldNum" sz="quarter" idx="5"/>
          </p:nvPr>
        </p:nvSpPr>
        <p:spPr/>
        <p:txBody>
          <a:bodyPr/>
          <a:lstStyle/>
          <a:p>
            <a:fld id="{B38CC8F3-601C-40D6-8C1F-334C41745EF8}" type="slidenum">
              <a:rPr lang="en-US" smtClean="0"/>
              <a:t>46</a:t>
            </a:fld>
            <a:endParaRPr lang="en-US"/>
          </a:p>
        </p:txBody>
      </p:sp>
    </p:spTree>
    <p:extLst>
      <p:ext uri="{BB962C8B-B14F-4D97-AF65-F5344CB8AC3E}">
        <p14:creationId xmlns:p14="http://schemas.microsoft.com/office/powerpoint/2010/main" val="323687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03D2A-B09C-6F37-A5A5-DC2BE6AA40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1349B5-7E08-FD63-D84C-E03A195A42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B9B650-32E3-D2B6-AEA4-E3853F31D5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6DE5CAE-E316-8E96-6B62-D35C9CCC83FF}"/>
              </a:ext>
            </a:extLst>
          </p:cNvPr>
          <p:cNvSpPr>
            <a:spLocks noGrp="1"/>
          </p:cNvSpPr>
          <p:nvPr>
            <p:ph type="sldNum" sz="quarter" idx="5"/>
          </p:nvPr>
        </p:nvSpPr>
        <p:spPr/>
        <p:txBody>
          <a:bodyPr/>
          <a:lstStyle/>
          <a:p>
            <a:fld id="{B38CC8F3-601C-40D6-8C1F-334C41745EF8}" type="slidenum">
              <a:rPr lang="en-US" smtClean="0"/>
              <a:t>47</a:t>
            </a:fld>
            <a:endParaRPr lang="en-US"/>
          </a:p>
        </p:txBody>
      </p:sp>
    </p:spTree>
    <p:extLst>
      <p:ext uri="{BB962C8B-B14F-4D97-AF65-F5344CB8AC3E}">
        <p14:creationId xmlns:p14="http://schemas.microsoft.com/office/powerpoint/2010/main" val="2168617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96322f53f8_0_7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0" name="Google Shape;260;g96322f53f8_0_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4CB2A-3061-4DC3-A3CE-029B081CF5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16BD9CA-01A7-4761-B333-89A2CE2240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C8ADA30-20DA-404F-A331-95057733C103}"/>
              </a:ext>
            </a:extLst>
          </p:cNvPr>
          <p:cNvSpPr>
            <a:spLocks noGrp="1"/>
          </p:cNvSpPr>
          <p:nvPr>
            <p:ph type="dt" sz="half" idx="10"/>
          </p:nvPr>
        </p:nvSpPr>
        <p:spPr/>
        <p:txBody>
          <a:bodyPr/>
          <a:lstStyle/>
          <a:p>
            <a:fld id="{F32C3D89-54AE-4D69-96AD-A6472DC8AB52}" type="datetimeFigureOut">
              <a:rPr lang="en-US" smtClean="0"/>
              <a:t>10/2/2025</a:t>
            </a:fld>
            <a:endParaRPr lang="en-US"/>
          </a:p>
        </p:txBody>
      </p:sp>
      <p:sp>
        <p:nvSpPr>
          <p:cNvPr id="5" name="Footer Placeholder 4">
            <a:extLst>
              <a:ext uri="{FF2B5EF4-FFF2-40B4-BE49-F238E27FC236}">
                <a16:creationId xmlns:a16="http://schemas.microsoft.com/office/drawing/2014/main" id="{2A232DDB-AA87-4AAF-8EAC-DCA3649FD0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C6FD0A-ADAB-45AC-9121-301EB235D518}"/>
              </a:ext>
            </a:extLst>
          </p:cNvPr>
          <p:cNvSpPr>
            <a:spLocks noGrp="1"/>
          </p:cNvSpPr>
          <p:nvPr>
            <p:ph type="sldNum" sz="quarter" idx="12"/>
          </p:nvPr>
        </p:nvSpPr>
        <p:spPr/>
        <p:txBody>
          <a:bodyPr/>
          <a:lstStyle/>
          <a:p>
            <a:fld id="{AAA57C7A-03C6-459D-AC45-ABEE5EC8FE8E}" type="slidenum">
              <a:rPr lang="en-US" smtClean="0"/>
              <a:t>‹#›</a:t>
            </a:fld>
            <a:endParaRPr lang="en-US"/>
          </a:p>
        </p:txBody>
      </p:sp>
    </p:spTree>
    <p:extLst>
      <p:ext uri="{BB962C8B-B14F-4D97-AF65-F5344CB8AC3E}">
        <p14:creationId xmlns:p14="http://schemas.microsoft.com/office/powerpoint/2010/main" val="2430407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7DA84-48DF-4CA3-AAF0-2DCFEE1BC3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8052DC-B539-4908-AEB4-951A8B5522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DD8E60-D720-4BA0-967C-C5FF0AAFED8A}"/>
              </a:ext>
            </a:extLst>
          </p:cNvPr>
          <p:cNvSpPr>
            <a:spLocks noGrp="1"/>
          </p:cNvSpPr>
          <p:nvPr>
            <p:ph type="dt" sz="half" idx="10"/>
          </p:nvPr>
        </p:nvSpPr>
        <p:spPr/>
        <p:txBody>
          <a:bodyPr/>
          <a:lstStyle/>
          <a:p>
            <a:fld id="{F32C3D89-54AE-4D69-96AD-A6472DC8AB52}" type="datetimeFigureOut">
              <a:rPr lang="en-US" smtClean="0"/>
              <a:t>10/2/2025</a:t>
            </a:fld>
            <a:endParaRPr lang="en-US"/>
          </a:p>
        </p:txBody>
      </p:sp>
      <p:sp>
        <p:nvSpPr>
          <p:cNvPr id="5" name="Footer Placeholder 4">
            <a:extLst>
              <a:ext uri="{FF2B5EF4-FFF2-40B4-BE49-F238E27FC236}">
                <a16:creationId xmlns:a16="http://schemas.microsoft.com/office/drawing/2014/main" id="{D3CACCCC-485A-484A-8F84-C2BC1A59DF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1B3F6D-3B93-48B9-829E-CD85E0687FD5}"/>
              </a:ext>
            </a:extLst>
          </p:cNvPr>
          <p:cNvSpPr>
            <a:spLocks noGrp="1"/>
          </p:cNvSpPr>
          <p:nvPr>
            <p:ph type="sldNum" sz="quarter" idx="12"/>
          </p:nvPr>
        </p:nvSpPr>
        <p:spPr/>
        <p:txBody>
          <a:bodyPr/>
          <a:lstStyle/>
          <a:p>
            <a:fld id="{AAA57C7A-03C6-459D-AC45-ABEE5EC8FE8E}" type="slidenum">
              <a:rPr lang="en-US" smtClean="0"/>
              <a:t>‹#›</a:t>
            </a:fld>
            <a:endParaRPr lang="en-US"/>
          </a:p>
        </p:txBody>
      </p:sp>
    </p:spTree>
    <p:extLst>
      <p:ext uri="{BB962C8B-B14F-4D97-AF65-F5344CB8AC3E}">
        <p14:creationId xmlns:p14="http://schemas.microsoft.com/office/powerpoint/2010/main" val="762697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3DDA0-9767-4EB2-A346-08DC63505F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38C2F11-A409-4C7E-A0B2-E10590FB96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C6FE56-1175-45B9-9BC4-614B00BA5DB4}"/>
              </a:ext>
            </a:extLst>
          </p:cNvPr>
          <p:cNvSpPr>
            <a:spLocks noGrp="1"/>
          </p:cNvSpPr>
          <p:nvPr>
            <p:ph type="dt" sz="half" idx="10"/>
          </p:nvPr>
        </p:nvSpPr>
        <p:spPr/>
        <p:txBody>
          <a:bodyPr/>
          <a:lstStyle/>
          <a:p>
            <a:fld id="{F32C3D89-54AE-4D69-96AD-A6472DC8AB52}" type="datetimeFigureOut">
              <a:rPr lang="en-US" smtClean="0"/>
              <a:t>10/2/2025</a:t>
            </a:fld>
            <a:endParaRPr lang="en-US"/>
          </a:p>
        </p:txBody>
      </p:sp>
      <p:sp>
        <p:nvSpPr>
          <p:cNvPr id="5" name="Footer Placeholder 4">
            <a:extLst>
              <a:ext uri="{FF2B5EF4-FFF2-40B4-BE49-F238E27FC236}">
                <a16:creationId xmlns:a16="http://schemas.microsoft.com/office/drawing/2014/main" id="{C523D346-2461-489A-A17C-6A8A616345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AC05B7-4D20-4D06-9312-514D6F201973}"/>
              </a:ext>
            </a:extLst>
          </p:cNvPr>
          <p:cNvSpPr>
            <a:spLocks noGrp="1"/>
          </p:cNvSpPr>
          <p:nvPr>
            <p:ph type="sldNum" sz="quarter" idx="12"/>
          </p:nvPr>
        </p:nvSpPr>
        <p:spPr/>
        <p:txBody>
          <a:bodyPr/>
          <a:lstStyle/>
          <a:p>
            <a:fld id="{AAA57C7A-03C6-459D-AC45-ABEE5EC8FE8E}" type="slidenum">
              <a:rPr lang="en-US" smtClean="0"/>
              <a:t>‹#›</a:t>
            </a:fld>
            <a:endParaRPr lang="en-US"/>
          </a:p>
        </p:txBody>
      </p:sp>
    </p:spTree>
    <p:extLst>
      <p:ext uri="{BB962C8B-B14F-4D97-AF65-F5344CB8AC3E}">
        <p14:creationId xmlns:p14="http://schemas.microsoft.com/office/powerpoint/2010/main" val="1299488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3F6BF-3A5F-40F6-A7DD-606BDC0733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9A7EB2-2326-4648-AED3-9C09BBD762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DF81A6-0E5C-4683-84E5-53AA7F1FE9D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131F0BB-6883-4483-9C4C-4E1CA6B290CC}"/>
              </a:ext>
            </a:extLst>
          </p:cNvPr>
          <p:cNvSpPr>
            <a:spLocks noGrp="1"/>
          </p:cNvSpPr>
          <p:nvPr>
            <p:ph type="dt" sz="half" idx="10"/>
          </p:nvPr>
        </p:nvSpPr>
        <p:spPr/>
        <p:txBody>
          <a:bodyPr/>
          <a:lstStyle/>
          <a:p>
            <a:fld id="{F32C3D89-54AE-4D69-96AD-A6472DC8AB52}" type="datetimeFigureOut">
              <a:rPr lang="en-US" smtClean="0"/>
              <a:t>10/2/2025</a:t>
            </a:fld>
            <a:endParaRPr lang="en-US"/>
          </a:p>
        </p:txBody>
      </p:sp>
      <p:sp>
        <p:nvSpPr>
          <p:cNvPr id="6" name="Footer Placeholder 5">
            <a:extLst>
              <a:ext uri="{FF2B5EF4-FFF2-40B4-BE49-F238E27FC236}">
                <a16:creationId xmlns:a16="http://schemas.microsoft.com/office/drawing/2014/main" id="{A6FA3FE3-BBDB-46FE-B9EE-E789331ED5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6C806E-FB0C-4F51-943B-19FB1BF48B4C}"/>
              </a:ext>
            </a:extLst>
          </p:cNvPr>
          <p:cNvSpPr>
            <a:spLocks noGrp="1"/>
          </p:cNvSpPr>
          <p:nvPr>
            <p:ph type="sldNum" sz="quarter" idx="12"/>
          </p:nvPr>
        </p:nvSpPr>
        <p:spPr/>
        <p:txBody>
          <a:bodyPr/>
          <a:lstStyle/>
          <a:p>
            <a:fld id="{AAA57C7A-03C6-459D-AC45-ABEE5EC8FE8E}" type="slidenum">
              <a:rPr lang="en-US" smtClean="0"/>
              <a:t>‹#›</a:t>
            </a:fld>
            <a:endParaRPr lang="en-US"/>
          </a:p>
        </p:txBody>
      </p:sp>
    </p:spTree>
    <p:extLst>
      <p:ext uri="{BB962C8B-B14F-4D97-AF65-F5344CB8AC3E}">
        <p14:creationId xmlns:p14="http://schemas.microsoft.com/office/powerpoint/2010/main" val="3102818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55757-8041-455B-B758-BCFB0C4523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ACEE4B2-2007-4F61-9DE3-2F43497924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CF07581-88C5-4278-8947-1A1D0DC7237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451288D-8FC0-4085-BC34-45F2AA667A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387D23F-0D96-4C35-9C26-F1C6C3C349F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514340-9F02-4572-ABC5-E7D3B9905FF4}"/>
              </a:ext>
            </a:extLst>
          </p:cNvPr>
          <p:cNvSpPr>
            <a:spLocks noGrp="1"/>
          </p:cNvSpPr>
          <p:nvPr>
            <p:ph type="dt" sz="half" idx="10"/>
          </p:nvPr>
        </p:nvSpPr>
        <p:spPr/>
        <p:txBody>
          <a:bodyPr/>
          <a:lstStyle/>
          <a:p>
            <a:fld id="{F32C3D89-54AE-4D69-96AD-A6472DC8AB52}" type="datetimeFigureOut">
              <a:rPr lang="en-US" smtClean="0"/>
              <a:t>10/2/2025</a:t>
            </a:fld>
            <a:endParaRPr lang="en-US"/>
          </a:p>
        </p:txBody>
      </p:sp>
      <p:sp>
        <p:nvSpPr>
          <p:cNvPr id="8" name="Footer Placeholder 7">
            <a:extLst>
              <a:ext uri="{FF2B5EF4-FFF2-40B4-BE49-F238E27FC236}">
                <a16:creationId xmlns:a16="http://schemas.microsoft.com/office/drawing/2014/main" id="{EBC66C03-A091-4AA8-807F-857027B3589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7EFC1AB-2F6F-480E-8C91-BC40543BE568}"/>
              </a:ext>
            </a:extLst>
          </p:cNvPr>
          <p:cNvSpPr>
            <a:spLocks noGrp="1"/>
          </p:cNvSpPr>
          <p:nvPr>
            <p:ph type="sldNum" sz="quarter" idx="12"/>
          </p:nvPr>
        </p:nvSpPr>
        <p:spPr/>
        <p:txBody>
          <a:bodyPr/>
          <a:lstStyle/>
          <a:p>
            <a:fld id="{AAA57C7A-03C6-459D-AC45-ABEE5EC8FE8E}" type="slidenum">
              <a:rPr lang="en-US" smtClean="0"/>
              <a:t>‹#›</a:t>
            </a:fld>
            <a:endParaRPr lang="en-US"/>
          </a:p>
        </p:txBody>
      </p:sp>
    </p:spTree>
    <p:extLst>
      <p:ext uri="{BB962C8B-B14F-4D97-AF65-F5344CB8AC3E}">
        <p14:creationId xmlns:p14="http://schemas.microsoft.com/office/powerpoint/2010/main" val="2063888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0C70-CA6B-4803-99E9-1D68CBBA4FA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69D73D0-705D-47C4-9D61-9D88B6F67404}"/>
              </a:ext>
            </a:extLst>
          </p:cNvPr>
          <p:cNvSpPr>
            <a:spLocks noGrp="1"/>
          </p:cNvSpPr>
          <p:nvPr>
            <p:ph type="dt" sz="half" idx="10"/>
          </p:nvPr>
        </p:nvSpPr>
        <p:spPr/>
        <p:txBody>
          <a:bodyPr/>
          <a:lstStyle/>
          <a:p>
            <a:fld id="{F32C3D89-54AE-4D69-96AD-A6472DC8AB52}" type="datetimeFigureOut">
              <a:rPr lang="en-US" smtClean="0"/>
              <a:t>10/2/2025</a:t>
            </a:fld>
            <a:endParaRPr lang="en-US"/>
          </a:p>
        </p:txBody>
      </p:sp>
      <p:sp>
        <p:nvSpPr>
          <p:cNvPr id="4" name="Footer Placeholder 3">
            <a:extLst>
              <a:ext uri="{FF2B5EF4-FFF2-40B4-BE49-F238E27FC236}">
                <a16:creationId xmlns:a16="http://schemas.microsoft.com/office/drawing/2014/main" id="{E20A233F-80FA-4A02-80EF-C77158AC40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8A0FB7F-360B-4D63-B1DD-F1FBAC87CD0B}"/>
              </a:ext>
            </a:extLst>
          </p:cNvPr>
          <p:cNvSpPr>
            <a:spLocks noGrp="1"/>
          </p:cNvSpPr>
          <p:nvPr>
            <p:ph type="sldNum" sz="quarter" idx="12"/>
          </p:nvPr>
        </p:nvSpPr>
        <p:spPr/>
        <p:txBody>
          <a:bodyPr/>
          <a:lstStyle/>
          <a:p>
            <a:fld id="{AAA57C7A-03C6-459D-AC45-ABEE5EC8FE8E}" type="slidenum">
              <a:rPr lang="en-US" smtClean="0"/>
              <a:t>‹#›</a:t>
            </a:fld>
            <a:endParaRPr lang="en-US"/>
          </a:p>
        </p:txBody>
      </p:sp>
    </p:spTree>
    <p:extLst>
      <p:ext uri="{BB962C8B-B14F-4D97-AF65-F5344CB8AC3E}">
        <p14:creationId xmlns:p14="http://schemas.microsoft.com/office/powerpoint/2010/main" val="1977558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CF885D-FDD3-4521-850E-BAD6E0018BDD}"/>
              </a:ext>
            </a:extLst>
          </p:cNvPr>
          <p:cNvSpPr>
            <a:spLocks noGrp="1"/>
          </p:cNvSpPr>
          <p:nvPr>
            <p:ph type="dt" sz="half" idx="10"/>
          </p:nvPr>
        </p:nvSpPr>
        <p:spPr/>
        <p:txBody>
          <a:bodyPr/>
          <a:lstStyle/>
          <a:p>
            <a:fld id="{F32C3D89-54AE-4D69-96AD-A6472DC8AB52}" type="datetimeFigureOut">
              <a:rPr lang="en-US" smtClean="0"/>
              <a:t>10/2/2025</a:t>
            </a:fld>
            <a:endParaRPr lang="en-US"/>
          </a:p>
        </p:txBody>
      </p:sp>
      <p:sp>
        <p:nvSpPr>
          <p:cNvPr id="3" name="Footer Placeholder 2">
            <a:extLst>
              <a:ext uri="{FF2B5EF4-FFF2-40B4-BE49-F238E27FC236}">
                <a16:creationId xmlns:a16="http://schemas.microsoft.com/office/drawing/2014/main" id="{25D71191-AB63-4E42-80BC-9B67201BB8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3443445-54B7-4991-A977-9596AF571C94}"/>
              </a:ext>
            </a:extLst>
          </p:cNvPr>
          <p:cNvSpPr>
            <a:spLocks noGrp="1"/>
          </p:cNvSpPr>
          <p:nvPr>
            <p:ph type="sldNum" sz="quarter" idx="12"/>
          </p:nvPr>
        </p:nvSpPr>
        <p:spPr/>
        <p:txBody>
          <a:bodyPr/>
          <a:lstStyle/>
          <a:p>
            <a:fld id="{AAA57C7A-03C6-459D-AC45-ABEE5EC8FE8E}" type="slidenum">
              <a:rPr lang="en-US" smtClean="0"/>
              <a:t>‹#›</a:t>
            </a:fld>
            <a:endParaRPr lang="en-US"/>
          </a:p>
        </p:txBody>
      </p:sp>
    </p:spTree>
    <p:extLst>
      <p:ext uri="{BB962C8B-B14F-4D97-AF65-F5344CB8AC3E}">
        <p14:creationId xmlns:p14="http://schemas.microsoft.com/office/powerpoint/2010/main" val="3276025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0D4B4-1820-4AD7-A286-AA65F5D65E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93C72B7-9560-4A24-9973-65A6CF382E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9158370-3375-4CD4-BFCC-E136F00514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62E5FF-60B9-45EF-84DD-6289A6F49B08}"/>
              </a:ext>
            </a:extLst>
          </p:cNvPr>
          <p:cNvSpPr>
            <a:spLocks noGrp="1"/>
          </p:cNvSpPr>
          <p:nvPr>
            <p:ph type="dt" sz="half" idx="10"/>
          </p:nvPr>
        </p:nvSpPr>
        <p:spPr/>
        <p:txBody>
          <a:bodyPr/>
          <a:lstStyle/>
          <a:p>
            <a:fld id="{F32C3D89-54AE-4D69-96AD-A6472DC8AB52}" type="datetimeFigureOut">
              <a:rPr lang="en-US" smtClean="0"/>
              <a:t>10/2/2025</a:t>
            </a:fld>
            <a:endParaRPr lang="en-US"/>
          </a:p>
        </p:txBody>
      </p:sp>
      <p:sp>
        <p:nvSpPr>
          <p:cNvPr id="6" name="Footer Placeholder 5">
            <a:extLst>
              <a:ext uri="{FF2B5EF4-FFF2-40B4-BE49-F238E27FC236}">
                <a16:creationId xmlns:a16="http://schemas.microsoft.com/office/drawing/2014/main" id="{85F33DFB-B0CA-4EDE-B4B4-E128DE8350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84E82A-A942-4925-B952-DD8C32BF6A4D}"/>
              </a:ext>
            </a:extLst>
          </p:cNvPr>
          <p:cNvSpPr>
            <a:spLocks noGrp="1"/>
          </p:cNvSpPr>
          <p:nvPr>
            <p:ph type="sldNum" sz="quarter" idx="12"/>
          </p:nvPr>
        </p:nvSpPr>
        <p:spPr/>
        <p:txBody>
          <a:bodyPr/>
          <a:lstStyle/>
          <a:p>
            <a:fld id="{AAA57C7A-03C6-459D-AC45-ABEE5EC8FE8E}" type="slidenum">
              <a:rPr lang="en-US" smtClean="0"/>
              <a:t>‹#›</a:t>
            </a:fld>
            <a:endParaRPr lang="en-US"/>
          </a:p>
        </p:txBody>
      </p:sp>
    </p:spTree>
    <p:extLst>
      <p:ext uri="{BB962C8B-B14F-4D97-AF65-F5344CB8AC3E}">
        <p14:creationId xmlns:p14="http://schemas.microsoft.com/office/powerpoint/2010/main" val="2645256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B4E09-E4C5-4628-97B5-D02022AAAB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BA22ABD-E409-41CA-B369-56D6DC436B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2E82ACE-65C6-4FDA-913C-CF9179ACAB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C39DB4-5BDF-4D04-B04E-4E322AA180C2}"/>
              </a:ext>
            </a:extLst>
          </p:cNvPr>
          <p:cNvSpPr>
            <a:spLocks noGrp="1"/>
          </p:cNvSpPr>
          <p:nvPr>
            <p:ph type="dt" sz="half" idx="10"/>
          </p:nvPr>
        </p:nvSpPr>
        <p:spPr/>
        <p:txBody>
          <a:bodyPr/>
          <a:lstStyle/>
          <a:p>
            <a:fld id="{F32C3D89-54AE-4D69-96AD-A6472DC8AB52}" type="datetimeFigureOut">
              <a:rPr lang="en-US" smtClean="0"/>
              <a:t>10/2/2025</a:t>
            </a:fld>
            <a:endParaRPr lang="en-US"/>
          </a:p>
        </p:txBody>
      </p:sp>
      <p:sp>
        <p:nvSpPr>
          <p:cNvPr id="6" name="Footer Placeholder 5">
            <a:extLst>
              <a:ext uri="{FF2B5EF4-FFF2-40B4-BE49-F238E27FC236}">
                <a16:creationId xmlns:a16="http://schemas.microsoft.com/office/drawing/2014/main" id="{B4903666-E874-4300-8837-75ADACF744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86850D-2292-4562-9519-FC121CD2DDE4}"/>
              </a:ext>
            </a:extLst>
          </p:cNvPr>
          <p:cNvSpPr>
            <a:spLocks noGrp="1"/>
          </p:cNvSpPr>
          <p:nvPr>
            <p:ph type="sldNum" sz="quarter" idx="12"/>
          </p:nvPr>
        </p:nvSpPr>
        <p:spPr/>
        <p:txBody>
          <a:bodyPr/>
          <a:lstStyle/>
          <a:p>
            <a:fld id="{AAA57C7A-03C6-459D-AC45-ABEE5EC8FE8E}" type="slidenum">
              <a:rPr lang="en-US" smtClean="0"/>
              <a:t>‹#›</a:t>
            </a:fld>
            <a:endParaRPr lang="en-US"/>
          </a:p>
        </p:txBody>
      </p:sp>
    </p:spTree>
    <p:extLst>
      <p:ext uri="{BB962C8B-B14F-4D97-AF65-F5344CB8AC3E}">
        <p14:creationId xmlns:p14="http://schemas.microsoft.com/office/powerpoint/2010/main" val="2296982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5404D-753B-4E15-A656-80EE14FFE82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FEAAEA-A2EB-4563-917E-8FB0DC916C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26E5CD-182B-419F-AEBE-3BB6F60847CD}"/>
              </a:ext>
            </a:extLst>
          </p:cNvPr>
          <p:cNvSpPr>
            <a:spLocks noGrp="1"/>
          </p:cNvSpPr>
          <p:nvPr>
            <p:ph type="dt" sz="half" idx="10"/>
          </p:nvPr>
        </p:nvSpPr>
        <p:spPr/>
        <p:txBody>
          <a:bodyPr/>
          <a:lstStyle/>
          <a:p>
            <a:fld id="{F32C3D89-54AE-4D69-96AD-A6472DC8AB52}" type="datetimeFigureOut">
              <a:rPr lang="en-US" smtClean="0"/>
              <a:t>10/2/2025</a:t>
            </a:fld>
            <a:endParaRPr lang="en-US"/>
          </a:p>
        </p:txBody>
      </p:sp>
      <p:sp>
        <p:nvSpPr>
          <p:cNvPr id="5" name="Footer Placeholder 4">
            <a:extLst>
              <a:ext uri="{FF2B5EF4-FFF2-40B4-BE49-F238E27FC236}">
                <a16:creationId xmlns:a16="http://schemas.microsoft.com/office/drawing/2014/main" id="{5F0B9395-F667-408D-A2BA-26A036B930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8DABC7-AB31-4765-9047-4835D89C2D36}"/>
              </a:ext>
            </a:extLst>
          </p:cNvPr>
          <p:cNvSpPr>
            <a:spLocks noGrp="1"/>
          </p:cNvSpPr>
          <p:nvPr>
            <p:ph type="sldNum" sz="quarter" idx="12"/>
          </p:nvPr>
        </p:nvSpPr>
        <p:spPr/>
        <p:txBody>
          <a:bodyPr/>
          <a:lstStyle/>
          <a:p>
            <a:fld id="{AAA57C7A-03C6-459D-AC45-ABEE5EC8FE8E}" type="slidenum">
              <a:rPr lang="en-US" smtClean="0"/>
              <a:t>‹#›</a:t>
            </a:fld>
            <a:endParaRPr lang="en-US"/>
          </a:p>
        </p:txBody>
      </p:sp>
    </p:spTree>
    <p:extLst>
      <p:ext uri="{BB962C8B-B14F-4D97-AF65-F5344CB8AC3E}">
        <p14:creationId xmlns:p14="http://schemas.microsoft.com/office/powerpoint/2010/main" val="3643045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982B89-8606-4D66-B30D-CEAC1B89D9B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DFAA51-CC1D-4B35-9B57-C6651CBF4FD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336943-6B4E-46A5-93BA-25169F0BE543}"/>
              </a:ext>
            </a:extLst>
          </p:cNvPr>
          <p:cNvSpPr>
            <a:spLocks noGrp="1"/>
          </p:cNvSpPr>
          <p:nvPr>
            <p:ph type="dt" sz="half" idx="10"/>
          </p:nvPr>
        </p:nvSpPr>
        <p:spPr/>
        <p:txBody>
          <a:bodyPr/>
          <a:lstStyle/>
          <a:p>
            <a:fld id="{F32C3D89-54AE-4D69-96AD-A6472DC8AB52}" type="datetimeFigureOut">
              <a:rPr lang="en-US" smtClean="0"/>
              <a:t>10/2/2025</a:t>
            </a:fld>
            <a:endParaRPr lang="en-US"/>
          </a:p>
        </p:txBody>
      </p:sp>
      <p:sp>
        <p:nvSpPr>
          <p:cNvPr id="5" name="Footer Placeholder 4">
            <a:extLst>
              <a:ext uri="{FF2B5EF4-FFF2-40B4-BE49-F238E27FC236}">
                <a16:creationId xmlns:a16="http://schemas.microsoft.com/office/drawing/2014/main" id="{27D23CDE-0D71-4BAD-B87C-E6A959002C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21A8FB-0894-43AE-A0B2-AC0529DCBF55}"/>
              </a:ext>
            </a:extLst>
          </p:cNvPr>
          <p:cNvSpPr>
            <a:spLocks noGrp="1"/>
          </p:cNvSpPr>
          <p:nvPr>
            <p:ph type="sldNum" sz="quarter" idx="12"/>
          </p:nvPr>
        </p:nvSpPr>
        <p:spPr/>
        <p:txBody>
          <a:bodyPr/>
          <a:lstStyle/>
          <a:p>
            <a:fld id="{AAA57C7A-03C6-459D-AC45-ABEE5EC8FE8E}" type="slidenum">
              <a:rPr lang="en-US" smtClean="0"/>
              <a:t>‹#›</a:t>
            </a:fld>
            <a:endParaRPr lang="en-US"/>
          </a:p>
        </p:txBody>
      </p:sp>
    </p:spTree>
    <p:extLst>
      <p:ext uri="{BB962C8B-B14F-4D97-AF65-F5344CB8AC3E}">
        <p14:creationId xmlns:p14="http://schemas.microsoft.com/office/powerpoint/2010/main" val="29163927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4"/>
        <p:cNvGrpSpPr/>
        <p:nvPr/>
      </p:nvGrpSpPr>
      <p:grpSpPr>
        <a:xfrm>
          <a:off x="0" y="0"/>
          <a:ext cx="0" cy="0"/>
          <a:chOff x="0" y="0"/>
          <a:chExt cx="0" cy="0"/>
        </a:xfrm>
      </p:grpSpPr>
      <p:sp>
        <p:nvSpPr>
          <p:cNvPr id="15" name="Google Shape;15;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Arial Black"/>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3"/>
          <p:cNvSpPr txBox="1">
            <a:spLocks noGrp="1"/>
          </p:cNvSpPr>
          <p:nvPr>
            <p:ph type="subTitle" idx="1"/>
          </p:nvPr>
        </p:nvSpPr>
        <p:spPr>
          <a:xfrm>
            <a:off x="1524000" y="3602037"/>
            <a:ext cx="9144000" cy="16557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1800"/>
              <a:buNone/>
              <a:defRPr sz="2400"/>
            </a:lvl1pPr>
            <a:lvl2pPr lvl="1" algn="ctr">
              <a:lnSpc>
                <a:spcPct val="90000"/>
              </a:lnSpc>
              <a:spcBef>
                <a:spcPts val="500"/>
              </a:spcBef>
              <a:spcAft>
                <a:spcPts val="0"/>
              </a:spcAft>
              <a:buClr>
                <a:schemeClr val="dk1"/>
              </a:buClr>
              <a:buSzPts val="1500"/>
              <a:buNone/>
              <a:defRPr sz="2000"/>
            </a:lvl2pPr>
            <a:lvl3pPr lvl="2" algn="ctr">
              <a:lnSpc>
                <a:spcPct val="90000"/>
              </a:lnSpc>
              <a:spcBef>
                <a:spcPts val="500"/>
              </a:spcBef>
              <a:spcAft>
                <a:spcPts val="0"/>
              </a:spcAft>
              <a:buClr>
                <a:schemeClr val="dk1"/>
              </a:buClr>
              <a:buSzPts val="1350"/>
              <a:buNone/>
              <a:defRPr sz="1800"/>
            </a:lvl3pPr>
            <a:lvl4pPr lvl="3" algn="ctr">
              <a:lnSpc>
                <a:spcPct val="90000"/>
              </a:lnSpc>
              <a:spcBef>
                <a:spcPts val="500"/>
              </a:spcBef>
              <a:spcAft>
                <a:spcPts val="0"/>
              </a:spcAft>
              <a:buClr>
                <a:schemeClr val="dk1"/>
              </a:buClr>
              <a:buSzPts val="1200"/>
              <a:buNone/>
              <a:defRPr sz="1600"/>
            </a:lvl4pPr>
            <a:lvl5pPr lvl="4" algn="ctr">
              <a:lnSpc>
                <a:spcPct val="90000"/>
              </a:lnSpc>
              <a:spcBef>
                <a:spcPts val="500"/>
              </a:spcBef>
              <a:spcAft>
                <a:spcPts val="0"/>
              </a:spcAft>
              <a:buClr>
                <a:schemeClr val="dk1"/>
              </a:buClr>
              <a:buSzPts val="1200"/>
              <a:buNone/>
              <a:defRPr sz="1600"/>
            </a:lvl5pPr>
            <a:lvl6pPr lvl="5" algn="ctr">
              <a:lnSpc>
                <a:spcPct val="90000"/>
              </a:lnSpc>
              <a:spcBef>
                <a:spcPts val="500"/>
              </a:spcBef>
              <a:spcAft>
                <a:spcPts val="0"/>
              </a:spcAft>
              <a:buClr>
                <a:schemeClr val="dk1"/>
              </a:buClr>
              <a:buSzPts val="1200"/>
              <a:buNone/>
              <a:defRPr sz="1600"/>
            </a:lvl6pPr>
            <a:lvl7pPr lvl="6" algn="ctr">
              <a:lnSpc>
                <a:spcPct val="90000"/>
              </a:lnSpc>
              <a:spcBef>
                <a:spcPts val="500"/>
              </a:spcBef>
              <a:spcAft>
                <a:spcPts val="0"/>
              </a:spcAft>
              <a:buClr>
                <a:schemeClr val="dk1"/>
              </a:buClr>
              <a:buSzPts val="1200"/>
              <a:buNone/>
              <a:defRPr sz="1600"/>
            </a:lvl7pPr>
            <a:lvl8pPr lvl="7" algn="ctr">
              <a:lnSpc>
                <a:spcPct val="90000"/>
              </a:lnSpc>
              <a:spcBef>
                <a:spcPts val="500"/>
              </a:spcBef>
              <a:spcAft>
                <a:spcPts val="0"/>
              </a:spcAft>
              <a:buClr>
                <a:schemeClr val="dk1"/>
              </a:buClr>
              <a:buSzPts val="1200"/>
              <a:buNone/>
              <a:defRPr sz="1600"/>
            </a:lvl8pPr>
            <a:lvl9pPr lvl="8" algn="ctr">
              <a:lnSpc>
                <a:spcPct val="90000"/>
              </a:lnSpc>
              <a:spcBef>
                <a:spcPts val="500"/>
              </a:spcBef>
              <a:spcAft>
                <a:spcPts val="0"/>
              </a:spcAft>
              <a:buClr>
                <a:schemeClr val="dk1"/>
              </a:buClr>
              <a:buSzPts val="1200"/>
              <a:buNone/>
              <a:defRPr sz="1600"/>
            </a:lvl9pPr>
          </a:lstStyle>
          <a:p>
            <a:endParaRPr/>
          </a:p>
        </p:txBody>
      </p:sp>
      <p:sp>
        <p:nvSpPr>
          <p:cNvPr id="17" name="Google Shape;17;p13"/>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13"/>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1pPr>
            <a:lvl2pPr marL="0" marR="0" lvl="1"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2pPr>
            <a:lvl3pPr marL="0" marR="0" lvl="2"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3pPr>
            <a:lvl4pPr marL="0" marR="0" lvl="3"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4pPr>
            <a:lvl5pPr marL="0" marR="0" lvl="4"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5pPr>
            <a:lvl6pPr marL="0" marR="0" lvl="5"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6pPr>
            <a:lvl7pPr marL="0" marR="0" lvl="6"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7pPr>
            <a:lvl8pPr marL="0" marR="0" lvl="7"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8pPr>
            <a:lvl9pPr marL="0" marR="0" lvl="8"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9pPr>
          </a:lstStyle>
          <a:p>
            <a:pPr marL="0" lvl="0" indent="0" algn="r" rtl="0">
              <a:spcBef>
                <a:spcPts val="0"/>
              </a:spcBef>
              <a:spcAft>
                <a:spcPts val="0"/>
              </a:spcAft>
              <a:buNone/>
            </a:pPr>
            <a:r>
              <a:rPr lang="en-US"/>
              <a:t>ParentChild+     </a:t>
            </a: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
        <p:cNvGrpSpPr/>
        <p:nvPr/>
      </p:nvGrpSpPr>
      <p:grpSpPr>
        <a:xfrm>
          <a:off x="0" y="0"/>
          <a:ext cx="0" cy="0"/>
          <a:chOff x="0" y="0"/>
          <a:chExt cx="0" cy="0"/>
        </a:xfrm>
      </p:grpSpPr>
      <p:sp>
        <p:nvSpPr>
          <p:cNvPr id="20" name="Google Shape;20;p15"/>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5"/>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1pPr>
            <a:lvl2pPr marL="0" marR="0" lvl="1"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2pPr>
            <a:lvl3pPr marL="0" marR="0" lvl="2"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3pPr>
            <a:lvl4pPr marL="0" marR="0" lvl="3"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4pPr>
            <a:lvl5pPr marL="0" marR="0" lvl="4"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5pPr>
            <a:lvl6pPr marL="0" marR="0" lvl="5"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6pPr>
            <a:lvl7pPr marL="0" marR="0" lvl="6"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7pPr>
            <a:lvl8pPr marL="0" marR="0" lvl="7"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8pPr>
            <a:lvl9pPr marL="0" marR="0" lvl="8"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9pPr>
          </a:lstStyle>
          <a:p>
            <a:pPr marL="0" lvl="0" indent="0" algn="r" rtl="0">
              <a:spcBef>
                <a:spcPts val="0"/>
              </a:spcBef>
              <a:spcAft>
                <a:spcPts val="0"/>
              </a:spcAft>
              <a:buNone/>
            </a:pPr>
            <a:r>
              <a:rPr lang="en-US"/>
              <a:t>ParentChild+     </a:t>
            </a: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2"/>
        <p:cNvGrpSpPr/>
        <p:nvPr/>
      </p:nvGrpSpPr>
      <p:grpSpPr>
        <a:xfrm>
          <a:off x="0" y="0"/>
          <a:ext cx="0" cy="0"/>
          <a:chOff x="0" y="0"/>
          <a:chExt cx="0" cy="0"/>
        </a:xfrm>
      </p:grpSpPr>
      <p:sp>
        <p:nvSpPr>
          <p:cNvPr id="23" name="Google Shape;23;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14"/>
          <p:cNvSpPr txBox="1">
            <a:spLocks noGrp="1"/>
          </p:cNvSpPr>
          <p:nvPr>
            <p:ph type="body" idx="1"/>
          </p:nvPr>
        </p:nvSpPr>
        <p:spPr>
          <a:xfrm>
            <a:off x="838200" y="1825625"/>
            <a:ext cx="10515600" cy="4351339"/>
          </a:xfrm>
          <a:prstGeom prst="rect">
            <a:avLst/>
          </a:prstGeom>
          <a:noFill/>
          <a:ln>
            <a:noFill/>
          </a:ln>
        </p:spPr>
        <p:txBody>
          <a:bodyPr spcFirstLastPara="1" wrap="square" lIns="91425" tIns="45700" rIns="91425" bIns="45700" anchor="t" anchorCtr="0">
            <a:normAutofit/>
          </a:bodyPr>
          <a:lstStyle>
            <a:lvl1pPr marL="609585" lvl="0" indent="-457189" algn="l">
              <a:lnSpc>
                <a:spcPct val="90000"/>
              </a:lnSpc>
              <a:spcBef>
                <a:spcPts val="1000"/>
              </a:spcBef>
              <a:spcAft>
                <a:spcPts val="0"/>
              </a:spcAft>
              <a:buClr>
                <a:schemeClr val="dk1"/>
              </a:buClr>
              <a:buSzPts val="1800"/>
              <a:buChar char="•"/>
              <a:defRPr/>
            </a:lvl1pPr>
            <a:lvl2pPr marL="1219170" lvl="1" indent="-457189" algn="l">
              <a:lnSpc>
                <a:spcPct val="90000"/>
              </a:lnSpc>
              <a:spcBef>
                <a:spcPts val="500"/>
              </a:spcBef>
              <a:spcAft>
                <a:spcPts val="0"/>
              </a:spcAft>
              <a:buClr>
                <a:schemeClr val="dk1"/>
              </a:buClr>
              <a:buSzPts val="1800"/>
              <a:buChar char="•"/>
              <a:defRPr/>
            </a:lvl2pPr>
            <a:lvl3pPr marL="1828754" lvl="2" indent="-457189" algn="l">
              <a:lnSpc>
                <a:spcPct val="90000"/>
              </a:lnSpc>
              <a:spcBef>
                <a:spcPts val="500"/>
              </a:spcBef>
              <a:spcAft>
                <a:spcPts val="0"/>
              </a:spcAft>
              <a:buClr>
                <a:schemeClr val="dk1"/>
              </a:buClr>
              <a:buSzPts val="1800"/>
              <a:buChar char="•"/>
              <a:defRPr/>
            </a:lvl3pPr>
            <a:lvl4pPr marL="2438339" lvl="3" indent="-457189" algn="l">
              <a:lnSpc>
                <a:spcPct val="90000"/>
              </a:lnSpc>
              <a:spcBef>
                <a:spcPts val="500"/>
              </a:spcBef>
              <a:spcAft>
                <a:spcPts val="0"/>
              </a:spcAft>
              <a:buClr>
                <a:schemeClr val="dk1"/>
              </a:buClr>
              <a:buSzPts val="1800"/>
              <a:buChar char="•"/>
              <a:defRPr/>
            </a:lvl4pPr>
            <a:lvl5pPr marL="3047924" lvl="4" indent="-457189" algn="l">
              <a:lnSpc>
                <a:spcPct val="90000"/>
              </a:lnSpc>
              <a:spcBef>
                <a:spcPts val="500"/>
              </a:spcBef>
              <a:spcAft>
                <a:spcPts val="0"/>
              </a:spcAft>
              <a:buClr>
                <a:schemeClr val="dk1"/>
              </a:buClr>
              <a:buSzPts val="1800"/>
              <a:buChar char="•"/>
              <a:defRPr/>
            </a:lvl5pPr>
            <a:lvl6pPr marL="3657509" lvl="5" indent="-457189" algn="l">
              <a:lnSpc>
                <a:spcPct val="90000"/>
              </a:lnSpc>
              <a:spcBef>
                <a:spcPts val="500"/>
              </a:spcBef>
              <a:spcAft>
                <a:spcPts val="0"/>
              </a:spcAft>
              <a:buClr>
                <a:schemeClr val="dk1"/>
              </a:buClr>
              <a:buSzPts val="1800"/>
              <a:buChar char="•"/>
              <a:defRPr/>
            </a:lvl6pPr>
            <a:lvl7pPr marL="4267093" lvl="6" indent="-457189" algn="l">
              <a:lnSpc>
                <a:spcPct val="90000"/>
              </a:lnSpc>
              <a:spcBef>
                <a:spcPts val="500"/>
              </a:spcBef>
              <a:spcAft>
                <a:spcPts val="0"/>
              </a:spcAft>
              <a:buClr>
                <a:schemeClr val="dk1"/>
              </a:buClr>
              <a:buSzPts val="1800"/>
              <a:buChar char="•"/>
              <a:defRPr/>
            </a:lvl7pPr>
            <a:lvl8pPr marL="4876678" lvl="7" indent="-457189" algn="l">
              <a:lnSpc>
                <a:spcPct val="90000"/>
              </a:lnSpc>
              <a:spcBef>
                <a:spcPts val="500"/>
              </a:spcBef>
              <a:spcAft>
                <a:spcPts val="0"/>
              </a:spcAft>
              <a:buClr>
                <a:schemeClr val="dk1"/>
              </a:buClr>
              <a:buSzPts val="1800"/>
              <a:buChar char="•"/>
              <a:defRPr/>
            </a:lvl8pPr>
            <a:lvl9pPr marL="5486263" lvl="8" indent="-457189" algn="l">
              <a:lnSpc>
                <a:spcPct val="90000"/>
              </a:lnSpc>
              <a:spcBef>
                <a:spcPts val="500"/>
              </a:spcBef>
              <a:spcAft>
                <a:spcPts val="0"/>
              </a:spcAft>
              <a:buClr>
                <a:schemeClr val="dk1"/>
              </a:buClr>
              <a:buSzPts val="1800"/>
              <a:buChar char="•"/>
              <a:defRPr/>
            </a:lvl9pPr>
          </a:lstStyle>
          <a:p>
            <a:endParaRPr/>
          </a:p>
        </p:txBody>
      </p:sp>
      <p:sp>
        <p:nvSpPr>
          <p:cNvPr id="25" name="Google Shape;25;p14"/>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1pPr>
            <a:lvl2pPr marL="0" marR="0" lvl="1"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2pPr>
            <a:lvl3pPr marL="0" marR="0" lvl="2"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3pPr>
            <a:lvl4pPr marL="0" marR="0" lvl="3"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4pPr>
            <a:lvl5pPr marL="0" marR="0" lvl="4"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5pPr>
            <a:lvl6pPr marL="0" marR="0" lvl="5"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6pPr>
            <a:lvl7pPr marL="0" marR="0" lvl="6"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7pPr>
            <a:lvl8pPr marL="0" marR="0" lvl="7"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8pPr>
            <a:lvl9pPr marL="0" marR="0" lvl="8"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9pPr>
          </a:lstStyle>
          <a:p>
            <a:pPr marL="0" lvl="0" indent="0" algn="r" rtl="0">
              <a:spcBef>
                <a:spcPts val="0"/>
              </a:spcBef>
              <a:spcAft>
                <a:spcPts val="0"/>
              </a:spcAft>
              <a:buNone/>
            </a:pPr>
            <a:r>
              <a:rPr lang="en-US"/>
              <a:t>ParentChild+     </a:t>
            </a: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6"/>
        <p:cNvGrpSpPr/>
        <p:nvPr/>
      </p:nvGrpSpPr>
      <p:grpSpPr>
        <a:xfrm>
          <a:off x="0" y="0"/>
          <a:ext cx="0" cy="0"/>
          <a:chOff x="0" y="0"/>
          <a:chExt cx="0" cy="0"/>
        </a:xfrm>
      </p:grpSpPr>
      <p:sp>
        <p:nvSpPr>
          <p:cNvPr id="27" name="Google Shape;27;p16"/>
          <p:cNvSpPr txBox="1">
            <a:spLocks noGrp="1"/>
          </p:cNvSpPr>
          <p:nvPr>
            <p:ph type="title"/>
          </p:nvPr>
        </p:nvSpPr>
        <p:spPr>
          <a:xfrm>
            <a:off x="831851" y="1709740"/>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Arial Black"/>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6"/>
          <p:cNvSpPr txBox="1">
            <a:spLocks noGrp="1"/>
          </p:cNvSpPr>
          <p:nvPr>
            <p:ph type="body" idx="1"/>
          </p:nvPr>
        </p:nvSpPr>
        <p:spPr>
          <a:xfrm>
            <a:off x="831851" y="4589464"/>
            <a:ext cx="10515600" cy="1500187"/>
          </a:xfrm>
          <a:prstGeom prst="rect">
            <a:avLst/>
          </a:prstGeom>
          <a:noFill/>
          <a:ln>
            <a:noFill/>
          </a:ln>
        </p:spPr>
        <p:txBody>
          <a:bodyPr spcFirstLastPara="1" wrap="square" lIns="91425" tIns="45700" rIns="91425" bIns="45700" anchor="t" anchorCtr="0">
            <a:normAutofit/>
          </a:bodyPr>
          <a:lstStyle>
            <a:lvl1pPr marL="609585" lvl="0" indent="-304792" algn="l">
              <a:lnSpc>
                <a:spcPct val="90000"/>
              </a:lnSpc>
              <a:spcBef>
                <a:spcPts val="1000"/>
              </a:spcBef>
              <a:spcAft>
                <a:spcPts val="0"/>
              </a:spcAft>
              <a:buClr>
                <a:srgbClr val="8893A7"/>
              </a:buClr>
              <a:buSzPts val="1800"/>
              <a:buNone/>
              <a:defRPr sz="2400">
                <a:solidFill>
                  <a:srgbClr val="8893A7"/>
                </a:solidFill>
              </a:defRPr>
            </a:lvl1pPr>
            <a:lvl2pPr marL="1219170" lvl="1" indent="-304792" algn="l">
              <a:lnSpc>
                <a:spcPct val="90000"/>
              </a:lnSpc>
              <a:spcBef>
                <a:spcPts val="500"/>
              </a:spcBef>
              <a:spcAft>
                <a:spcPts val="0"/>
              </a:spcAft>
              <a:buClr>
                <a:srgbClr val="8893A7"/>
              </a:buClr>
              <a:buSzPts val="1500"/>
              <a:buNone/>
              <a:defRPr sz="2000">
                <a:solidFill>
                  <a:srgbClr val="8893A7"/>
                </a:solidFill>
              </a:defRPr>
            </a:lvl2pPr>
            <a:lvl3pPr marL="1828754" lvl="2" indent="-304792" algn="l">
              <a:lnSpc>
                <a:spcPct val="90000"/>
              </a:lnSpc>
              <a:spcBef>
                <a:spcPts val="500"/>
              </a:spcBef>
              <a:spcAft>
                <a:spcPts val="0"/>
              </a:spcAft>
              <a:buClr>
                <a:srgbClr val="8893A7"/>
              </a:buClr>
              <a:buSzPts val="1350"/>
              <a:buNone/>
              <a:defRPr sz="1800">
                <a:solidFill>
                  <a:srgbClr val="8893A7"/>
                </a:solidFill>
              </a:defRPr>
            </a:lvl3pPr>
            <a:lvl4pPr marL="2438339" lvl="3" indent="-304792" algn="l">
              <a:lnSpc>
                <a:spcPct val="90000"/>
              </a:lnSpc>
              <a:spcBef>
                <a:spcPts val="500"/>
              </a:spcBef>
              <a:spcAft>
                <a:spcPts val="0"/>
              </a:spcAft>
              <a:buClr>
                <a:srgbClr val="8893A7"/>
              </a:buClr>
              <a:buSzPts val="1200"/>
              <a:buNone/>
              <a:defRPr sz="1600">
                <a:solidFill>
                  <a:srgbClr val="8893A7"/>
                </a:solidFill>
              </a:defRPr>
            </a:lvl4pPr>
            <a:lvl5pPr marL="3047924" lvl="4" indent="-304792" algn="l">
              <a:lnSpc>
                <a:spcPct val="90000"/>
              </a:lnSpc>
              <a:spcBef>
                <a:spcPts val="500"/>
              </a:spcBef>
              <a:spcAft>
                <a:spcPts val="0"/>
              </a:spcAft>
              <a:buClr>
                <a:srgbClr val="8893A7"/>
              </a:buClr>
              <a:buSzPts val="1200"/>
              <a:buNone/>
              <a:defRPr sz="1600">
                <a:solidFill>
                  <a:srgbClr val="8893A7"/>
                </a:solidFill>
              </a:defRPr>
            </a:lvl5pPr>
            <a:lvl6pPr marL="3657509" lvl="5" indent="-304792" algn="l">
              <a:lnSpc>
                <a:spcPct val="90000"/>
              </a:lnSpc>
              <a:spcBef>
                <a:spcPts val="500"/>
              </a:spcBef>
              <a:spcAft>
                <a:spcPts val="0"/>
              </a:spcAft>
              <a:buClr>
                <a:srgbClr val="8893A7"/>
              </a:buClr>
              <a:buSzPts val="1200"/>
              <a:buNone/>
              <a:defRPr sz="1600">
                <a:solidFill>
                  <a:srgbClr val="8893A7"/>
                </a:solidFill>
              </a:defRPr>
            </a:lvl6pPr>
            <a:lvl7pPr marL="4267093" lvl="6" indent="-304792" algn="l">
              <a:lnSpc>
                <a:spcPct val="90000"/>
              </a:lnSpc>
              <a:spcBef>
                <a:spcPts val="500"/>
              </a:spcBef>
              <a:spcAft>
                <a:spcPts val="0"/>
              </a:spcAft>
              <a:buClr>
                <a:srgbClr val="8893A7"/>
              </a:buClr>
              <a:buSzPts val="1200"/>
              <a:buNone/>
              <a:defRPr sz="1600">
                <a:solidFill>
                  <a:srgbClr val="8893A7"/>
                </a:solidFill>
              </a:defRPr>
            </a:lvl7pPr>
            <a:lvl8pPr marL="4876678" lvl="7" indent="-304792" algn="l">
              <a:lnSpc>
                <a:spcPct val="90000"/>
              </a:lnSpc>
              <a:spcBef>
                <a:spcPts val="500"/>
              </a:spcBef>
              <a:spcAft>
                <a:spcPts val="0"/>
              </a:spcAft>
              <a:buClr>
                <a:srgbClr val="8893A7"/>
              </a:buClr>
              <a:buSzPts val="1200"/>
              <a:buNone/>
              <a:defRPr sz="1600">
                <a:solidFill>
                  <a:srgbClr val="8893A7"/>
                </a:solidFill>
              </a:defRPr>
            </a:lvl8pPr>
            <a:lvl9pPr marL="5486263" lvl="8" indent="-304792" algn="l">
              <a:lnSpc>
                <a:spcPct val="90000"/>
              </a:lnSpc>
              <a:spcBef>
                <a:spcPts val="500"/>
              </a:spcBef>
              <a:spcAft>
                <a:spcPts val="0"/>
              </a:spcAft>
              <a:buClr>
                <a:srgbClr val="8893A7"/>
              </a:buClr>
              <a:buSzPts val="1200"/>
              <a:buNone/>
              <a:defRPr sz="1600">
                <a:solidFill>
                  <a:srgbClr val="8893A7"/>
                </a:solidFill>
              </a:defRPr>
            </a:lvl9pPr>
          </a:lstStyle>
          <a:p>
            <a:endParaRPr/>
          </a:p>
        </p:txBody>
      </p:sp>
      <p:sp>
        <p:nvSpPr>
          <p:cNvPr id="29" name="Google Shape;29;p16"/>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6"/>
          <p:cNvSpPr txBox="1">
            <a:spLocks noGrp="1"/>
          </p:cNvSpPr>
          <p:nvPr>
            <p:ph type="sldNum" idx="12"/>
          </p:nvPr>
        </p:nvSpPr>
        <p:spPr>
          <a:xfrm>
            <a:off x="8604251"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1pPr>
            <a:lvl2pPr marL="0" marR="0" lvl="1"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2pPr>
            <a:lvl3pPr marL="0" marR="0" lvl="2"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3pPr>
            <a:lvl4pPr marL="0" marR="0" lvl="3"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4pPr>
            <a:lvl5pPr marL="0" marR="0" lvl="4"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5pPr>
            <a:lvl6pPr marL="0" marR="0" lvl="5"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6pPr>
            <a:lvl7pPr marL="0" marR="0" lvl="6"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7pPr>
            <a:lvl8pPr marL="0" marR="0" lvl="7"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8pPr>
            <a:lvl9pPr marL="0" marR="0" lvl="8"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9pPr>
          </a:lstStyle>
          <a:p>
            <a:pPr marL="0" lvl="0" indent="0" algn="r" rtl="0">
              <a:spcBef>
                <a:spcPts val="0"/>
              </a:spcBef>
              <a:spcAft>
                <a:spcPts val="0"/>
              </a:spcAft>
              <a:buNone/>
            </a:pPr>
            <a:r>
              <a:rPr lang="en-US"/>
              <a:t>ParentChild+     </a:t>
            </a: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1"/>
        <p:cNvGrpSpPr/>
        <p:nvPr/>
      </p:nvGrpSpPr>
      <p:grpSpPr>
        <a:xfrm>
          <a:off x="0" y="0"/>
          <a:ext cx="0" cy="0"/>
          <a:chOff x="0" y="0"/>
          <a:chExt cx="0" cy="0"/>
        </a:xfrm>
      </p:grpSpPr>
      <p:sp>
        <p:nvSpPr>
          <p:cNvPr id="32" name="Google Shape;32;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17"/>
          <p:cNvSpPr txBox="1">
            <a:spLocks noGrp="1"/>
          </p:cNvSpPr>
          <p:nvPr>
            <p:ph type="body" idx="1"/>
          </p:nvPr>
        </p:nvSpPr>
        <p:spPr>
          <a:xfrm>
            <a:off x="838200" y="1825625"/>
            <a:ext cx="5181600" cy="4351339"/>
          </a:xfrm>
          <a:prstGeom prst="rect">
            <a:avLst/>
          </a:prstGeom>
          <a:noFill/>
          <a:ln>
            <a:noFill/>
          </a:ln>
        </p:spPr>
        <p:txBody>
          <a:bodyPr spcFirstLastPara="1" wrap="square" lIns="91425" tIns="45700" rIns="91425" bIns="45700" anchor="t" anchorCtr="0">
            <a:normAutofit/>
          </a:bodyPr>
          <a:lstStyle>
            <a:lvl1pPr marL="609585" lvl="0" indent="-457189" algn="l">
              <a:lnSpc>
                <a:spcPct val="90000"/>
              </a:lnSpc>
              <a:spcBef>
                <a:spcPts val="1000"/>
              </a:spcBef>
              <a:spcAft>
                <a:spcPts val="0"/>
              </a:spcAft>
              <a:buClr>
                <a:schemeClr val="dk1"/>
              </a:buClr>
              <a:buSzPts val="1800"/>
              <a:buChar char="•"/>
              <a:defRPr/>
            </a:lvl1pPr>
            <a:lvl2pPr marL="1219170" lvl="1" indent="-457189" algn="l">
              <a:lnSpc>
                <a:spcPct val="90000"/>
              </a:lnSpc>
              <a:spcBef>
                <a:spcPts val="500"/>
              </a:spcBef>
              <a:spcAft>
                <a:spcPts val="0"/>
              </a:spcAft>
              <a:buClr>
                <a:schemeClr val="dk1"/>
              </a:buClr>
              <a:buSzPts val="1800"/>
              <a:buChar char="•"/>
              <a:defRPr/>
            </a:lvl2pPr>
            <a:lvl3pPr marL="1828754" lvl="2" indent="-457189" algn="l">
              <a:lnSpc>
                <a:spcPct val="90000"/>
              </a:lnSpc>
              <a:spcBef>
                <a:spcPts val="500"/>
              </a:spcBef>
              <a:spcAft>
                <a:spcPts val="0"/>
              </a:spcAft>
              <a:buClr>
                <a:schemeClr val="dk1"/>
              </a:buClr>
              <a:buSzPts val="1800"/>
              <a:buChar char="•"/>
              <a:defRPr/>
            </a:lvl3pPr>
            <a:lvl4pPr marL="2438339" lvl="3" indent="-457189" algn="l">
              <a:lnSpc>
                <a:spcPct val="90000"/>
              </a:lnSpc>
              <a:spcBef>
                <a:spcPts val="500"/>
              </a:spcBef>
              <a:spcAft>
                <a:spcPts val="0"/>
              </a:spcAft>
              <a:buClr>
                <a:schemeClr val="dk1"/>
              </a:buClr>
              <a:buSzPts val="1800"/>
              <a:buChar char="•"/>
              <a:defRPr/>
            </a:lvl4pPr>
            <a:lvl5pPr marL="3047924" lvl="4" indent="-457189" algn="l">
              <a:lnSpc>
                <a:spcPct val="90000"/>
              </a:lnSpc>
              <a:spcBef>
                <a:spcPts val="500"/>
              </a:spcBef>
              <a:spcAft>
                <a:spcPts val="0"/>
              </a:spcAft>
              <a:buClr>
                <a:schemeClr val="dk1"/>
              </a:buClr>
              <a:buSzPts val="1800"/>
              <a:buChar char="•"/>
              <a:defRPr/>
            </a:lvl5pPr>
            <a:lvl6pPr marL="3657509" lvl="5" indent="-457189" algn="l">
              <a:lnSpc>
                <a:spcPct val="90000"/>
              </a:lnSpc>
              <a:spcBef>
                <a:spcPts val="500"/>
              </a:spcBef>
              <a:spcAft>
                <a:spcPts val="0"/>
              </a:spcAft>
              <a:buClr>
                <a:schemeClr val="dk1"/>
              </a:buClr>
              <a:buSzPts val="1800"/>
              <a:buChar char="•"/>
              <a:defRPr/>
            </a:lvl6pPr>
            <a:lvl7pPr marL="4267093" lvl="6" indent="-457189" algn="l">
              <a:lnSpc>
                <a:spcPct val="90000"/>
              </a:lnSpc>
              <a:spcBef>
                <a:spcPts val="500"/>
              </a:spcBef>
              <a:spcAft>
                <a:spcPts val="0"/>
              </a:spcAft>
              <a:buClr>
                <a:schemeClr val="dk1"/>
              </a:buClr>
              <a:buSzPts val="1800"/>
              <a:buChar char="•"/>
              <a:defRPr/>
            </a:lvl7pPr>
            <a:lvl8pPr marL="4876678" lvl="7" indent="-457189" algn="l">
              <a:lnSpc>
                <a:spcPct val="90000"/>
              </a:lnSpc>
              <a:spcBef>
                <a:spcPts val="500"/>
              </a:spcBef>
              <a:spcAft>
                <a:spcPts val="0"/>
              </a:spcAft>
              <a:buClr>
                <a:schemeClr val="dk1"/>
              </a:buClr>
              <a:buSzPts val="1800"/>
              <a:buChar char="•"/>
              <a:defRPr/>
            </a:lvl8pPr>
            <a:lvl9pPr marL="5486263" lvl="8" indent="-457189" algn="l">
              <a:lnSpc>
                <a:spcPct val="90000"/>
              </a:lnSpc>
              <a:spcBef>
                <a:spcPts val="500"/>
              </a:spcBef>
              <a:spcAft>
                <a:spcPts val="0"/>
              </a:spcAft>
              <a:buClr>
                <a:schemeClr val="dk1"/>
              </a:buClr>
              <a:buSzPts val="1800"/>
              <a:buChar char="•"/>
              <a:defRPr/>
            </a:lvl9pPr>
          </a:lstStyle>
          <a:p>
            <a:endParaRPr/>
          </a:p>
        </p:txBody>
      </p:sp>
      <p:sp>
        <p:nvSpPr>
          <p:cNvPr id="34" name="Google Shape;34;p17"/>
          <p:cNvSpPr txBox="1">
            <a:spLocks noGrp="1"/>
          </p:cNvSpPr>
          <p:nvPr>
            <p:ph type="body" idx="2"/>
          </p:nvPr>
        </p:nvSpPr>
        <p:spPr>
          <a:xfrm>
            <a:off x="6172200" y="1825625"/>
            <a:ext cx="5181600" cy="4351339"/>
          </a:xfrm>
          <a:prstGeom prst="rect">
            <a:avLst/>
          </a:prstGeom>
          <a:noFill/>
          <a:ln>
            <a:noFill/>
          </a:ln>
        </p:spPr>
        <p:txBody>
          <a:bodyPr spcFirstLastPara="1" wrap="square" lIns="91425" tIns="45700" rIns="91425" bIns="45700" anchor="t" anchorCtr="0">
            <a:normAutofit/>
          </a:bodyPr>
          <a:lstStyle>
            <a:lvl1pPr marL="609585" lvl="0" indent="-457189" algn="l">
              <a:lnSpc>
                <a:spcPct val="90000"/>
              </a:lnSpc>
              <a:spcBef>
                <a:spcPts val="1000"/>
              </a:spcBef>
              <a:spcAft>
                <a:spcPts val="0"/>
              </a:spcAft>
              <a:buClr>
                <a:schemeClr val="dk1"/>
              </a:buClr>
              <a:buSzPts val="1800"/>
              <a:buChar char="•"/>
              <a:defRPr/>
            </a:lvl1pPr>
            <a:lvl2pPr marL="1219170" lvl="1" indent="-457189" algn="l">
              <a:lnSpc>
                <a:spcPct val="90000"/>
              </a:lnSpc>
              <a:spcBef>
                <a:spcPts val="500"/>
              </a:spcBef>
              <a:spcAft>
                <a:spcPts val="0"/>
              </a:spcAft>
              <a:buClr>
                <a:schemeClr val="dk1"/>
              </a:buClr>
              <a:buSzPts val="1800"/>
              <a:buChar char="•"/>
              <a:defRPr/>
            </a:lvl2pPr>
            <a:lvl3pPr marL="1828754" lvl="2" indent="-457189" algn="l">
              <a:lnSpc>
                <a:spcPct val="90000"/>
              </a:lnSpc>
              <a:spcBef>
                <a:spcPts val="500"/>
              </a:spcBef>
              <a:spcAft>
                <a:spcPts val="0"/>
              </a:spcAft>
              <a:buClr>
                <a:schemeClr val="dk1"/>
              </a:buClr>
              <a:buSzPts val="1800"/>
              <a:buChar char="•"/>
              <a:defRPr/>
            </a:lvl3pPr>
            <a:lvl4pPr marL="2438339" lvl="3" indent="-457189" algn="l">
              <a:lnSpc>
                <a:spcPct val="90000"/>
              </a:lnSpc>
              <a:spcBef>
                <a:spcPts val="500"/>
              </a:spcBef>
              <a:spcAft>
                <a:spcPts val="0"/>
              </a:spcAft>
              <a:buClr>
                <a:schemeClr val="dk1"/>
              </a:buClr>
              <a:buSzPts val="1800"/>
              <a:buChar char="•"/>
              <a:defRPr/>
            </a:lvl4pPr>
            <a:lvl5pPr marL="3047924" lvl="4" indent="-457189" algn="l">
              <a:lnSpc>
                <a:spcPct val="90000"/>
              </a:lnSpc>
              <a:spcBef>
                <a:spcPts val="500"/>
              </a:spcBef>
              <a:spcAft>
                <a:spcPts val="0"/>
              </a:spcAft>
              <a:buClr>
                <a:schemeClr val="dk1"/>
              </a:buClr>
              <a:buSzPts val="1800"/>
              <a:buChar char="•"/>
              <a:defRPr/>
            </a:lvl5pPr>
            <a:lvl6pPr marL="3657509" lvl="5" indent="-457189" algn="l">
              <a:lnSpc>
                <a:spcPct val="90000"/>
              </a:lnSpc>
              <a:spcBef>
                <a:spcPts val="500"/>
              </a:spcBef>
              <a:spcAft>
                <a:spcPts val="0"/>
              </a:spcAft>
              <a:buClr>
                <a:schemeClr val="dk1"/>
              </a:buClr>
              <a:buSzPts val="1800"/>
              <a:buChar char="•"/>
              <a:defRPr/>
            </a:lvl6pPr>
            <a:lvl7pPr marL="4267093" lvl="6" indent="-457189" algn="l">
              <a:lnSpc>
                <a:spcPct val="90000"/>
              </a:lnSpc>
              <a:spcBef>
                <a:spcPts val="500"/>
              </a:spcBef>
              <a:spcAft>
                <a:spcPts val="0"/>
              </a:spcAft>
              <a:buClr>
                <a:schemeClr val="dk1"/>
              </a:buClr>
              <a:buSzPts val="1800"/>
              <a:buChar char="•"/>
              <a:defRPr/>
            </a:lvl7pPr>
            <a:lvl8pPr marL="4876678" lvl="7" indent="-457189" algn="l">
              <a:lnSpc>
                <a:spcPct val="90000"/>
              </a:lnSpc>
              <a:spcBef>
                <a:spcPts val="500"/>
              </a:spcBef>
              <a:spcAft>
                <a:spcPts val="0"/>
              </a:spcAft>
              <a:buClr>
                <a:schemeClr val="dk1"/>
              </a:buClr>
              <a:buSzPts val="1800"/>
              <a:buChar char="•"/>
              <a:defRPr/>
            </a:lvl8pPr>
            <a:lvl9pPr marL="5486263" lvl="8" indent="-457189" algn="l">
              <a:lnSpc>
                <a:spcPct val="90000"/>
              </a:lnSpc>
              <a:spcBef>
                <a:spcPts val="500"/>
              </a:spcBef>
              <a:spcAft>
                <a:spcPts val="0"/>
              </a:spcAft>
              <a:buClr>
                <a:schemeClr val="dk1"/>
              </a:buClr>
              <a:buSzPts val="1800"/>
              <a:buChar char="•"/>
              <a:defRPr/>
            </a:lvl9pPr>
          </a:lstStyle>
          <a:p>
            <a:endParaRPr/>
          </a:p>
        </p:txBody>
      </p:sp>
      <p:sp>
        <p:nvSpPr>
          <p:cNvPr id="35" name="Google Shape;35;p17"/>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7"/>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1pPr>
            <a:lvl2pPr marL="0" marR="0" lvl="1"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2pPr>
            <a:lvl3pPr marL="0" marR="0" lvl="2"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3pPr>
            <a:lvl4pPr marL="0" marR="0" lvl="3"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4pPr>
            <a:lvl5pPr marL="0" marR="0" lvl="4"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5pPr>
            <a:lvl6pPr marL="0" marR="0" lvl="5"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6pPr>
            <a:lvl7pPr marL="0" marR="0" lvl="6"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7pPr>
            <a:lvl8pPr marL="0" marR="0" lvl="7"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8pPr>
            <a:lvl9pPr marL="0" marR="0" lvl="8"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9pPr>
          </a:lstStyle>
          <a:p>
            <a:pPr marL="0" lvl="0" indent="0" algn="r" rtl="0">
              <a:spcBef>
                <a:spcPts val="0"/>
              </a:spcBef>
              <a:spcAft>
                <a:spcPts val="0"/>
              </a:spcAft>
              <a:buNone/>
            </a:pPr>
            <a:r>
              <a:rPr lang="en-US"/>
              <a:t>ParentChild+     </a:t>
            </a: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7"/>
        <p:cNvGrpSpPr/>
        <p:nvPr/>
      </p:nvGrpSpPr>
      <p:grpSpPr>
        <a:xfrm>
          <a:off x="0" y="0"/>
          <a:ext cx="0" cy="0"/>
          <a:chOff x="0" y="0"/>
          <a:chExt cx="0" cy="0"/>
        </a:xfrm>
      </p:grpSpPr>
      <p:sp>
        <p:nvSpPr>
          <p:cNvPr id="38" name="Google Shape;38;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8"/>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rmAutofit/>
          </a:bodyPr>
          <a:lstStyle>
            <a:lvl1pPr marL="609585" lvl="0" indent="-304792" algn="l">
              <a:lnSpc>
                <a:spcPct val="90000"/>
              </a:lnSpc>
              <a:spcBef>
                <a:spcPts val="1000"/>
              </a:spcBef>
              <a:spcAft>
                <a:spcPts val="0"/>
              </a:spcAft>
              <a:buClr>
                <a:schemeClr val="dk1"/>
              </a:buClr>
              <a:buSzPts val="1800"/>
              <a:buNone/>
              <a:defRPr sz="2400" b="1"/>
            </a:lvl1pPr>
            <a:lvl2pPr marL="1219170" lvl="1" indent="-304792" algn="l">
              <a:lnSpc>
                <a:spcPct val="90000"/>
              </a:lnSpc>
              <a:spcBef>
                <a:spcPts val="500"/>
              </a:spcBef>
              <a:spcAft>
                <a:spcPts val="0"/>
              </a:spcAft>
              <a:buClr>
                <a:schemeClr val="dk1"/>
              </a:buClr>
              <a:buSzPts val="1500"/>
              <a:buNone/>
              <a:defRPr sz="2000" b="1"/>
            </a:lvl2pPr>
            <a:lvl3pPr marL="1828754" lvl="2" indent="-304792" algn="l">
              <a:lnSpc>
                <a:spcPct val="90000"/>
              </a:lnSpc>
              <a:spcBef>
                <a:spcPts val="500"/>
              </a:spcBef>
              <a:spcAft>
                <a:spcPts val="0"/>
              </a:spcAft>
              <a:buClr>
                <a:schemeClr val="dk1"/>
              </a:buClr>
              <a:buSzPts val="1350"/>
              <a:buNone/>
              <a:defRPr sz="1800" b="1"/>
            </a:lvl3pPr>
            <a:lvl4pPr marL="2438339" lvl="3" indent="-304792" algn="l">
              <a:lnSpc>
                <a:spcPct val="90000"/>
              </a:lnSpc>
              <a:spcBef>
                <a:spcPts val="500"/>
              </a:spcBef>
              <a:spcAft>
                <a:spcPts val="0"/>
              </a:spcAft>
              <a:buClr>
                <a:schemeClr val="dk1"/>
              </a:buClr>
              <a:buSzPts val="1200"/>
              <a:buNone/>
              <a:defRPr sz="1600" b="1"/>
            </a:lvl4pPr>
            <a:lvl5pPr marL="3047924" lvl="4" indent="-304792" algn="l">
              <a:lnSpc>
                <a:spcPct val="90000"/>
              </a:lnSpc>
              <a:spcBef>
                <a:spcPts val="500"/>
              </a:spcBef>
              <a:spcAft>
                <a:spcPts val="0"/>
              </a:spcAft>
              <a:buClr>
                <a:schemeClr val="dk1"/>
              </a:buClr>
              <a:buSzPts val="1200"/>
              <a:buNone/>
              <a:defRPr sz="1600" b="1"/>
            </a:lvl5pPr>
            <a:lvl6pPr marL="3657509" lvl="5" indent="-304792" algn="l">
              <a:lnSpc>
                <a:spcPct val="90000"/>
              </a:lnSpc>
              <a:spcBef>
                <a:spcPts val="500"/>
              </a:spcBef>
              <a:spcAft>
                <a:spcPts val="0"/>
              </a:spcAft>
              <a:buClr>
                <a:schemeClr val="dk1"/>
              </a:buClr>
              <a:buSzPts val="1200"/>
              <a:buNone/>
              <a:defRPr sz="1600" b="1"/>
            </a:lvl6pPr>
            <a:lvl7pPr marL="4267093" lvl="6" indent="-304792" algn="l">
              <a:lnSpc>
                <a:spcPct val="90000"/>
              </a:lnSpc>
              <a:spcBef>
                <a:spcPts val="500"/>
              </a:spcBef>
              <a:spcAft>
                <a:spcPts val="0"/>
              </a:spcAft>
              <a:buClr>
                <a:schemeClr val="dk1"/>
              </a:buClr>
              <a:buSzPts val="1200"/>
              <a:buNone/>
              <a:defRPr sz="1600" b="1"/>
            </a:lvl7pPr>
            <a:lvl8pPr marL="4876678" lvl="7" indent="-304792" algn="l">
              <a:lnSpc>
                <a:spcPct val="90000"/>
              </a:lnSpc>
              <a:spcBef>
                <a:spcPts val="500"/>
              </a:spcBef>
              <a:spcAft>
                <a:spcPts val="0"/>
              </a:spcAft>
              <a:buClr>
                <a:schemeClr val="dk1"/>
              </a:buClr>
              <a:buSzPts val="1200"/>
              <a:buNone/>
              <a:defRPr sz="1600" b="1"/>
            </a:lvl8pPr>
            <a:lvl9pPr marL="5486263" lvl="8" indent="-304792" algn="l">
              <a:lnSpc>
                <a:spcPct val="90000"/>
              </a:lnSpc>
              <a:spcBef>
                <a:spcPts val="500"/>
              </a:spcBef>
              <a:spcAft>
                <a:spcPts val="0"/>
              </a:spcAft>
              <a:buClr>
                <a:schemeClr val="dk1"/>
              </a:buClr>
              <a:buSzPts val="1200"/>
              <a:buNone/>
              <a:defRPr sz="1600" b="1"/>
            </a:lvl9pPr>
          </a:lstStyle>
          <a:p>
            <a:endParaRPr/>
          </a:p>
        </p:txBody>
      </p:sp>
      <p:sp>
        <p:nvSpPr>
          <p:cNvPr id="40" name="Google Shape;40;p18"/>
          <p:cNvSpPr txBox="1">
            <a:spLocks noGrp="1"/>
          </p:cNvSpPr>
          <p:nvPr>
            <p:ph type="body" idx="2"/>
          </p:nvPr>
        </p:nvSpPr>
        <p:spPr>
          <a:xfrm>
            <a:off x="839789" y="2505075"/>
            <a:ext cx="5157787" cy="3684588"/>
          </a:xfrm>
          <a:prstGeom prst="rect">
            <a:avLst/>
          </a:prstGeom>
          <a:noFill/>
          <a:ln>
            <a:noFill/>
          </a:ln>
        </p:spPr>
        <p:txBody>
          <a:bodyPr spcFirstLastPara="1" wrap="square" lIns="91425" tIns="45700" rIns="91425" bIns="45700" anchor="t" anchorCtr="0">
            <a:normAutofit/>
          </a:bodyPr>
          <a:lstStyle>
            <a:lvl1pPr marL="609585" lvl="0" indent="-457189" algn="l">
              <a:lnSpc>
                <a:spcPct val="90000"/>
              </a:lnSpc>
              <a:spcBef>
                <a:spcPts val="1000"/>
              </a:spcBef>
              <a:spcAft>
                <a:spcPts val="0"/>
              </a:spcAft>
              <a:buClr>
                <a:schemeClr val="dk1"/>
              </a:buClr>
              <a:buSzPts val="1800"/>
              <a:buChar char="•"/>
              <a:defRPr/>
            </a:lvl1pPr>
            <a:lvl2pPr marL="1219170" lvl="1" indent="-457189" algn="l">
              <a:lnSpc>
                <a:spcPct val="90000"/>
              </a:lnSpc>
              <a:spcBef>
                <a:spcPts val="500"/>
              </a:spcBef>
              <a:spcAft>
                <a:spcPts val="0"/>
              </a:spcAft>
              <a:buClr>
                <a:schemeClr val="dk1"/>
              </a:buClr>
              <a:buSzPts val="1800"/>
              <a:buChar char="•"/>
              <a:defRPr/>
            </a:lvl2pPr>
            <a:lvl3pPr marL="1828754" lvl="2" indent="-457189" algn="l">
              <a:lnSpc>
                <a:spcPct val="90000"/>
              </a:lnSpc>
              <a:spcBef>
                <a:spcPts val="500"/>
              </a:spcBef>
              <a:spcAft>
                <a:spcPts val="0"/>
              </a:spcAft>
              <a:buClr>
                <a:schemeClr val="dk1"/>
              </a:buClr>
              <a:buSzPts val="1800"/>
              <a:buChar char="•"/>
              <a:defRPr/>
            </a:lvl3pPr>
            <a:lvl4pPr marL="2438339" lvl="3" indent="-457189" algn="l">
              <a:lnSpc>
                <a:spcPct val="90000"/>
              </a:lnSpc>
              <a:spcBef>
                <a:spcPts val="500"/>
              </a:spcBef>
              <a:spcAft>
                <a:spcPts val="0"/>
              </a:spcAft>
              <a:buClr>
                <a:schemeClr val="dk1"/>
              </a:buClr>
              <a:buSzPts val="1800"/>
              <a:buChar char="•"/>
              <a:defRPr/>
            </a:lvl4pPr>
            <a:lvl5pPr marL="3047924" lvl="4" indent="-457189" algn="l">
              <a:lnSpc>
                <a:spcPct val="90000"/>
              </a:lnSpc>
              <a:spcBef>
                <a:spcPts val="500"/>
              </a:spcBef>
              <a:spcAft>
                <a:spcPts val="0"/>
              </a:spcAft>
              <a:buClr>
                <a:schemeClr val="dk1"/>
              </a:buClr>
              <a:buSzPts val="1800"/>
              <a:buChar char="•"/>
              <a:defRPr/>
            </a:lvl5pPr>
            <a:lvl6pPr marL="3657509" lvl="5" indent="-457189" algn="l">
              <a:lnSpc>
                <a:spcPct val="90000"/>
              </a:lnSpc>
              <a:spcBef>
                <a:spcPts val="500"/>
              </a:spcBef>
              <a:spcAft>
                <a:spcPts val="0"/>
              </a:spcAft>
              <a:buClr>
                <a:schemeClr val="dk1"/>
              </a:buClr>
              <a:buSzPts val="1800"/>
              <a:buChar char="•"/>
              <a:defRPr/>
            </a:lvl6pPr>
            <a:lvl7pPr marL="4267093" lvl="6" indent="-457189" algn="l">
              <a:lnSpc>
                <a:spcPct val="90000"/>
              </a:lnSpc>
              <a:spcBef>
                <a:spcPts val="500"/>
              </a:spcBef>
              <a:spcAft>
                <a:spcPts val="0"/>
              </a:spcAft>
              <a:buClr>
                <a:schemeClr val="dk1"/>
              </a:buClr>
              <a:buSzPts val="1800"/>
              <a:buChar char="•"/>
              <a:defRPr/>
            </a:lvl7pPr>
            <a:lvl8pPr marL="4876678" lvl="7" indent="-457189" algn="l">
              <a:lnSpc>
                <a:spcPct val="90000"/>
              </a:lnSpc>
              <a:spcBef>
                <a:spcPts val="500"/>
              </a:spcBef>
              <a:spcAft>
                <a:spcPts val="0"/>
              </a:spcAft>
              <a:buClr>
                <a:schemeClr val="dk1"/>
              </a:buClr>
              <a:buSzPts val="1800"/>
              <a:buChar char="•"/>
              <a:defRPr/>
            </a:lvl8pPr>
            <a:lvl9pPr marL="5486263" lvl="8" indent="-457189" algn="l">
              <a:lnSpc>
                <a:spcPct val="90000"/>
              </a:lnSpc>
              <a:spcBef>
                <a:spcPts val="500"/>
              </a:spcBef>
              <a:spcAft>
                <a:spcPts val="0"/>
              </a:spcAft>
              <a:buClr>
                <a:schemeClr val="dk1"/>
              </a:buClr>
              <a:buSzPts val="1800"/>
              <a:buChar char="•"/>
              <a:defRPr/>
            </a:lvl9pPr>
          </a:lstStyle>
          <a:p>
            <a:endParaRPr/>
          </a:p>
        </p:txBody>
      </p:sp>
      <p:sp>
        <p:nvSpPr>
          <p:cNvPr id="41" name="Google Shape;41;p18"/>
          <p:cNvSpPr txBox="1">
            <a:spLocks noGrp="1"/>
          </p:cNvSpPr>
          <p:nvPr>
            <p:ph type="body" idx="3"/>
          </p:nvPr>
        </p:nvSpPr>
        <p:spPr>
          <a:xfrm>
            <a:off x="6172201" y="1681163"/>
            <a:ext cx="5183188" cy="823912"/>
          </a:xfrm>
          <a:prstGeom prst="rect">
            <a:avLst/>
          </a:prstGeom>
          <a:noFill/>
          <a:ln>
            <a:noFill/>
          </a:ln>
        </p:spPr>
        <p:txBody>
          <a:bodyPr spcFirstLastPara="1" wrap="square" lIns="91425" tIns="45700" rIns="91425" bIns="45700" anchor="b" anchorCtr="0">
            <a:normAutofit/>
          </a:bodyPr>
          <a:lstStyle>
            <a:lvl1pPr marL="609585" lvl="0" indent="-304792" algn="l">
              <a:lnSpc>
                <a:spcPct val="90000"/>
              </a:lnSpc>
              <a:spcBef>
                <a:spcPts val="1000"/>
              </a:spcBef>
              <a:spcAft>
                <a:spcPts val="0"/>
              </a:spcAft>
              <a:buClr>
                <a:schemeClr val="dk1"/>
              </a:buClr>
              <a:buSzPts val="1800"/>
              <a:buNone/>
              <a:defRPr sz="2400" b="1"/>
            </a:lvl1pPr>
            <a:lvl2pPr marL="1219170" lvl="1" indent="-304792" algn="l">
              <a:lnSpc>
                <a:spcPct val="90000"/>
              </a:lnSpc>
              <a:spcBef>
                <a:spcPts val="500"/>
              </a:spcBef>
              <a:spcAft>
                <a:spcPts val="0"/>
              </a:spcAft>
              <a:buClr>
                <a:schemeClr val="dk1"/>
              </a:buClr>
              <a:buSzPts val="1500"/>
              <a:buNone/>
              <a:defRPr sz="2000" b="1"/>
            </a:lvl2pPr>
            <a:lvl3pPr marL="1828754" lvl="2" indent="-304792" algn="l">
              <a:lnSpc>
                <a:spcPct val="90000"/>
              </a:lnSpc>
              <a:spcBef>
                <a:spcPts val="500"/>
              </a:spcBef>
              <a:spcAft>
                <a:spcPts val="0"/>
              </a:spcAft>
              <a:buClr>
                <a:schemeClr val="dk1"/>
              </a:buClr>
              <a:buSzPts val="1350"/>
              <a:buNone/>
              <a:defRPr sz="1800" b="1"/>
            </a:lvl3pPr>
            <a:lvl4pPr marL="2438339" lvl="3" indent="-304792" algn="l">
              <a:lnSpc>
                <a:spcPct val="90000"/>
              </a:lnSpc>
              <a:spcBef>
                <a:spcPts val="500"/>
              </a:spcBef>
              <a:spcAft>
                <a:spcPts val="0"/>
              </a:spcAft>
              <a:buClr>
                <a:schemeClr val="dk1"/>
              </a:buClr>
              <a:buSzPts val="1200"/>
              <a:buNone/>
              <a:defRPr sz="1600" b="1"/>
            </a:lvl4pPr>
            <a:lvl5pPr marL="3047924" lvl="4" indent="-304792" algn="l">
              <a:lnSpc>
                <a:spcPct val="90000"/>
              </a:lnSpc>
              <a:spcBef>
                <a:spcPts val="500"/>
              </a:spcBef>
              <a:spcAft>
                <a:spcPts val="0"/>
              </a:spcAft>
              <a:buClr>
                <a:schemeClr val="dk1"/>
              </a:buClr>
              <a:buSzPts val="1200"/>
              <a:buNone/>
              <a:defRPr sz="1600" b="1"/>
            </a:lvl5pPr>
            <a:lvl6pPr marL="3657509" lvl="5" indent="-304792" algn="l">
              <a:lnSpc>
                <a:spcPct val="90000"/>
              </a:lnSpc>
              <a:spcBef>
                <a:spcPts val="500"/>
              </a:spcBef>
              <a:spcAft>
                <a:spcPts val="0"/>
              </a:spcAft>
              <a:buClr>
                <a:schemeClr val="dk1"/>
              </a:buClr>
              <a:buSzPts val="1200"/>
              <a:buNone/>
              <a:defRPr sz="1600" b="1"/>
            </a:lvl6pPr>
            <a:lvl7pPr marL="4267093" lvl="6" indent="-304792" algn="l">
              <a:lnSpc>
                <a:spcPct val="90000"/>
              </a:lnSpc>
              <a:spcBef>
                <a:spcPts val="500"/>
              </a:spcBef>
              <a:spcAft>
                <a:spcPts val="0"/>
              </a:spcAft>
              <a:buClr>
                <a:schemeClr val="dk1"/>
              </a:buClr>
              <a:buSzPts val="1200"/>
              <a:buNone/>
              <a:defRPr sz="1600" b="1"/>
            </a:lvl7pPr>
            <a:lvl8pPr marL="4876678" lvl="7" indent="-304792" algn="l">
              <a:lnSpc>
                <a:spcPct val="90000"/>
              </a:lnSpc>
              <a:spcBef>
                <a:spcPts val="500"/>
              </a:spcBef>
              <a:spcAft>
                <a:spcPts val="0"/>
              </a:spcAft>
              <a:buClr>
                <a:schemeClr val="dk1"/>
              </a:buClr>
              <a:buSzPts val="1200"/>
              <a:buNone/>
              <a:defRPr sz="1600" b="1"/>
            </a:lvl8pPr>
            <a:lvl9pPr marL="5486263" lvl="8" indent="-304792" algn="l">
              <a:lnSpc>
                <a:spcPct val="90000"/>
              </a:lnSpc>
              <a:spcBef>
                <a:spcPts val="500"/>
              </a:spcBef>
              <a:spcAft>
                <a:spcPts val="0"/>
              </a:spcAft>
              <a:buClr>
                <a:schemeClr val="dk1"/>
              </a:buClr>
              <a:buSzPts val="1200"/>
              <a:buNone/>
              <a:defRPr sz="1600" b="1"/>
            </a:lvl9pPr>
          </a:lstStyle>
          <a:p>
            <a:endParaRPr/>
          </a:p>
        </p:txBody>
      </p:sp>
      <p:sp>
        <p:nvSpPr>
          <p:cNvPr id="42" name="Google Shape;42;p18"/>
          <p:cNvSpPr txBox="1">
            <a:spLocks noGrp="1"/>
          </p:cNvSpPr>
          <p:nvPr>
            <p:ph type="body" idx="4"/>
          </p:nvPr>
        </p:nvSpPr>
        <p:spPr>
          <a:xfrm>
            <a:off x="6172201" y="2505075"/>
            <a:ext cx="5183188" cy="3684588"/>
          </a:xfrm>
          <a:prstGeom prst="rect">
            <a:avLst/>
          </a:prstGeom>
          <a:noFill/>
          <a:ln>
            <a:noFill/>
          </a:ln>
        </p:spPr>
        <p:txBody>
          <a:bodyPr spcFirstLastPara="1" wrap="square" lIns="91425" tIns="45700" rIns="91425" bIns="45700" anchor="t" anchorCtr="0">
            <a:normAutofit/>
          </a:bodyPr>
          <a:lstStyle>
            <a:lvl1pPr marL="609585" lvl="0" indent="-457189" algn="l">
              <a:lnSpc>
                <a:spcPct val="90000"/>
              </a:lnSpc>
              <a:spcBef>
                <a:spcPts val="1000"/>
              </a:spcBef>
              <a:spcAft>
                <a:spcPts val="0"/>
              </a:spcAft>
              <a:buClr>
                <a:schemeClr val="dk1"/>
              </a:buClr>
              <a:buSzPts val="1800"/>
              <a:buChar char="•"/>
              <a:defRPr/>
            </a:lvl1pPr>
            <a:lvl2pPr marL="1219170" lvl="1" indent="-457189" algn="l">
              <a:lnSpc>
                <a:spcPct val="90000"/>
              </a:lnSpc>
              <a:spcBef>
                <a:spcPts val="500"/>
              </a:spcBef>
              <a:spcAft>
                <a:spcPts val="0"/>
              </a:spcAft>
              <a:buClr>
                <a:schemeClr val="dk1"/>
              </a:buClr>
              <a:buSzPts val="1800"/>
              <a:buChar char="•"/>
              <a:defRPr/>
            </a:lvl2pPr>
            <a:lvl3pPr marL="1828754" lvl="2" indent="-457189" algn="l">
              <a:lnSpc>
                <a:spcPct val="90000"/>
              </a:lnSpc>
              <a:spcBef>
                <a:spcPts val="500"/>
              </a:spcBef>
              <a:spcAft>
                <a:spcPts val="0"/>
              </a:spcAft>
              <a:buClr>
                <a:schemeClr val="dk1"/>
              </a:buClr>
              <a:buSzPts val="1800"/>
              <a:buChar char="•"/>
              <a:defRPr/>
            </a:lvl3pPr>
            <a:lvl4pPr marL="2438339" lvl="3" indent="-457189" algn="l">
              <a:lnSpc>
                <a:spcPct val="90000"/>
              </a:lnSpc>
              <a:spcBef>
                <a:spcPts val="500"/>
              </a:spcBef>
              <a:spcAft>
                <a:spcPts val="0"/>
              </a:spcAft>
              <a:buClr>
                <a:schemeClr val="dk1"/>
              </a:buClr>
              <a:buSzPts val="1800"/>
              <a:buChar char="•"/>
              <a:defRPr/>
            </a:lvl4pPr>
            <a:lvl5pPr marL="3047924" lvl="4" indent="-457189" algn="l">
              <a:lnSpc>
                <a:spcPct val="90000"/>
              </a:lnSpc>
              <a:spcBef>
                <a:spcPts val="500"/>
              </a:spcBef>
              <a:spcAft>
                <a:spcPts val="0"/>
              </a:spcAft>
              <a:buClr>
                <a:schemeClr val="dk1"/>
              </a:buClr>
              <a:buSzPts val="1800"/>
              <a:buChar char="•"/>
              <a:defRPr/>
            </a:lvl5pPr>
            <a:lvl6pPr marL="3657509" lvl="5" indent="-457189" algn="l">
              <a:lnSpc>
                <a:spcPct val="90000"/>
              </a:lnSpc>
              <a:spcBef>
                <a:spcPts val="500"/>
              </a:spcBef>
              <a:spcAft>
                <a:spcPts val="0"/>
              </a:spcAft>
              <a:buClr>
                <a:schemeClr val="dk1"/>
              </a:buClr>
              <a:buSzPts val="1800"/>
              <a:buChar char="•"/>
              <a:defRPr/>
            </a:lvl6pPr>
            <a:lvl7pPr marL="4267093" lvl="6" indent="-457189" algn="l">
              <a:lnSpc>
                <a:spcPct val="90000"/>
              </a:lnSpc>
              <a:spcBef>
                <a:spcPts val="500"/>
              </a:spcBef>
              <a:spcAft>
                <a:spcPts val="0"/>
              </a:spcAft>
              <a:buClr>
                <a:schemeClr val="dk1"/>
              </a:buClr>
              <a:buSzPts val="1800"/>
              <a:buChar char="•"/>
              <a:defRPr/>
            </a:lvl7pPr>
            <a:lvl8pPr marL="4876678" lvl="7" indent="-457189" algn="l">
              <a:lnSpc>
                <a:spcPct val="90000"/>
              </a:lnSpc>
              <a:spcBef>
                <a:spcPts val="500"/>
              </a:spcBef>
              <a:spcAft>
                <a:spcPts val="0"/>
              </a:spcAft>
              <a:buClr>
                <a:schemeClr val="dk1"/>
              </a:buClr>
              <a:buSzPts val="1800"/>
              <a:buChar char="•"/>
              <a:defRPr/>
            </a:lvl8pPr>
            <a:lvl9pPr marL="5486263" lvl="8" indent="-457189" algn="l">
              <a:lnSpc>
                <a:spcPct val="90000"/>
              </a:lnSpc>
              <a:spcBef>
                <a:spcPts val="500"/>
              </a:spcBef>
              <a:spcAft>
                <a:spcPts val="0"/>
              </a:spcAft>
              <a:buClr>
                <a:schemeClr val="dk1"/>
              </a:buClr>
              <a:buSzPts val="1800"/>
              <a:buChar char="•"/>
              <a:defRPr/>
            </a:lvl9pPr>
          </a:lstStyle>
          <a:p>
            <a:endParaRPr/>
          </a:p>
        </p:txBody>
      </p:sp>
      <p:sp>
        <p:nvSpPr>
          <p:cNvPr id="43" name="Google Shape;43;p18"/>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8"/>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93A7"/>
              </a:buClr>
              <a:buSzPts val="900"/>
              <a:buFont typeface="Arial Black"/>
              <a:buNone/>
              <a:defRPr sz="1200" b="1" i="0" u="none" strike="noStrike" cap="none">
                <a:solidFill>
                  <a:srgbClr val="8893A7"/>
                </a:solidFill>
                <a:latin typeface="Arial Black"/>
                <a:ea typeface="Arial Black"/>
                <a:cs typeface="Arial Black"/>
                <a:sym typeface="Arial Black"/>
              </a:defRPr>
            </a:lvl1pPr>
            <a:lvl2pPr marL="0" marR="0" lvl="1" indent="0" algn="r">
              <a:lnSpc>
                <a:spcPct val="100000"/>
              </a:lnSpc>
              <a:spcBef>
                <a:spcPts val="0"/>
              </a:spcBef>
              <a:spcAft>
                <a:spcPts val="0"/>
              </a:spcAft>
              <a:buClr>
                <a:srgbClr val="8893A7"/>
              </a:buClr>
              <a:buSzPts val="900"/>
              <a:buFont typeface="Arial Black"/>
              <a:buNone/>
              <a:defRPr sz="1200" b="1" i="0" u="none" strike="noStrike" cap="none">
                <a:solidFill>
                  <a:srgbClr val="8893A7"/>
                </a:solidFill>
                <a:latin typeface="Arial Black"/>
                <a:ea typeface="Arial Black"/>
                <a:cs typeface="Arial Black"/>
                <a:sym typeface="Arial Black"/>
              </a:defRPr>
            </a:lvl2pPr>
            <a:lvl3pPr marL="0" marR="0" lvl="2" indent="0" algn="r">
              <a:lnSpc>
                <a:spcPct val="100000"/>
              </a:lnSpc>
              <a:spcBef>
                <a:spcPts val="0"/>
              </a:spcBef>
              <a:spcAft>
                <a:spcPts val="0"/>
              </a:spcAft>
              <a:buClr>
                <a:srgbClr val="8893A7"/>
              </a:buClr>
              <a:buSzPts val="900"/>
              <a:buFont typeface="Arial Black"/>
              <a:buNone/>
              <a:defRPr sz="1200" b="1" i="0" u="none" strike="noStrike" cap="none">
                <a:solidFill>
                  <a:srgbClr val="8893A7"/>
                </a:solidFill>
                <a:latin typeface="Arial Black"/>
                <a:ea typeface="Arial Black"/>
                <a:cs typeface="Arial Black"/>
                <a:sym typeface="Arial Black"/>
              </a:defRPr>
            </a:lvl3pPr>
            <a:lvl4pPr marL="0" marR="0" lvl="3" indent="0" algn="r">
              <a:lnSpc>
                <a:spcPct val="100000"/>
              </a:lnSpc>
              <a:spcBef>
                <a:spcPts val="0"/>
              </a:spcBef>
              <a:spcAft>
                <a:spcPts val="0"/>
              </a:spcAft>
              <a:buClr>
                <a:srgbClr val="8893A7"/>
              </a:buClr>
              <a:buSzPts val="900"/>
              <a:buFont typeface="Arial Black"/>
              <a:buNone/>
              <a:defRPr sz="1200" b="1" i="0" u="none" strike="noStrike" cap="none">
                <a:solidFill>
                  <a:srgbClr val="8893A7"/>
                </a:solidFill>
                <a:latin typeface="Arial Black"/>
                <a:ea typeface="Arial Black"/>
                <a:cs typeface="Arial Black"/>
                <a:sym typeface="Arial Black"/>
              </a:defRPr>
            </a:lvl4pPr>
            <a:lvl5pPr marL="0" marR="0" lvl="4" indent="0" algn="r">
              <a:lnSpc>
                <a:spcPct val="100000"/>
              </a:lnSpc>
              <a:spcBef>
                <a:spcPts val="0"/>
              </a:spcBef>
              <a:spcAft>
                <a:spcPts val="0"/>
              </a:spcAft>
              <a:buClr>
                <a:srgbClr val="8893A7"/>
              </a:buClr>
              <a:buSzPts val="900"/>
              <a:buFont typeface="Arial Black"/>
              <a:buNone/>
              <a:defRPr sz="1200" b="1" i="0" u="none" strike="noStrike" cap="none">
                <a:solidFill>
                  <a:srgbClr val="8893A7"/>
                </a:solidFill>
                <a:latin typeface="Arial Black"/>
                <a:ea typeface="Arial Black"/>
                <a:cs typeface="Arial Black"/>
                <a:sym typeface="Arial Black"/>
              </a:defRPr>
            </a:lvl5pPr>
            <a:lvl6pPr marL="0" marR="0" lvl="5" indent="0" algn="r">
              <a:lnSpc>
                <a:spcPct val="100000"/>
              </a:lnSpc>
              <a:spcBef>
                <a:spcPts val="0"/>
              </a:spcBef>
              <a:spcAft>
                <a:spcPts val="0"/>
              </a:spcAft>
              <a:buClr>
                <a:srgbClr val="8893A7"/>
              </a:buClr>
              <a:buSzPts val="900"/>
              <a:buFont typeface="Arial Black"/>
              <a:buNone/>
              <a:defRPr sz="1200" b="1" i="0" u="none" strike="noStrike" cap="none">
                <a:solidFill>
                  <a:srgbClr val="8893A7"/>
                </a:solidFill>
                <a:latin typeface="Arial Black"/>
                <a:ea typeface="Arial Black"/>
                <a:cs typeface="Arial Black"/>
                <a:sym typeface="Arial Black"/>
              </a:defRPr>
            </a:lvl6pPr>
            <a:lvl7pPr marL="0" marR="0" lvl="6" indent="0" algn="r">
              <a:lnSpc>
                <a:spcPct val="100000"/>
              </a:lnSpc>
              <a:spcBef>
                <a:spcPts val="0"/>
              </a:spcBef>
              <a:spcAft>
                <a:spcPts val="0"/>
              </a:spcAft>
              <a:buClr>
                <a:srgbClr val="8893A7"/>
              </a:buClr>
              <a:buSzPts val="900"/>
              <a:buFont typeface="Arial Black"/>
              <a:buNone/>
              <a:defRPr sz="1200" b="1" i="0" u="none" strike="noStrike" cap="none">
                <a:solidFill>
                  <a:srgbClr val="8893A7"/>
                </a:solidFill>
                <a:latin typeface="Arial Black"/>
                <a:ea typeface="Arial Black"/>
                <a:cs typeface="Arial Black"/>
                <a:sym typeface="Arial Black"/>
              </a:defRPr>
            </a:lvl7pPr>
            <a:lvl8pPr marL="0" marR="0" lvl="7" indent="0" algn="r">
              <a:lnSpc>
                <a:spcPct val="100000"/>
              </a:lnSpc>
              <a:spcBef>
                <a:spcPts val="0"/>
              </a:spcBef>
              <a:spcAft>
                <a:spcPts val="0"/>
              </a:spcAft>
              <a:buClr>
                <a:srgbClr val="8893A7"/>
              </a:buClr>
              <a:buSzPts val="900"/>
              <a:buFont typeface="Arial Black"/>
              <a:buNone/>
              <a:defRPr sz="1200" b="1" i="0" u="none" strike="noStrike" cap="none">
                <a:solidFill>
                  <a:srgbClr val="8893A7"/>
                </a:solidFill>
                <a:latin typeface="Arial Black"/>
                <a:ea typeface="Arial Black"/>
                <a:cs typeface="Arial Black"/>
                <a:sym typeface="Arial Black"/>
              </a:defRPr>
            </a:lvl8pPr>
            <a:lvl9pPr marL="0" marR="0" lvl="8" indent="0" algn="r">
              <a:lnSpc>
                <a:spcPct val="100000"/>
              </a:lnSpc>
              <a:spcBef>
                <a:spcPts val="0"/>
              </a:spcBef>
              <a:spcAft>
                <a:spcPts val="0"/>
              </a:spcAft>
              <a:buClr>
                <a:srgbClr val="8893A7"/>
              </a:buClr>
              <a:buSzPts val="900"/>
              <a:buFont typeface="Arial Black"/>
              <a:buNone/>
              <a:defRPr sz="1200" b="1" i="0" u="none" strike="noStrike" cap="none">
                <a:solidFill>
                  <a:srgbClr val="8893A7"/>
                </a:solidFill>
                <a:latin typeface="Arial Black"/>
                <a:ea typeface="Arial Black"/>
                <a:cs typeface="Arial Black"/>
                <a:sym typeface="Arial Black"/>
              </a:defRPr>
            </a:lvl9pPr>
          </a:lstStyle>
          <a:p>
            <a:pPr marL="0" lvl="0" indent="0" algn="r" rtl="0">
              <a:spcBef>
                <a:spcPts val="0"/>
              </a:spcBef>
              <a:spcAft>
                <a:spcPts val="0"/>
              </a:spcAft>
              <a:buNone/>
            </a:pPr>
            <a:r>
              <a:rPr lang="en-US"/>
              <a:t>ParentChild+     </a:t>
            </a:r>
            <a:fld id="{00000000-1234-1234-1234-123412341234}" type="slidenum">
              <a:rPr lang="en-US"/>
              <a:pPr marL="0" lvl="0" indent="0" algn="r" rtl="0">
                <a:spcBef>
                  <a:spcPts val="0"/>
                </a:spcBef>
                <a:spcAft>
                  <a:spcPts val="0"/>
                </a:spcAft>
                <a:buNone/>
              </a:pPr>
              <a:t>‹#›</a:t>
            </a:fld>
            <a:endParaRPr/>
          </a:p>
          <a:p>
            <a:pPr marL="0" lvl="0" indent="0" algn="r"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9"/>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9"/>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93A7"/>
              </a:buClr>
              <a:buSzPts val="900"/>
              <a:buFont typeface="Arial Black"/>
              <a:buNone/>
              <a:defRPr sz="1200" b="1" i="0" u="none" strike="noStrike" cap="none">
                <a:solidFill>
                  <a:srgbClr val="8893A7"/>
                </a:solidFill>
                <a:latin typeface="Arial Black"/>
                <a:ea typeface="Arial Black"/>
                <a:cs typeface="Arial Black"/>
                <a:sym typeface="Arial Black"/>
              </a:defRPr>
            </a:lvl1pPr>
            <a:lvl2pPr marL="0" marR="0" lvl="1" indent="0" algn="r">
              <a:lnSpc>
                <a:spcPct val="100000"/>
              </a:lnSpc>
              <a:spcBef>
                <a:spcPts val="0"/>
              </a:spcBef>
              <a:spcAft>
                <a:spcPts val="0"/>
              </a:spcAft>
              <a:buClr>
                <a:srgbClr val="8893A7"/>
              </a:buClr>
              <a:buSzPts val="900"/>
              <a:buFont typeface="Arial Black"/>
              <a:buNone/>
              <a:defRPr sz="1200" b="1" i="0" u="none" strike="noStrike" cap="none">
                <a:solidFill>
                  <a:srgbClr val="8893A7"/>
                </a:solidFill>
                <a:latin typeface="Arial Black"/>
                <a:ea typeface="Arial Black"/>
                <a:cs typeface="Arial Black"/>
                <a:sym typeface="Arial Black"/>
              </a:defRPr>
            </a:lvl2pPr>
            <a:lvl3pPr marL="0" marR="0" lvl="2" indent="0" algn="r">
              <a:lnSpc>
                <a:spcPct val="100000"/>
              </a:lnSpc>
              <a:spcBef>
                <a:spcPts val="0"/>
              </a:spcBef>
              <a:spcAft>
                <a:spcPts val="0"/>
              </a:spcAft>
              <a:buClr>
                <a:srgbClr val="8893A7"/>
              </a:buClr>
              <a:buSzPts val="900"/>
              <a:buFont typeface="Arial Black"/>
              <a:buNone/>
              <a:defRPr sz="1200" b="1" i="0" u="none" strike="noStrike" cap="none">
                <a:solidFill>
                  <a:srgbClr val="8893A7"/>
                </a:solidFill>
                <a:latin typeface="Arial Black"/>
                <a:ea typeface="Arial Black"/>
                <a:cs typeface="Arial Black"/>
                <a:sym typeface="Arial Black"/>
              </a:defRPr>
            </a:lvl3pPr>
            <a:lvl4pPr marL="0" marR="0" lvl="3" indent="0" algn="r">
              <a:lnSpc>
                <a:spcPct val="100000"/>
              </a:lnSpc>
              <a:spcBef>
                <a:spcPts val="0"/>
              </a:spcBef>
              <a:spcAft>
                <a:spcPts val="0"/>
              </a:spcAft>
              <a:buClr>
                <a:srgbClr val="8893A7"/>
              </a:buClr>
              <a:buSzPts val="900"/>
              <a:buFont typeface="Arial Black"/>
              <a:buNone/>
              <a:defRPr sz="1200" b="1" i="0" u="none" strike="noStrike" cap="none">
                <a:solidFill>
                  <a:srgbClr val="8893A7"/>
                </a:solidFill>
                <a:latin typeface="Arial Black"/>
                <a:ea typeface="Arial Black"/>
                <a:cs typeface="Arial Black"/>
                <a:sym typeface="Arial Black"/>
              </a:defRPr>
            </a:lvl4pPr>
            <a:lvl5pPr marL="0" marR="0" lvl="4" indent="0" algn="r">
              <a:lnSpc>
                <a:spcPct val="100000"/>
              </a:lnSpc>
              <a:spcBef>
                <a:spcPts val="0"/>
              </a:spcBef>
              <a:spcAft>
                <a:spcPts val="0"/>
              </a:spcAft>
              <a:buClr>
                <a:srgbClr val="8893A7"/>
              </a:buClr>
              <a:buSzPts val="900"/>
              <a:buFont typeface="Arial Black"/>
              <a:buNone/>
              <a:defRPr sz="1200" b="1" i="0" u="none" strike="noStrike" cap="none">
                <a:solidFill>
                  <a:srgbClr val="8893A7"/>
                </a:solidFill>
                <a:latin typeface="Arial Black"/>
                <a:ea typeface="Arial Black"/>
                <a:cs typeface="Arial Black"/>
                <a:sym typeface="Arial Black"/>
              </a:defRPr>
            </a:lvl5pPr>
            <a:lvl6pPr marL="0" marR="0" lvl="5" indent="0" algn="r">
              <a:lnSpc>
                <a:spcPct val="100000"/>
              </a:lnSpc>
              <a:spcBef>
                <a:spcPts val="0"/>
              </a:spcBef>
              <a:spcAft>
                <a:spcPts val="0"/>
              </a:spcAft>
              <a:buClr>
                <a:srgbClr val="8893A7"/>
              </a:buClr>
              <a:buSzPts val="900"/>
              <a:buFont typeface="Arial Black"/>
              <a:buNone/>
              <a:defRPr sz="1200" b="1" i="0" u="none" strike="noStrike" cap="none">
                <a:solidFill>
                  <a:srgbClr val="8893A7"/>
                </a:solidFill>
                <a:latin typeface="Arial Black"/>
                <a:ea typeface="Arial Black"/>
                <a:cs typeface="Arial Black"/>
                <a:sym typeface="Arial Black"/>
              </a:defRPr>
            </a:lvl6pPr>
            <a:lvl7pPr marL="0" marR="0" lvl="6" indent="0" algn="r">
              <a:lnSpc>
                <a:spcPct val="100000"/>
              </a:lnSpc>
              <a:spcBef>
                <a:spcPts val="0"/>
              </a:spcBef>
              <a:spcAft>
                <a:spcPts val="0"/>
              </a:spcAft>
              <a:buClr>
                <a:srgbClr val="8893A7"/>
              </a:buClr>
              <a:buSzPts val="900"/>
              <a:buFont typeface="Arial Black"/>
              <a:buNone/>
              <a:defRPr sz="1200" b="1" i="0" u="none" strike="noStrike" cap="none">
                <a:solidFill>
                  <a:srgbClr val="8893A7"/>
                </a:solidFill>
                <a:latin typeface="Arial Black"/>
                <a:ea typeface="Arial Black"/>
                <a:cs typeface="Arial Black"/>
                <a:sym typeface="Arial Black"/>
              </a:defRPr>
            </a:lvl7pPr>
            <a:lvl8pPr marL="0" marR="0" lvl="7" indent="0" algn="r">
              <a:lnSpc>
                <a:spcPct val="100000"/>
              </a:lnSpc>
              <a:spcBef>
                <a:spcPts val="0"/>
              </a:spcBef>
              <a:spcAft>
                <a:spcPts val="0"/>
              </a:spcAft>
              <a:buClr>
                <a:srgbClr val="8893A7"/>
              </a:buClr>
              <a:buSzPts val="900"/>
              <a:buFont typeface="Arial Black"/>
              <a:buNone/>
              <a:defRPr sz="1200" b="1" i="0" u="none" strike="noStrike" cap="none">
                <a:solidFill>
                  <a:srgbClr val="8893A7"/>
                </a:solidFill>
                <a:latin typeface="Arial Black"/>
                <a:ea typeface="Arial Black"/>
                <a:cs typeface="Arial Black"/>
                <a:sym typeface="Arial Black"/>
              </a:defRPr>
            </a:lvl8pPr>
            <a:lvl9pPr marL="0" marR="0" lvl="8" indent="0" algn="r">
              <a:lnSpc>
                <a:spcPct val="100000"/>
              </a:lnSpc>
              <a:spcBef>
                <a:spcPts val="0"/>
              </a:spcBef>
              <a:spcAft>
                <a:spcPts val="0"/>
              </a:spcAft>
              <a:buClr>
                <a:srgbClr val="8893A7"/>
              </a:buClr>
              <a:buSzPts val="900"/>
              <a:buFont typeface="Arial Black"/>
              <a:buNone/>
              <a:defRPr sz="1200" b="1" i="0" u="none" strike="noStrike" cap="none">
                <a:solidFill>
                  <a:srgbClr val="8893A7"/>
                </a:solidFill>
                <a:latin typeface="Arial Black"/>
                <a:ea typeface="Arial Black"/>
                <a:cs typeface="Arial Black"/>
                <a:sym typeface="Arial Black"/>
              </a:defRPr>
            </a:lvl9pPr>
          </a:lstStyle>
          <a:p>
            <a:pPr marL="0" lvl="0" indent="0" algn="r" rtl="0">
              <a:spcBef>
                <a:spcPts val="0"/>
              </a:spcBef>
              <a:spcAft>
                <a:spcPts val="0"/>
              </a:spcAft>
              <a:buNone/>
            </a:pPr>
            <a:r>
              <a:rPr lang="en-US"/>
              <a:t>ParentChild+     </a:t>
            </a:r>
            <a:fld id="{00000000-1234-1234-1234-123412341234}" type="slidenum">
              <a:rPr lang="en-US"/>
              <a:pPr marL="0" lvl="0" indent="0" algn="r" rtl="0">
                <a:spcBef>
                  <a:spcPts val="0"/>
                </a:spcBef>
                <a:spcAft>
                  <a:spcPts val="0"/>
                </a:spcAft>
                <a:buNone/>
              </a:pPr>
              <a:t>‹#›</a:t>
            </a:fld>
            <a:endParaRPr/>
          </a:p>
          <a:p>
            <a:pPr marL="0" lvl="0" indent="0" algn="r"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49"/>
        <p:cNvGrpSpPr/>
        <p:nvPr/>
      </p:nvGrpSpPr>
      <p:grpSpPr>
        <a:xfrm>
          <a:off x="0" y="0"/>
          <a:ext cx="0" cy="0"/>
          <a:chOff x="0" y="0"/>
          <a:chExt cx="0" cy="0"/>
        </a:xfrm>
      </p:grpSpPr>
      <p:sp>
        <p:nvSpPr>
          <p:cNvPr id="50" name="Google Shape;50;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Arial Black"/>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0"/>
          <p:cNvSpPr txBox="1">
            <a:spLocks noGrp="1"/>
          </p:cNvSpPr>
          <p:nvPr>
            <p:ph type="body" idx="1"/>
          </p:nvPr>
        </p:nvSpPr>
        <p:spPr>
          <a:xfrm>
            <a:off x="5183188" y="987426"/>
            <a:ext cx="6172200" cy="4873625"/>
          </a:xfrm>
          <a:prstGeom prst="rect">
            <a:avLst/>
          </a:prstGeom>
          <a:noFill/>
          <a:ln>
            <a:noFill/>
          </a:ln>
        </p:spPr>
        <p:txBody>
          <a:bodyPr spcFirstLastPara="1" wrap="square" lIns="91425" tIns="45700" rIns="91425" bIns="45700" anchor="t" anchorCtr="0">
            <a:normAutofit/>
          </a:bodyPr>
          <a:lstStyle>
            <a:lvl1pPr marL="609585" lvl="0" indent="-507987" algn="l">
              <a:lnSpc>
                <a:spcPct val="90000"/>
              </a:lnSpc>
              <a:spcBef>
                <a:spcPts val="1000"/>
              </a:spcBef>
              <a:spcAft>
                <a:spcPts val="0"/>
              </a:spcAft>
              <a:buClr>
                <a:schemeClr val="dk1"/>
              </a:buClr>
              <a:buSzPts val="2400"/>
              <a:buChar char="•"/>
              <a:defRPr sz="3200"/>
            </a:lvl1pPr>
            <a:lvl2pPr marL="1219170" lvl="1" indent="-482588" algn="l">
              <a:lnSpc>
                <a:spcPct val="90000"/>
              </a:lnSpc>
              <a:spcBef>
                <a:spcPts val="500"/>
              </a:spcBef>
              <a:spcAft>
                <a:spcPts val="0"/>
              </a:spcAft>
              <a:buClr>
                <a:schemeClr val="dk1"/>
              </a:buClr>
              <a:buSzPts val="2100"/>
              <a:buChar char="•"/>
              <a:defRPr sz="2800"/>
            </a:lvl2pPr>
            <a:lvl3pPr marL="1828754" lvl="2" indent="-457189" algn="l">
              <a:lnSpc>
                <a:spcPct val="90000"/>
              </a:lnSpc>
              <a:spcBef>
                <a:spcPts val="500"/>
              </a:spcBef>
              <a:spcAft>
                <a:spcPts val="0"/>
              </a:spcAft>
              <a:buClr>
                <a:schemeClr val="dk1"/>
              </a:buClr>
              <a:buSzPts val="1800"/>
              <a:buChar char="•"/>
              <a:defRPr sz="2400"/>
            </a:lvl3pPr>
            <a:lvl4pPr marL="2438339" lvl="3" indent="-431789" algn="l">
              <a:lnSpc>
                <a:spcPct val="90000"/>
              </a:lnSpc>
              <a:spcBef>
                <a:spcPts val="500"/>
              </a:spcBef>
              <a:spcAft>
                <a:spcPts val="0"/>
              </a:spcAft>
              <a:buClr>
                <a:schemeClr val="dk1"/>
              </a:buClr>
              <a:buSzPts val="1500"/>
              <a:buChar char="•"/>
              <a:defRPr sz="2000"/>
            </a:lvl4pPr>
            <a:lvl5pPr marL="3047924" lvl="4" indent="-431789" algn="l">
              <a:lnSpc>
                <a:spcPct val="90000"/>
              </a:lnSpc>
              <a:spcBef>
                <a:spcPts val="500"/>
              </a:spcBef>
              <a:spcAft>
                <a:spcPts val="0"/>
              </a:spcAft>
              <a:buClr>
                <a:schemeClr val="dk1"/>
              </a:buClr>
              <a:buSzPts val="1500"/>
              <a:buChar char="•"/>
              <a:defRPr sz="2000"/>
            </a:lvl5pPr>
            <a:lvl6pPr marL="3657509" lvl="5" indent="-431789" algn="l">
              <a:lnSpc>
                <a:spcPct val="90000"/>
              </a:lnSpc>
              <a:spcBef>
                <a:spcPts val="500"/>
              </a:spcBef>
              <a:spcAft>
                <a:spcPts val="0"/>
              </a:spcAft>
              <a:buClr>
                <a:schemeClr val="dk1"/>
              </a:buClr>
              <a:buSzPts val="1500"/>
              <a:buChar char="•"/>
              <a:defRPr sz="2000"/>
            </a:lvl6pPr>
            <a:lvl7pPr marL="4267093" lvl="6" indent="-431789" algn="l">
              <a:lnSpc>
                <a:spcPct val="90000"/>
              </a:lnSpc>
              <a:spcBef>
                <a:spcPts val="500"/>
              </a:spcBef>
              <a:spcAft>
                <a:spcPts val="0"/>
              </a:spcAft>
              <a:buClr>
                <a:schemeClr val="dk1"/>
              </a:buClr>
              <a:buSzPts val="1500"/>
              <a:buChar char="•"/>
              <a:defRPr sz="2000"/>
            </a:lvl7pPr>
            <a:lvl8pPr marL="4876678" lvl="7" indent="-431789" algn="l">
              <a:lnSpc>
                <a:spcPct val="90000"/>
              </a:lnSpc>
              <a:spcBef>
                <a:spcPts val="500"/>
              </a:spcBef>
              <a:spcAft>
                <a:spcPts val="0"/>
              </a:spcAft>
              <a:buClr>
                <a:schemeClr val="dk1"/>
              </a:buClr>
              <a:buSzPts val="1500"/>
              <a:buChar char="•"/>
              <a:defRPr sz="2000"/>
            </a:lvl8pPr>
            <a:lvl9pPr marL="5486263" lvl="8" indent="-431789" algn="l">
              <a:lnSpc>
                <a:spcPct val="90000"/>
              </a:lnSpc>
              <a:spcBef>
                <a:spcPts val="500"/>
              </a:spcBef>
              <a:spcAft>
                <a:spcPts val="0"/>
              </a:spcAft>
              <a:buClr>
                <a:schemeClr val="dk1"/>
              </a:buClr>
              <a:buSzPts val="1500"/>
              <a:buChar char="•"/>
              <a:defRPr sz="2000"/>
            </a:lvl9pPr>
          </a:lstStyle>
          <a:p>
            <a:endParaRPr/>
          </a:p>
        </p:txBody>
      </p:sp>
      <p:sp>
        <p:nvSpPr>
          <p:cNvPr id="52" name="Google Shape;52;p20"/>
          <p:cNvSpPr txBox="1">
            <a:spLocks noGrp="1"/>
          </p:cNvSpPr>
          <p:nvPr>
            <p:ph type="body" idx="2"/>
          </p:nvPr>
        </p:nvSpPr>
        <p:spPr>
          <a:xfrm>
            <a:off x="839788" y="2057401"/>
            <a:ext cx="3932237" cy="3811588"/>
          </a:xfrm>
          <a:prstGeom prst="rect">
            <a:avLst/>
          </a:prstGeom>
          <a:noFill/>
          <a:ln>
            <a:noFill/>
          </a:ln>
        </p:spPr>
        <p:txBody>
          <a:bodyPr spcFirstLastPara="1" wrap="square" lIns="91425" tIns="45700" rIns="91425" bIns="45700" anchor="t" anchorCtr="0">
            <a:normAutofit/>
          </a:bodyPr>
          <a:lstStyle>
            <a:lvl1pPr marL="609585" lvl="0" indent="-304792" algn="l">
              <a:lnSpc>
                <a:spcPct val="90000"/>
              </a:lnSpc>
              <a:spcBef>
                <a:spcPts val="1000"/>
              </a:spcBef>
              <a:spcAft>
                <a:spcPts val="0"/>
              </a:spcAft>
              <a:buClr>
                <a:schemeClr val="dk1"/>
              </a:buClr>
              <a:buSzPts val="1200"/>
              <a:buNone/>
              <a:defRPr sz="1600"/>
            </a:lvl1pPr>
            <a:lvl2pPr marL="1219170" lvl="1" indent="-304792" algn="l">
              <a:lnSpc>
                <a:spcPct val="90000"/>
              </a:lnSpc>
              <a:spcBef>
                <a:spcPts val="500"/>
              </a:spcBef>
              <a:spcAft>
                <a:spcPts val="0"/>
              </a:spcAft>
              <a:buClr>
                <a:schemeClr val="dk1"/>
              </a:buClr>
              <a:buSzPts val="1050"/>
              <a:buNone/>
              <a:defRPr sz="1400"/>
            </a:lvl2pPr>
            <a:lvl3pPr marL="1828754" lvl="2" indent="-304792" algn="l">
              <a:lnSpc>
                <a:spcPct val="90000"/>
              </a:lnSpc>
              <a:spcBef>
                <a:spcPts val="500"/>
              </a:spcBef>
              <a:spcAft>
                <a:spcPts val="0"/>
              </a:spcAft>
              <a:buClr>
                <a:schemeClr val="dk1"/>
              </a:buClr>
              <a:buSzPts val="900"/>
              <a:buNone/>
              <a:defRPr sz="1200"/>
            </a:lvl3pPr>
            <a:lvl4pPr marL="2438339" lvl="3" indent="-304792" algn="l">
              <a:lnSpc>
                <a:spcPct val="90000"/>
              </a:lnSpc>
              <a:spcBef>
                <a:spcPts val="500"/>
              </a:spcBef>
              <a:spcAft>
                <a:spcPts val="0"/>
              </a:spcAft>
              <a:buClr>
                <a:schemeClr val="dk1"/>
              </a:buClr>
              <a:buSzPts val="750"/>
              <a:buNone/>
              <a:defRPr sz="1000"/>
            </a:lvl4pPr>
            <a:lvl5pPr marL="3047924" lvl="4" indent="-304792" algn="l">
              <a:lnSpc>
                <a:spcPct val="90000"/>
              </a:lnSpc>
              <a:spcBef>
                <a:spcPts val="500"/>
              </a:spcBef>
              <a:spcAft>
                <a:spcPts val="0"/>
              </a:spcAft>
              <a:buClr>
                <a:schemeClr val="dk1"/>
              </a:buClr>
              <a:buSzPts val="750"/>
              <a:buNone/>
              <a:defRPr sz="1000"/>
            </a:lvl5pPr>
            <a:lvl6pPr marL="3657509" lvl="5" indent="-304792" algn="l">
              <a:lnSpc>
                <a:spcPct val="90000"/>
              </a:lnSpc>
              <a:spcBef>
                <a:spcPts val="500"/>
              </a:spcBef>
              <a:spcAft>
                <a:spcPts val="0"/>
              </a:spcAft>
              <a:buClr>
                <a:schemeClr val="dk1"/>
              </a:buClr>
              <a:buSzPts val="750"/>
              <a:buNone/>
              <a:defRPr sz="1000"/>
            </a:lvl6pPr>
            <a:lvl7pPr marL="4267093" lvl="6" indent="-304792" algn="l">
              <a:lnSpc>
                <a:spcPct val="90000"/>
              </a:lnSpc>
              <a:spcBef>
                <a:spcPts val="500"/>
              </a:spcBef>
              <a:spcAft>
                <a:spcPts val="0"/>
              </a:spcAft>
              <a:buClr>
                <a:schemeClr val="dk1"/>
              </a:buClr>
              <a:buSzPts val="750"/>
              <a:buNone/>
              <a:defRPr sz="1000"/>
            </a:lvl7pPr>
            <a:lvl8pPr marL="4876678" lvl="7" indent="-304792" algn="l">
              <a:lnSpc>
                <a:spcPct val="90000"/>
              </a:lnSpc>
              <a:spcBef>
                <a:spcPts val="500"/>
              </a:spcBef>
              <a:spcAft>
                <a:spcPts val="0"/>
              </a:spcAft>
              <a:buClr>
                <a:schemeClr val="dk1"/>
              </a:buClr>
              <a:buSzPts val="750"/>
              <a:buNone/>
              <a:defRPr sz="1000"/>
            </a:lvl8pPr>
            <a:lvl9pPr marL="5486263" lvl="8" indent="-304792" algn="l">
              <a:lnSpc>
                <a:spcPct val="90000"/>
              </a:lnSpc>
              <a:spcBef>
                <a:spcPts val="500"/>
              </a:spcBef>
              <a:spcAft>
                <a:spcPts val="0"/>
              </a:spcAft>
              <a:buClr>
                <a:schemeClr val="dk1"/>
              </a:buClr>
              <a:buSzPts val="750"/>
              <a:buNone/>
              <a:defRPr sz="1000"/>
            </a:lvl9pPr>
          </a:lstStyle>
          <a:p>
            <a:endParaRPr/>
          </a:p>
        </p:txBody>
      </p:sp>
      <p:sp>
        <p:nvSpPr>
          <p:cNvPr id="53" name="Google Shape;53;p20"/>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0"/>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1pPr>
            <a:lvl2pPr marL="0" marR="0" lvl="1"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2pPr>
            <a:lvl3pPr marL="0" marR="0" lvl="2"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3pPr>
            <a:lvl4pPr marL="0" marR="0" lvl="3"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4pPr>
            <a:lvl5pPr marL="0" marR="0" lvl="4"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5pPr>
            <a:lvl6pPr marL="0" marR="0" lvl="5"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6pPr>
            <a:lvl7pPr marL="0" marR="0" lvl="6"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7pPr>
            <a:lvl8pPr marL="0" marR="0" lvl="7"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8pPr>
            <a:lvl9pPr marL="0" marR="0" lvl="8"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9pPr>
          </a:lstStyle>
          <a:p>
            <a:pPr marL="0" lvl="0" indent="0" algn="r" rtl="0">
              <a:spcBef>
                <a:spcPts val="0"/>
              </a:spcBef>
              <a:spcAft>
                <a:spcPts val="0"/>
              </a:spcAft>
              <a:buNone/>
            </a:pPr>
            <a:r>
              <a:rPr lang="en-US"/>
              <a:t>ParentChild+     </a:t>
            </a: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55"/>
        <p:cNvGrpSpPr/>
        <p:nvPr/>
      </p:nvGrpSpPr>
      <p:grpSpPr>
        <a:xfrm>
          <a:off x="0" y="0"/>
          <a:ext cx="0" cy="0"/>
          <a:chOff x="0" y="0"/>
          <a:chExt cx="0" cy="0"/>
        </a:xfrm>
      </p:grpSpPr>
      <p:sp>
        <p:nvSpPr>
          <p:cNvPr id="56" name="Google Shape;56;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Arial Black"/>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1"/>
          <p:cNvSpPr>
            <a:spLocks noGrp="1"/>
          </p:cNvSpPr>
          <p:nvPr>
            <p:ph type="pic" idx="2"/>
          </p:nvPr>
        </p:nvSpPr>
        <p:spPr>
          <a:xfrm>
            <a:off x="5183188" y="987426"/>
            <a:ext cx="6172200" cy="4873625"/>
          </a:xfrm>
          <a:prstGeom prst="rect">
            <a:avLst/>
          </a:prstGeom>
          <a:noFill/>
          <a:ln>
            <a:noFill/>
          </a:ln>
        </p:spPr>
      </p:sp>
      <p:sp>
        <p:nvSpPr>
          <p:cNvPr id="58" name="Google Shape;58;p21"/>
          <p:cNvSpPr txBox="1">
            <a:spLocks noGrp="1"/>
          </p:cNvSpPr>
          <p:nvPr>
            <p:ph type="body" idx="1"/>
          </p:nvPr>
        </p:nvSpPr>
        <p:spPr>
          <a:xfrm>
            <a:off x="839788" y="2057401"/>
            <a:ext cx="3932237" cy="3811588"/>
          </a:xfrm>
          <a:prstGeom prst="rect">
            <a:avLst/>
          </a:prstGeom>
          <a:noFill/>
          <a:ln>
            <a:noFill/>
          </a:ln>
        </p:spPr>
        <p:txBody>
          <a:bodyPr spcFirstLastPara="1" wrap="square" lIns="91425" tIns="45700" rIns="91425" bIns="45700" anchor="t" anchorCtr="0">
            <a:normAutofit/>
          </a:bodyPr>
          <a:lstStyle>
            <a:lvl1pPr marL="609585" lvl="0" indent="-304792" algn="l">
              <a:lnSpc>
                <a:spcPct val="90000"/>
              </a:lnSpc>
              <a:spcBef>
                <a:spcPts val="1000"/>
              </a:spcBef>
              <a:spcAft>
                <a:spcPts val="0"/>
              </a:spcAft>
              <a:buClr>
                <a:schemeClr val="dk1"/>
              </a:buClr>
              <a:buSzPts val="1200"/>
              <a:buNone/>
              <a:defRPr sz="1600"/>
            </a:lvl1pPr>
            <a:lvl2pPr marL="1219170" lvl="1" indent="-304792" algn="l">
              <a:lnSpc>
                <a:spcPct val="90000"/>
              </a:lnSpc>
              <a:spcBef>
                <a:spcPts val="500"/>
              </a:spcBef>
              <a:spcAft>
                <a:spcPts val="0"/>
              </a:spcAft>
              <a:buClr>
                <a:schemeClr val="dk1"/>
              </a:buClr>
              <a:buSzPts val="1050"/>
              <a:buNone/>
              <a:defRPr sz="1400"/>
            </a:lvl2pPr>
            <a:lvl3pPr marL="1828754" lvl="2" indent="-304792" algn="l">
              <a:lnSpc>
                <a:spcPct val="90000"/>
              </a:lnSpc>
              <a:spcBef>
                <a:spcPts val="500"/>
              </a:spcBef>
              <a:spcAft>
                <a:spcPts val="0"/>
              </a:spcAft>
              <a:buClr>
                <a:schemeClr val="dk1"/>
              </a:buClr>
              <a:buSzPts val="900"/>
              <a:buNone/>
              <a:defRPr sz="1200"/>
            </a:lvl3pPr>
            <a:lvl4pPr marL="2438339" lvl="3" indent="-304792" algn="l">
              <a:lnSpc>
                <a:spcPct val="90000"/>
              </a:lnSpc>
              <a:spcBef>
                <a:spcPts val="500"/>
              </a:spcBef>
              <a:spcAft>
                <a:spcPts val="0"/>
              </a:spcAft>
              <a:buClr>
                <a:schemeClr val="dk1"/>
              </a:buClr>
              <a:buSzPts val="750"/>
              <a:buNone/>
              <a:defRPr sz="1000"/>
            </a:lvl4pPr>
            <a:lvl5pPr marL="3047924" lvl="4" indent="-304792" algn="l">
              <a:lnSpc>
                <a:spcPct val="90000"/>
              </a:lnSpc>
              <a:spcBef>
                <a:spcPts val="500"/>
              </a:spcBef>
              <a:spcAft>
                <a:spcPts val="0"/>
              </a:spcAft>
              <a:buClr>
                <a:schemeClr val="dk1"/>
              </a:buClr>
              <a:buSzPts val="750"/>
              <a:buNone/>
              <a:defRPr sz="1000"/>
            </a:lvl5pPr>
            <a:lvl6pPr marL="3657509" lvl="5" indent="-304792" algn="l">
              <a:lnSpc>
                <a:spcPct val="90000"/>
              </a:lnSpc>
              <a:spcBef>
                <a:spcPts val="500"/>
              </a:spcBef>
              <a:spcAft>
                <a:spcPts val="0"/>
              </a:spcAft>
              <a:buClr>
                <a:schemeClr val="dk1"/>
              </a:buClr>
              <a:buSzPts val="750"/>
              <a:buNone/>
              <a:defRPr sz="1000"/>
            </a:lvl6pPr>
            <a:lvl7pPr marL="4267093" lvl="6" indent="-304792" algn="l">
              <a:lnSpc>
                <a:spcPct val="90000"/>
              </a:lnSpc>
              <a:spcBef>
                <a:spcPts val="500"/>
              </a:spcBef>
              <a:spcAft>
                <a:spcPts val="0"/>
              </a:spcAft>
              <a:buClr>
                <a:schemeClr val="dk1"/>
              </a:buClr>
              <a:buSzPts val="750"/>
              <a:buNone/>
              <a:defRPr sz="1000"/>
            </a:lvl7pPr>
            <a:lvl8pPr marL="4876678" lvl="7" indent="-304792" algn="l">
              <a:lnSpc>
                <a:spcPct val="90000"/>
              </a:lnSpc>
              <a:spcBef>
                <a:spcPts val="500"/>
              </a:spcBef>
              <a:spcAft>
                <a:spcPts val="0"/>
              </a:spcAft>
              <a:buClr>
                <a:schemeClr val="dk1"/>
              </a:buClr>
              <a:buSzPts val="750"/>
              <a:buNone/>
              <a:defRPr sz="1000"/>
            </a:lvl8pPr>
            <a:lvl9pPr marL="5486263" lvl="8" indent="-304792" algn="l">
              <a:lnSpc>
                <a:spcPct val="90000"/>
              </a:lnSpc>
              <a:spcBef>
                <a:spcPts val="500"/>
              </a:spcBef>
              <a:spcAft>
                <a:spcPts val="0"/>
              </a:spcAft>
              <a:buClr>
                <a:schemeClr val="dk1"/>
              </a:buClr>
              <a:buSzPts val="750"/>
              <a:buNone/>
              <a:defRPr sz="1000"/>
            </a:lvl9pPr>
          </a:lstStyle>
          <a:p>
            <a:endParaRPr/>
          </a:p>
        </p:txBody>
      </p:sp>
      <p:sp>
        <p:nvSpPr>
          <p:cNvPr id="59" name="Google Shape;59;p21"/>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1"/>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1pPr>
            <a:lvl2pPr marL="0" marR="0" lvl="1"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2pPr>
            <a:lvl3pPr marL="0" marR="0" lvl="2"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3pPr>
            <a:lvl4pPr marL="0" marR="0" lvl="3"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4pPr>
            <a:lvl5pPr marL="0" marR="0" lvl="4"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5pPr>
            <a:lvl6pPr marL="0" marR="0" lvl="5"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6pPr>
            <a:lvl7pPr marL="0" marR="0" lvl="6"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7pPr>
            <a:lvl8pPr marL="0" marR="0" lvl="7"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8pPr>
            <a:lvl9pPr marL="0" marR="0" lvl="8"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9pPr>
          </a:lstStyle>
          <a:p>
            <a:pPr marL="0" lvl="0" indent="0" algn="r" rtl="0">
              <a:spcBef>
                <a:spcPts val="0"/>
              </a:spcBef>
              <a:spcAft>
                <a:spcPts val="0"/>
              </a:spcAft>
              <a:buNone/>
            </a:pPr>
            <a:r>
              <a:rPr lang="en-US"/>
              <a:t>ParentChild+     </a:t>
            </a: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1"/>
        <p:cNvGrpSpPr/>
        <p:nvPr/>
      </p:nvGrpSpPr>
      <p:grpSpPr>
        <a:xfrm>
          <a:off x="0" y="0"/>
          <a:ext cx="0" cy="0"/>
          <a:chOff x="0" y="0"/>
          <a:chExt cx="0" cy="0"/>
        </a:xfrm>
      </p:grpSpPr>
      <p:sp>
        <p:nvSpPr>
          <p:cNvPr id="62" name="Google Shape;62;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2"/>
          <p:cNvSpPr txBox="1">
            <a:spLocks noGrp="1"/>
          </p:cNvSpPr>
          <p:nvPr>
            <p:ph type="body" idx="1"/>
          </p:nvPr>
        </p:nvSpPr>
        <p:spPr>
          <a:xfrm rot="5400000">
            <a:off x="3920331" y="-1256505"/>
            <a:ext cx="4351339" cy="10515600"/>
          </a:xfrm>
          <a:prstGeom prst="rect">
            <a:avLst/>
          </a:prstGeom>
          <a:noFill/>
          <a:ln>
            <a:noFill/>
          </a:ln>
        </p:spPr>
        <p:txBody>
          <a:bodyPr spcFirstLastPara="1" wrap="square" lIns="91425" tIns="45700" rIns="91425" bIns="45700" anchor="t" anchorCtr="0">
            <a:normAutofit/>
          </a:bodyPr>
          <a:lstStyle>
            <a:lvl1pPr marL="609585" lvl="0" indent="-457189" algn="l">
              <a:lnSpc>
                <a:spcPct val="90000"/>
              </a:lnSpc>
              <a:spcBef>
                <a:spcPts val="1000"/>
              </a:spcBef>
              <a:spcAft>
                <a:spcPts val="0"/>
              </a:spcAft>
              <a:buClr>
                <a:schemeClr val="dk1"/>
              </a:buClr>
              <a:buSzPts val="1800"/>
              <a:buChar char="•"/>
              <a:defRPr/>
            </a:lvl1pPr>
            <a:lvl2pPr marL="1219170" lvl="1" indent="-457189" algn="l">
              <a:lnSpc>
                <a:spcPct val="90000"/>
              </a:lnSpc>
              <a:spcBef>
                <a:spcPts val="500"/>
              </a:spcBef>
              <a:spcAft>
                <a:spcPts val="0"/>
              </a:spcAft>
              <a:buClr>
                <a:schemeClr val="dk1"/>
              </a:buClr>
              <a:buSzPts val="1800"/>
              <a:buChar char="•"/>
              <a:defRPr/>
            </a:lvl2pPr>
            <a:lvl3pPr marL="1828754" lvl="2" indent="-457189" algn="l">
              <a:lnSpc>
                <a:spcPct val="90000"/>
              </a:lnSpc>
              <a:spcBef>
                <a:spcPts val="500"/>
              </a:spcBef>
              <a:spcAft>
                <a:spcPts val="0"/>
              </a:spcAft>
              <a:buClr>
                <a:schemeClr val="dk1"/>
              </a:buClr>
              <a:buSzPts val="1800"/>
              <a:buChar char="•"/>
              <a:defRPr/>
            </a:lvl3pPr>
            <a:lvl4pPr marL="2438339" lvl="3" indent="-457189" algn="l">
              <a:lnSpc>
                <a:spcPct val="90000"/>
              </a:lnSpc>
              <a:spcBef>
                <a:spcPts val="500"/>
              </a:spcBef>
              <a:spcAft>
                <a:spcPts val="0"/>
              </a:spcAft>
              <a:buClr>
                <a:schemeClr val="dk1"/>
              </a:buClr>
              <a:buSzPts val="1800"/>
              <a:buChar char="•"/>
              <a:defRPr/>
            </a:lvl4pPr>
            <a:lvl5pPr marL="3047924" lvl="4" indent="-457189" algn="l">
              <a:lnSpc>
                <a:spcPct val="90000"/>
              </a:lnSpc>
              <a:spcBef>
                <a:spcPts val="500"/>
              </a:spcBef>
              <a:spcAft>
                <a:spcPts val="0"/>
              </a:spcAft>
              <a:buClr>
                <a:schemeClr val="dk1"/>
              </a:buClr>
              <a:buSzPts val="1800"/>
              <a:buChar char="•"/>
              <a:defRPr/>
            </a:lvl5pPr>
            <a:lvl6pPr marL="3657509" lvl="5" indent="-457189" algn="l">
              <a:lnSpc>
                <a:spcPct val="90000"/>
              </a:lnSpc>
              <a:spcBef>
                <a:spcPts val="500"/>
              </a:spcBef>
              <a:spcAft>
                <a:spcPts val="0"/>
              </a:spcAft>
              <a:buClr>
                <a:schemeClr val="dk1"/>
              </a:buClr>
              <a:buSzPts val="1800"/>
              <a:buChar char="•"/>
              <a:defRPr/>
            </a:lvl6pPr>
            <a:lvl7pPr marL="4267093" lvl="6" indent="-457189" algn="l">
              <a:lnSpc>
                <a:spcPct val="90000"/>
              </a:lnSpc>
              <a:spcBef>
                <a:spcPts val="500"/>
              </a:spcBef>
              <a:spcAft>
                <a:spcPts val="0"/>
              </a:spcAft>
              <a:buClr>
                <a:schemeClr val="dk1"/>
              </a:buClr>
              <a:buSzPts val="1800"/>
              <a:buChar char="•"/>
              <a:defRPr/>
            </a:lvl7pPr>
            <a:lvl8pPr marL="4876678" lvl="7" indent="-457189" algn="l">
              <a:lnSpc>
                <a:spcPct val="90000"/>
              </a:lnSpc>
              <a:spcBef>
                <a:spcPts val="500"/>
              </a:spcBef>
              <a:spcAft>
                <a:spcPts val="0"/>
              </a:spcAft>
              <a:buClr>
                <a:schemeClr val="dk1"/>
              </a:buClr>
              <a:buSzPts val="1800"/>
              <a:buChar char="•"/>
              <a:defRPr/>
            </a:lvl8pPr>
            <a:lvl9pPr marL="5486263" lvl="8" indent="-457189" algn="l">
              <a:lnSpc>
                <a:spcPct val="90000"/>
              </a:lnSpc>
              <a:spcBef>
                <a:spcPts val="500"/>
              </a:spcBef>
              <a:spcAft>
                <a:spcPts val="0"/>
              </a:spcAft>
              <a:buClr>
                <a:schemeClr val="dk1"/>
              </a:buClr>
              <a:buSzPts val="1800"/>
              <a:buChar char="•"/>
              <a:defRPr/>
            </a:lvl9pPr>
          </a:lstStyle>
          <a:p>
            <a:endParaRPr/>
          </a:p>
        </p:txBody>
      </p:sp>
      <p:sp>
        <p:nvSpPr>
          <p:cNvPr id="64" name="Google Shape;64;p22"/>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2"/>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1pPr>
            <a:lvl2pPr marL="0" marR="0" lvl="1"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2pPr>
            <a:lvl3pPr marL="0" marR="0" lvl="2"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3pPr>
            <a:lvl4pPr marL="0" marR="0" lvl="3"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4pPr>
            <a:lvl5pPr marL="0" marR="0" lvl="4"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5pPr>
            <a:lvl6pPr marL="0" marR="0" lvl="5"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6pPr>
            <a:lvl7pPr marL="0" marR="0" lvl="6"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7pPr>
            <a:lvl8pPr marL="0" marR="0" lvl="7"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8pPr>
            <a:lvl9pPr marL="0" marR="0" lvl="8"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9pPr>
          </a:lstStyle>
          <a:p>
            <a:pPr marL="0" lvl="0" indent="0" algn="r" rtl="0">
              <a:spcBef>
                <a:spcPts val="0"/>
              </a:spcBef>
              <a:spcAft>
                <a:spcPts val="0"/>
              </a:spcAft>
              <a:buNone/>
            </a:pPr>
            <a:r>
              <a:rPr lang="en-US"/>
              <a:t>ParentChild+     </a:t>
            </a: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66"/>
        <p:cNvGrpSpPr/>
        <p:nvPr/>
      </p:nvGrpSpPr>
      <p:grpSpPr>
        <a:xfrm>
          <a:off x="0" y="0"/>
          <a:ext cx="0" cy="0"/>
          <a:chOff x="0" y="0"/>
          <a:chExt cx="0" cy="0"/>
        </a:xfrm>
      </p:grpSpPr>
      <p:sp>
        <p:nvSpPr>
          <p:cNvPr id="67" name="Google Shape;67;p23"/>
          <p:cNvSpPr txBox="1">
            <a:spLocks noGrp="1"/>
          </p:cNvSpPr>
          <p:nvPr>
            <p:ph type="title"/>
          </p:nvPr>
        </p:nvSpPr>
        <p:spPr>
          <a:xfrm rot="5400000">
            <a:off x="7133431" y="1956595"/>
            <a:ext cx="5811839"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3"/>
          <p:cNvSpPr txBox="1">
            <a:spLocks noGrp="1"/>
          </p:cNvSpPr>
          <p:nvPr>
            <p:ph type="body" idx="1"/>
          </p:nvPr>
        </p:nvSpPr>
        <p:spPr>
          <a:xfrm rot="5400000">
            <a:off x="1799431" y="-596105"/>
            <a:ext cx="5811839" cy="7734300"/>
          </a:xfrm>
          <a:prstGeom prst="rect">
            <a:avLst/>
          </a:prstGeom>
          <a:noFill/>
          <a:ln>
            <a:noFill/>
          </a:ln>
        </p:spPr>
        <p:txBody>
          <a:bodyPr spcFirstLastPara="1" wrap="square" lIns="91425" tIns="45700" rIns="91425" bIns="45700" anchor="t" anchorCtr="0">
            <a:normAutofit/>
          </a:bodyPr>
          <a:lstStyle>
            <a:lvl1pPr marL="609585" lvl="0" indent="-457189" algn="l">
              <a:lnSpc>
                <a:spcPct val="90000"/>
              </a:lnSpc>
              <a:spcBef>
                <a:spcPts val="1000"/>
              </a:spcBef>
              <a:spcAft>
                <a:spcPts val="0"/>
              </a:spcAft>
              <a:buClr>
                <a:schemeClr val="dk1"/>
              </a:buClr>
              <a:buSzPts val="1800"/>
              <a:buChar char="•"/>
              <a:defRPr/>
            </a:lvl1pPr>
            <a:lvl2pPr marL="1219170" lvl="1" indent="-457189" algn="l">
              <a:lnSpc>
                <a:spcPct val="90000"/>
              </a:lnSpc>
              <a:spcBef>
                <a:spcPts val="500"/>
              </a:spcBef>
              <a:spcAft>
                <a:spcPts val="0"/>
              </a:spcAft>
              <a:buClr>
                <a:schemeClr val="dk1"/>
              </a:buClr>
              <a:buSzPts val="1800"/>
              <a:buChar char="•"/>
              <a:defRPr/>
            </a:lvl2pPr>
            <a:lvl3pPr marL="1828754" lvl="2" indent="-457189" algn="l">
              <a:lnSpc>
                <a:spcPct val="90000"/>
              </a:lnSpc>
              <a:spcBef>
                <a:spcPts val="500"/>
              </a:spcBef>
              <a:spcAft>
                <a:spcPts val="0"/>
              </a:spcAft>
              <a:buClr>
                <a:schemeClr val="dk1"/>
              </a:buClr>
              <a:buSzPts val="1800"/>
              <a:buChar char="•"/>
              <a:defRPr/>
            </a:lvl3pPr>
            <a:lvl4pPr marL="2438339" lvl="3" indent="-457189" algn="l">
              <a:lnSpc>
                <a:spcPct val="90000"/>
              </a:lnSpc>
              <a:spcBef>
                <a:spcPts val="500"/>
              </a:spcBef>
              <a:spcAft>
                <a:spcPts val="0"/>
              </a:spcAft>
              <a:buClr>
                <a:schemeClr val="dk1"/>
              </a:buClr>
              <a:buSzPts val="1800"/>
              <a:buChar char="•"/>
              <a:defRPr/>
            </a:lvl4pPr>
            <a:lvl5pPr marL="3047924" lvl="4" indent="-457189" algn="l">
              <a:lnSpc>
                <a:spcPct val="90000"/>
              </a:lnSpc>
              <a:spcBef>
                <a:spcPts val="500"/>
              </a:spcBef>
              <a:spcAft>
                <a:spcPts val="0"/>
              </a:spcAft>
              <a:buClr>
                <a:schemeClr val="dk1"/>
              </a:buClr>
              <a:buSzPts val="1800"/>
              <a:buChar char="•"/>
              <a:defRPr/>
            </a:lvl5pPr>
            <a:lvl6pPr marL="3657509" lvl="5" indent="-457189" algn="l">
              <a:lnSpc>
                <a:spcPct val="90000"/>
              </a:lnSpc>
              <a:spcBef>
                <a:spcPts val="500"/>
              </a:spcBef>
              <a:spcAft>
                <a:spcPts val="0"/>
              </a:spcAft>
              <a:buClr>
                <a:schemeClr val="dk1"/>
              </a:buClr>
              <a:buSzPts val="1800"/>
              <a:buChar char="•"/>
              <a:defRPr/>
            </a:lvl6pPr>
            <a:lvl7pPr marL="4267093" lvl="6" indent="-457189" algn="l">
              <a:lnSpc>
                <a:spcPct val="90000"/>
              </a:lnSpc>
              <a:spcBef>
                <a:spcPts val="500"/>
              </a:spcBef>
              <a:spcAft>
                <a:spcPts val="0"/>
              </a:spcAft>
              <a:buClr>
                <a:schemeClr val="dk1"/>
              </a:buClr>
              <a:buSzPts val="1800"/>
              <a:buChar char="•"/>
              <a:defRPr/>
            </a:lvl7pPr>
            <a:lvl8pPr marL="4876678" lvl="7" indent="-457189" algn="l">
              <a:lnSpc>
                <a:spcPct val="90000"/>
              </a:lnSpc>
              <a:spcBef>
                <a:spcPts val="500"/>
              </a:spcBef>
              <a:spcAft>
                <a:spcPts val="0"/>
              </a:spcAft>
              <a:buClr>
                <a:schemeClr val="dk1"/>
              </a:buClr>
              <a:buSzPts val="1800"/>
              <a:buChar char="•"/>
              <a:defRPr/>
            </a:lvl8pPr>
            <a:lvl9pPr marL="5486263" lvl="8" indent="-457189" algn="l">
              <a:lnSpc>
                <a:spcPct val="90000"/>
              </a:lnSpc>
              <a:spcBef>
                <a:spcPts val="500"/>
              </a:spcBef>
              <a:spcAft>
                <a:spcPts val="0"/>
              </a:spcAft>
              <a:buClr>
                <a:schemeClr val="dk1"/>
              </a:buClr>
              <a:buSzPts val="1800"/>
              <a:buChar char="•"/>
              <a:defRPr/>
            </a:lvl9pPr>
          </a:lstStyle>
          <a:p>
            <a:endParaRPr/>
          </a:p>
        </p:txBody>
      </p:sp>
      <p:sp>
        <p:nvSpPr>
          <p:cNvPr id="69" name="Google Shape;69;p23"/>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3"/>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1pPr>
            <a:lvl2pPr marL="0" marR="0" lvl="1"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2pPr>
            <a:lvl3pPr marL="0" marR="0" lvl="2"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3pPr>
            <a:lvl4pPr marL="0" marR="0" lvl="3"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4pPr>
            <a:lvl5pPr marL="0" marR="0" lvl="4"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5pPr>
            <a:lvl6pPr marL="0" marR="0" lvl="5"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6pPr>
            <a:lvl7pPr marL="0" marR="0" lvl="6"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7pPr>
            <a:lvl8pPr marL="0" marR="0" lvl="7"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8pPr>
            <a:lvl9pPr marL="0" marR="0" lvl="8" indent="0" algn="r">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9pPr>
          </a:lstStyle>
          <a:p>
            <a:pPr marL="0" lvl="0" indent="0" algn="r" rtl="0">
              <a:spcBef>
                <a:spcPts val="0"/>
              </a:spcBef>
              <a:spcAft>
                <a:spcPts val="0"/>
              </a:spcAft>
              <a:buNone/>
            </a:pPr>
            <a:r>
              <a:rPr lang="en-US"/>
              <a:t>ParentChild+     </a:t>
            </a: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C217C3-9BBF-4C1E-96DB-B3D02E7224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C1966D7-822B-400B-B130-45AA3A482A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3980E3-D5C9-4BB4-AE03-BDD64ABD99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2C3D89-54AE-4D69-96AD-A6472DC8AB52}" type="datetimeFigureOut">
              <a:rPr lang="en-US" smtClean="0"/>
              <a:t>10/2/2025</a:t>
            </a:fld>
            <a:endParaRPr lang="en-US"/>
          </a:p>
        </p:txBody>
      </p:sp>
      <p:sp>
        <p:nvSpPr>
          <p:cNvPr id="5" name="Footer Placeholder 4">
            <a:extLst>
              <a:ext uri="{FF2B5EF4-FFF2-40B4-BE49-F238E27FC236}">
                <a16:creationId xmlns:a16="http://schemas.microsoft.com/office/drawing/2014/main" id="{721BE703-DF39-46FB-BC24-498E404573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5633FF7-4DF9-42F3-A8AE-3910EDD333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A57C7A-03C6-459D-AC45-ABEE5EC8FE8E}" type="slidenum">
              <a:rPr lang="en-US" smtClean="0"/>
              <a:t>‹#›</a:t>
            </a:fld>
            <a:endParaRPr lang="en-US"/>
          </a:p>
        </p:txBody>
      </p:sp>
    </p:spTree>
    <p:extLst>
      <p:ext uri="{BB962C8B-B14F-4D97-AF65-F5344CB8AC3E}">
        <p14:creationId xmlns:p14="http://schemas.microsoft.com/office/powerpoint/2010/main" val="179460948"/>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2800"/>
              <a:buFont typeface="Arial Black"/>
              <a:buNone/>
              <a:defRPr sz="2800" b="1" i="0" u="none" strike="noStrike" cap="none">
                <a:solidFill>
                  <a:schemeClr val="dk1"/>
                </a:solidFill>
                <a:latin typeface="Arial Black"/>
                <a:ea typeface="Arial Black"/>
                <a:cs typeface="Arial Black"/>
                <a:sym typeface="Arial Black"/>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2"/>
          <p:cNvSpPr txBox="1">
            <a:spLocks noGrp="1"/>
          </p:cNvSpPr>
          <p:nvPr>
            <p:ph type="body" idx="1"/>
          </p:nvPr>
        </p:nvSpPr>
        <p:spPr>
          <a:xfrm>
            <a:off x="838200" y="1825625"/>
            <a:ext cx="10515600" cy="4351339"/>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12"/>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93A7"/>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2"/>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1pPr>
            <a:lvl2pPr marL="0" marR="0" lvl="1" indent="0" algn="r" rtl="0">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2pPr>
            <a:lvl3pPr marL="0" marR="0" lvl="2" indent="0" algn="r" rtl="0">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3pPr>
            <a:lvl4pPr marL="0" marR="0" lvl="3" indent="0" algn="r" rtl="0">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4pPr>
            <a:lvl5pPr marL="0" marR="0" lvl="4" indent="0" algn="r" rtl="0">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5pPr>
            <a:lvl6pPr marL="0" marR="0" lvl="5" indent="0" algn="r" rtl="0">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6pPr>
            <a:lvl7pPr marL="0" marR="0" lvl="6" indent="0" algn="r" rtl="0">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7pPr>
            <a:lvl8pPr marL="0" marR="0" lvl="7" indent="0" algn="r" rtl="0">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8pPr>
            <a:lvl9pPr marL="0" marR="0" lvl="8" indent="0" algn="r" rtl="0">
              <a:lnSpc>
                <a:spcPct val="100000"/>
              </a:lnSpc>
              <a:spcBef>
                <a:spcPts val="0"/>
              </a:spcBef>
              <a:spcAft>
                <a:spcPts val="0"/>
              </a:spcAft>
              <a:buClr>
                <a:srgbClr val="000000"/>
              </a:buClr>
              <a:buSzPts val="900"/>
              <a:buFont typeface="Arial"/>
              <a:buNone/>
              <a:defRPr sz="1200" b="1" i="0" u="none" strike="noStrike" cap="none">
                <a:solidFill>
                  <a:srgbClr val="8893A7"/>
                </a:solidFill>
                <a:latin typeface="Arial Black"/>
                <a:ea typeface="Arial Black"/>
                <a:cs typeface="Arial Black"/>
                <a:sym typeface="Arial Black"/>
              </a:defRPr>
            </a:lvl9pPr>
          </a:lstStyle>
          <a:p>
            <a:pPr marL="0" lvl="0" indent="0" algn="r" rtl="0">
              <a:spcBef>
                <a:spcPts val="0"/>
              </a:spcBef>
              <a:spcAft>
                <a:spcPts val="0"/>
              </a:spcAft>
              <a:buNone/>
            </a:pPr>
            <a:r>
              <a:rPr lang="en-US"/>
              <a:t>ParentChild+     </a:t>
            </a:r>
            <a:fld id="{00000000-1234-1234-1234-123412341234}" type="slidenum">
              <a:rPr lang="en-US"/>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658" r:id="rId10"/>
    <p:sldLayoutId id="2147483706"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14.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microsoft.com/office/2018/10/relationships/comments" Target="../comments/modernComment_302_2B276C21.xml"/><Relationship Id="rId1" Type="http://schemas.openxmlformats.org/officeDocument/2006/relationships/slideLayout" Target="../slideLayouts/slideLayout14.xml"/><Relationship Id="rId4" Type="http://schemas.openxmlformats.org/officeDocument/2006/relationships/image" Target="../media/image16.svg"/></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microsoft.com/office/2018/10/relationships/comments" Target="../comments/modernComment_28F_BE635374.xml"/><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6.xml"/><Relationship Id="rId5" Type="http://schemas.openxmlformats.org/officeDocument/2006/relationships/image" Target="../media/image29.sv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hyperlink" Target="https://datascientest.com/en/data-driven-definition-benefits-and-methods"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parentchild.sharepoint.com/:b:/s/ResearchandEvaluation/EdzsNW5Zr15EucQdQddu_nUBx_vNdRAxve_idhx8Cw7AIA?e=hmocnK" TargetMode="External"/><Relationship Id="rId1" Type="http://schemas.openxmlformats.org/officeDocument/2006/relationships/slideLayout" Target="../slideLayouts/slideLayout6.xml"/><Relationship Id="rId4" Type="http://schemas.openxmlformats.org/officeDocument/2006/relationships/image" Target="../media/image41.sv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32.sv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pic>
        <p:nvPicPr>
          <p:cNvPr id="75" name="Google Shape;75;p1"/>
          <p:cNvPicPr preferRelativeResize="0"/>
          <p:nvPr/>
        </p:nvPicPr>
        <p:blipFill rotWithShape="1">
          <a:blip r:embed="rId3">
            <a:alphaModFix/>
          </a:blip>
          <a:srcRect/>
          <a:stretch/>
        </p:blipFill>
        <p:spPr>
          <a:xfrm>
            <a:off x="0" y="1"/>
            <a:ext cx="12181173" cy="6857999"/>
          </a:xfrm>
          <a:prstGeom prst="rect">
            <a:avLst/>
          </a:prstGeom>
          <a:noFill/>
          <a:ln>
            <a:noFill/>
          </a:ln>
        </p:spPr>
      </p:pic>
      <p:sp>
        <p:nvSpPr>
          <p:cNvPr id="76" name="Google Shape;76;p1"/>
          <p:cNvSpPr txBox="1"/>
          <p:nvPr/>
        </p:nvSpPr>
        <p:spPr>
          <a:xfrm>
            <a:off x="505507" y="2768228"/>
            <a:ext cx="6796737" cy="1477273"/>
          </a:xfrm>
          <a:prstGeom prst="rect">
            <a:avLst/>
          </a:prstGeom>
          <a:noFill/>
          <a:ln>
            <a:noFill/>
          </a:ln>
        </p:spPr>
        <p:txBody>
          <a:bodyPr spcFirstLastPara="1" wrap="square" lIns="121900" tIns="60933" rIns="121900" bIns="60933" anchor="t" anchorCtr="0">
            <a:spAutoFit/>
          </a:bodyPr>
          <a:lstStyle/>
          <a:p>
            <a:r>
              <a:rPr lang="en-US" sz="2800">
                <a:solidFill>
                  <a:srgbClr val="000000"/>
                </a:solidFill>
              </a:rPr>
              <a:t>Introduction to data: data collection, data management, and data quality </a:t>
            </a:r>
          </a:p>
          <a:p>
            <a:endParaRPr lang="en-US" sz="3200">
              <a:solidFill>
                <a:srgbClr val="000000"/>
              </a:solidFill>
              <a:cs typeface="Arial"/>
            </a:endParaRPr>
          </a:p>
        </p:txBody>
      </p:sp>
      <p:sp>
        <p:nvSpPr>
          <p:cNvPr id="78" name="Google Shape;78;p1"/>
          <p:cNvSpPr txBox="1"/>
          <p:nvPr/>
        </p:nvSpPr>
        <p:spPr>
          <a:xfrm>
            <a:off x="469900" y="5002933"/>
            <a:ext cx="6030800" cy="1015622"/>
          </a:xfrm>
          <a:prstGeom prst="rect">
            <a:avLst/>
          </a:prstGeom>
          <a:noFill/>
          <a:ln>
            <a:noFill/>
          </a:ln>
        </p:spPr>
        <p:txBody>
          <a:bodyPr spcFirstLastPara="1" wrap="square" lIns="121900" tIns="121900" rIns="121900" bIns="121900" anchor="t" anchorCtr="0">
            <a:spAutoFit/>
          </a:bodyPr>
          <a:lstStyle/>
          <a:p>
            <a:r>
              <a:rPr lang="en-US" sz="2500">
                <a:cs typeface="Arial"/>
              </a:rPr>
              <a:t>You Zhou</a:t>
            </a:r>
          </a:p>
          <a:p>
            <a:r>
              <a:rPr lang="en-US" sz="2500">
                <a:cs typeface="Arial"/>
              </a:rPr>
              <a:t>Sarah Aparicio</a:t>
            </a:r>
          </a:p>
        </p:txBody>
      </p:sp>
      <p:sp>
        <p:nvSpPr>
          <p:cNvPr id="2" name="TextBox 1">
            <a:extLst>
              <a:ext uri="{FF2B5EF4-FFF2-40B4-BE49-F238E27FC236}">
                <a16:creationId xmlns:a16="http://schemas.microsoft.com/office/drawing/2014/main" id="{1BEAE920-27FE-4105-B60F-0D036AD4105E}"/>
              </a:ext>
            </a:extLst>
          </p:cNvPr>
          <p:cNvSpPr txBox="1"/>
          <p:nvPr/>
        </p:nvSpPr>
        <p:spPr>
          <a:xfrm>
            <a:off x="505239" y="4315239"/>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cs typeface="Arial"/>
              </a:rPr>
              <a:t>Oct 2nd, 2025</a:t>
            </a:r>
          </a:p>
        </p:txBody>
      </p:sp>
    </p:spTree>
    <p:extLst>
      <p:ext uri="{BB962C8B-B14F-4D97-AF65-F5344CB8AC3E}">
        <p14:creationId xmlns:p14="http://schemas.microsoft.com/office/powerpoint/2010/main" val="201060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5EAE0-8442-AEF1-4519-522A7477C872}"/>
            </a:ext>
          </a:extLst>
        </p:cNvPr>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E10B5A52-1F08-3752-211D-42EA3FFF0DD7}"/>
              </a:ext>
            </a:extLst>
          </p:cNvPr>
          <p:cNvGraphicFramePr>
            <a:graphicFrameLocks noGrp="1"/>
          </p:cNvGraphicFramePr>
          <p:nvPr>
            <p:extLst>
              <p:ext uri="{D42A27DB-BD31-4B8C-83A1-F6EECF244321}">
                <p14:modId xmlns:p14="http://schemas.microsoft.com/office/powerpoint/2010/main" val="1316528412"/>
              </p:ext>
            </p:extLst>
          </p:nvPr>
        </p:nvGraphicFramePr>
        <p:xfrm>
          <a:off x="4791144" y="1467969"/>
          <a:ext cx="5820087" cy="4542474"/>
        </p:xfrm>
        <a:graphic>
          <a:graphicData uri="http://schemas.openxmlformats.org/drawingml/2006/table">
            <a:tbl>
              <a:tblPr firstRow="1" bandRow="1">
                <a:tableStyleId>{5C22544A-7EE6-4342-B048-85BDC9FD1C3A}</a:tableStyleId>
              </a:tblPr>
              <a:tblGrid>
                <a:gridCol w="1940029">
                  <a:extLst>
                    <a:ext uri="{9D8B030D-6E8A-4147-A177-3AD203B41FA5}">
                      <a16:colId xmlns:a16="http://schemas.microsoft.com/office/drawing/2014/main" val="589867564"/>
                    </a:ext>
                  </a:extLst>
                </a:gridCol>
                <a:gridCol w="1940029">
                  <a:extLst>
                    <a:ext uri="{9D8B030D-6E8A-4147-A177-3AD203B41FA5}">
                      <a16:colId xmlns:a16="http://schemas.microsoft.com/office/drawing/2014/main" val="2533119643"/>
                    </a:ext>
                  </a:extLst>
                </a:gridCol>
                <a:gridCol w="1940029">
                  <a:extLst>
                    <a:ext uri="{9D8B030D-6E8A-4147-A177-3AD203B41FA5}">
                      <a16:colId xmlns:a16="http://schemas.microsoft.com/office/drawing/2014/main" val="2622907483"/>
                    </a:ext>
                  </a:extLst>
                </a:gridCol>
              </a:tblGrid>
              <a:tr h="370840">
                <a:tc rowSpan="2" gridSpan="2">
                  <a:txBody>
                    <a:bodyPr/>
                    <a:lstStyle/>
                    <a:p>
                      <a:endParaRPr lang="en-US"/>
                    </a:p>
                  </a:txBody>
                  <a:tcPr>
                    <a:lnL w="28575" cap="flat" cmpd="sng" algn="ctr">
                      <a:noFill/>
                      <a:prstDash val="solid"/>
                      <a:round/>
                      <a:headEnd type="none" w="med" len="med"/>
                      <a:tailEnd type="none" w="med" len="med"/>
                    </a:lnL>
                    <a:lnR w="28575" cap="flat" cmpd="sng" algn="ctr">
                      <a:solidFill>
                        <a:schemeClr val="accent5"/>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rowSpan="2" hMerge="1">
                  <a:txBody>
                    <a:bodyPr/>
                    <a:lstStyle/>
                    <a:p>
                      <a:endParaRPr lang="en-US"/>
                    </a:p>
                  </a:txBody>
                  <a:tcPr/>
                </a:tc>
                <a:tc>
                  <a:txBody>
                    <a:bodyPr/>
                    <a:lstStyle/>
                    <a:p>
                      <a:endParaRPr lang="en-US"/>
                    </a:p>
                    <a:p>
                      <a:endParaRPr lang="en-US"/>
                    </a:p>
                    <a:p>
                      <a:endParaRPr lang="en-US"/>
                    </a:p>
                    <a:p>
                      <a:endParaRPr lang="en-US"/>
                    </a:p>
                    <a:p>
                      <a:endParaRPr lang="en-US"/>
                    </a:p>
                  </a:txBody>
                  <a:tcPr>
                    <a:lnL w="28575" cap="flat" cmpd="sng" algn="ctr">
                      <a:solidFill>
                        <a:schemeClr val="accent5"/>
                      </a:solidFill>
                      <a:prstDash val="solid"/>
                      <a:round/>
                      <a:headEnd type="none" w="med" len="med"/>
                      <a:tailEnd type="none" w="med" len="med"/>
                    </a:lnL>
                    <a:lnR w="12700" cmpd="sng">
                      <a:noFill/>
                    </a:lnR>
                    <a:lnT w="12700" cmpd="sng">
                      <a:noFill/>
                    </a:lnT>
                    <a:lnB w="2857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0572419"/>
                  </a:ext>
                </a:extLst>
              </a:tr>
              <a:tr h="370840">
                <a:tc gridSpan="2" vMerge="1">
                  <a:txBody>
                    <a:bodyPr/>
                    <a:lstStyle/>
                    <a:p>
                      <a:endParaRPr lang="en-US"/>
                    </a:p>
                  </a:txBody>
                  <a:tcPr/>
                </a:tc>
                <a:tc hMerge="1" vMerge="1">
                  <a:txBody>
                    <a:bodyPr/>
                    <a:lstStyle/>
                    <a:p>
                      <a:endParaRPr lang="en-US"/>
                    </a:p>
                  </a:txBody>
                  <a:tcPr/>
                </a:tc>
                <a:tc>
                  <a:txBody>
                    <a:bodyPr/>
                    <a:lstStyle/>
                    <a:p>
                      <a:endParaRPr lang="en-US"/>
                    </a:p>
                    <a:p>
                      <a:endParaRPr lang="en-US"/>
                    </a:p>
                    <a:p>
                      <a:endParaRPr lang="en-US"/>
                    </a:p>
                    <a:p>
                      <a:endParaRPr lang="en-US"/>
                    </a:p>
                    <a:p>
                      <a:endParaRPr lang="en-US"/>
                    </a:p>
                  </a:txBody>
                  <a:tcPr>
                    <a:lnL w="28575" cap="flat" cmpd="sng" algn="ctr">
                      <a:solidFill>
                        <a:schemeClr val="accent5"/>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accent5"/>
                      </a:solidFill>
                      <a:prstDash val="solid"/>
                      <a:round/>
                      <a:headEnd type="none" w="med" len="med"/>
                      <a:tailEnd type="none" w="med" len="med"/>
                    </a:lnT>
                    <a:lnB w="28575" cap="flat" cmpd="sng" algn="ctr">
                      <a:solidFill>
                        <a:schemeClr val="accent5"/>
                      </a:solidFill>
                      <a:prstDash val="solid"/>
                      <a:round/>
                      <a:headEnd type="none" w="med" len="med"/>
                      <a:tailEnd type="none" w="med" len="med"/>
                    </a:lnB>
                    <a:noFill/>
                  </a:tcPr>
                </a:tc>
                <a:extLst>
                  <a:ext uri="{0D108BD9-81ED-4DB2-BD59-A6C34878D82A}">
                    <a16:rowId xmlns:a16="http://schemas.microsoft.com/office/drawing/2014/main" val="697061407"/>
                  </a:ext>
                </a:extLst>
              </a:tr>
              <a:tr h="370840">
                <a:tc>
                  <a:txBody>
                    <a:bodyPr/>
                    <a:lstStyle/>
                    <a:p>
                      <a:endParaRPr lang="en-US"/>
                    </a:p>
                  </a:txBody>
                  <a:tcPr>
                    <a:lnL w="28575" cap="flat" cmpd="sng" algn="ctr">
                      <a:noFill/>
                      <a:prstDash val="solid"/>
                      <a:round/>
                      <a:headEnd type="none" w="med" len="med"/>
                      <a:tailEnd type="none" w="med" len="med"/>
                    </a:lnL>
                    <a:lnR w="28575" cap="flat" cmpd="sng" algn="ctr">
                      <a:solidFill>
                        <a:schemeClr val="accent5"/>
                      </a:solidFill>
                      <a:prstDash val="solid"/>
                      <a:round/>
                      <a:headEnd type="none" w="med" len="med"/>
                      <a:tailEnd type="none" w="med" len="med"/>
                    </a:lnR>
                    <a:lnT w="28575" cap="flat" cmpd="sng" algn="ctr">
                      <a:solidFill>
                        <a:schemeClr val="accent5"/>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endParaRPr lang="en-US"/>
                    </a:p>
                  </a:txBody>
                  <a:tcPr>
                    <a:lnL w="28575" cap="flat" cmpd="sng" algn="ctr">
                      <a:solidFill>
                        <a:schemeClr val="accent5"/>
                      </a:solidFill>
                      <a:prstDash val="solid"/>
                      <a:round/>
                      <a:headEnd type="none" w="med" len="med"/>
                      <a:tailEnd type="none" w="med" len="med"/>
                    </a:lnL>
                    <a:lnR w="28575" cap="flat" cmpd="sng" algn="ctr">
                      <a:solidFill>
                        <a:schemeClr val="accent5"/>
                      </a:solidFill>
                      <a:prstDash val="solid"/>
                      <a:round/>
                      <a:headEnd type="none" w="med" len="med"/>
                      <a:tailEnd type="none" w="med" len="med"/>
                    </a:lnR>
                    <a:lnT w="28575" cap="flat" cmpd="sng" algn="ctr">
                      <a:solidFill>
                        <a:schemeClr val="accent5"/>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endParaRPr lang="en-US"/>
                    </a:p>
                    <a:p>
                      <a:endParaRPr lang="en-US"/>
                    </a:p>
                    <a:p>
                      <a:endParaRPr lang="en-US"/>
                    </a:p>
                    <a:p>
                      <a:endParaRPr lang="en-US"/>
                    </a:p>
                    <a:p>
                      <a:endParaRPr lang="en-US"/>
                    </a:p>
                  </a:txBody>
                  <a:tcPr>
                    <a:lnL w="28575" cap="flat" cmpd="sng" algn="ctr">
                      <a:solidFill>
                        <a:schemeClr val="accent5"/>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accent5"/>
                      </a:solidFill>
                      <a:prstDash val="solid"/>
                      <a:round/>
                      <a:headEnd type="none" w="med" len="med"/>
                      <a:tailEnd type="none" w="med" len="med"/>
                    </a:lnT>
                    <a:lnB w="28575" cap="flat" cmpd="sng" algn="ctr">
                      <a:noFill/>
                      <a:prstDash val="solid"/>
                      <a:round/>
                      <a:headEnd type="none" w="med" len="med"/>
                      <a:tailEnd type="none" w="med" len="med"/>
                    </a:lnB>
                    <a:noFill/>
                  </a:tcPr>
                </a:tc>
                <a:extLst>
                  <a:ext uri="{0D108BD9-81ED-4DB2-BD59-A6C34878D82A}">
                    <a16:rowId xmlns:a16="http://schemas.microsoft.com/office/drawing/2014/main" val="1514663101"/>
                  </a:ext>
                </a:extLst>
              </a:tr>
            </a:tbl>
          </a:graphicData>
        </a:graphic>
      </p:graphicFrame>
      <p:sp>
        <p:nvSpPr>
          <p:cNvPr id="2" name="Title 1">
            <a:extLst>
              <a:ext uri="{FF2B5EF4-FFF2-40B4-BE49-F238E27FC236}">
                <a16:creationId xmlns:a16="http://schemas.microsoft.com/office/drawing/2014/main" id="{8821AB99-54FD-C5DA-B356-5E45F6262327}"/>
              </a:ext>
            </a:extLst>
          </p:cNvPr>
          <p:cNvSpPr>
            <a:spLocks noGrp="1"/>
          </p:cNvSpPr>
          <p:nvPr>
            <p:ph type="title"/>
          </p:nvPr>
        </p:nvSpPr>
        <p:spPr/>
        <p:txBody>
          <a:bodyPr>
            <a:normAutofit/>
          </a:bodyPr>
          <a:lstStyle/>
          <a:p>
            <a:r>
              <a:rPr lang="en-US" sz="4400">
                <a:solidFill>
                  <a:srgbClr val="262626"/>
                </a:solidFill>
                <a:latin typeface="+mj-lt"/>
              </a:rPr>
              <a:t>About the trainers</a:t>
            </a:r>
          </a:p>
        </p:txBody>
      </p:sp>
      <p:sp>
        <p:nvSpPr>
          <p:cNvPr id="3" name="Text Placeholder 2">
            <a:extLst>
              <a:ext uri="{FF2B5EF4-FFF2-40B4-BE49-F238E27FC236}">
                <a16:creationId xmlns:a16="http://schemas.microsoft.com/office/drawing/2014/main" id="{6A0EBAB6-1A79-885D-CA7C-87A6CFCBDF0E}"/>
              </a:ext>
            </a:extLst>
          </p:cNvPr>
          <p:cNvSpPr>
            <a:spLocks noGrp="1"/>
          </p:cNvSpPr>
          <p:nvPr>
            <p:ph type="body" idx="1"/>
          </p:nvPr>
        </p:nvSpPr>
        <p:spPr>
          <a:xfrm>
            <a:off x="684179" y="3908965"/>
            <a:ext cx="10515600" cy="4351339"/>
          </a:xfrm>
        </p:spPr>
        <p:txBody>
          <a:bodyPr>
            <a:normAutofit/>
          </a:bodyPr>
          <a:lstStyle/>
          <a:p>
            <a:pPr marL="608965" indent="-456565">
              <a:lnSpc>
                <a:spcPct val="150000"/>
              </a:lnSpc>
              <a:buClr>
                <a:srgbClr val="BF8800"/>
              </a:buClr>
              <a:buSzPct val="100000"/>
            </a:pPr>
            <a:r>
              <a:rPr lang="en-GB" sz="2400">
                <a:latin typeface="+mn-lt"/>
              </a:rPr>
              <a:t>International</a:t>
            </a:r>
            <a:endParaRPr lang="en-US" sz="2400">
              <a:latin typeface="+mn-lt"/>
            </a:endParaRPr>
          </a:p>
          <a:p>
            <a:pPr marL="608965" indent="-456565">
              <a:lnSpc>
                <a:spcPct val="150000"/>
              </a:lnSpc>
              <a:buClr>
                <a:schemeClr val="accent4">
                  <a:lumMod val="75000"/>
                </a:schemeClr>
              </a:buClr>
              <a:buSzPct val="100000"/>
            </a:pPr>
            <a:r>
              <a:rPr lang="en-GB" sz="2400">
                <a:latin typeface="+mn-lt"/>
              </a:rPr>
              <a:t>Psychology</a:t>
            </a:r>
          </a:p>
          <a:p>
            <a:pPr marL="608965" indent="-456565">
              <a:lnSpc>
                <a:spcPct val="150000"/>
              </a:lnSpc>
              <a:buClr>
                <a:schemeClr val="accent4">
                  <a:lumMod val="75000"/>
                </a:schemeClr>
              </a:buClr>
              <a:buSzPct val="100000"/>
            </a:pPr>
            <a:r>
              <a:rPr lang="en-GB" sz="2400">
                <a:latin typeface="+mn-lt"/>
              </a:rPr>
              <a:t>Things I like</a:t>
            </a:r>
          </a:p>
        </p:txBody>
      </p:sp>
      <p:sp>
        <p:nvSpPr>
          <p:cNvPr id="4" name="Slide Number Placeholder 3">
            <a:extLst>
              <a:ext uri="{FF2B5EF4-FFF2-40B4-BE49-F238E27FC236}">
                <a16:creationId xmlns:a16="http://schemas.microsoft.com/office/drawing/2014/main" id="{1D1A1F9E-0012-FA94-6514-658B68E55D03}"/>
              </a:ext>
            </a:extLst>
          </p:cNvPr>
          <p:cNvSpPr>
            <a:spLocks noGrp="1"/>
          </p:cNvSpPr>
          <p:nvPr>
            <p:ph type="sldNum" idx="12"/>
          </p:nvPr>
        </p:nvSpPr>
        <p:spPr/>
        <p:txBody>
          <a:bodyPr/>
          <a:lstStyle/>
          <a:p>
            <a:pPr marL="0" lvl="0" indent="0" algn="r" rtl="0">
              <a:spcBef>
                <a:spcPts val="0"/>
              </a:spcBef>
              <a:spcAft>
                <a:spcPts val="0"/>
              </a:spcAft>
              <a:buNone/>
            </a:pPr>
            <a:r>
              <a:rPr lang="en-US" sz="1100" b="0">
                <a:solidFill>
                  <a:srgbClr val="262626"/>
                </a:solidFill>
                <a:latin typeface="+mn-lt"/>
              </a:rPr>
              <a:t>ParentChild+     </a:t>
            </a:r>
            <a:fld id="{00000000-1234-1234-1234-123412341234}" type="slidenum">
              <a:rPr lang="en-US" sz="1100" b="0" smtClean="0">
                <a:solidFill>
                  <a:srgbClr val="262626"/>
                </a:solidFill>
                <a:latin typeface="+mn-lt"/>
              </a:rPr>
              <a:pPr marL="0" lvl="0" indent="0" algn="r" rtl="0">
                <a:spcBef>
                  <a:spcPts val="0"/>
                </a:spcBef>
                <a:spcAft>
                  <a:spcPts val="0"/>
                </a:spcAft>
                <a:buNone/>
              </a:pPr>
              <a:t>2</a:t>
            </a:fld>
            <a:endParaRPr sz="1100" b="0">
              <a:solidFill>
                <a:srgbClr val="262626"/>
              </a:solidFill>
              <a:latin typeface="+mn-lt"/>
            </a:endParaRPr>
          </a:p>
        </p:txBody>
      </p:sp>
      <p:grpSp>
        <p:nvGrpSpPr>
          <p:cNvPr id="15" name="Group 14">
            <a:extLst>
              <a:ext uri="{FF2B5EF4-FFF2-40B4-BE49-F238E27FC236}">
                <a16:creationId xmlns:a16="http://schemas.microsoft.com/office/drawing/2014/main" id="{14B6865B-3F7D-741C-B529-F19851129DC7}"/>
              </a:ext>
            </a:extLst>
          </p:cNvPr>
          <p:cNvGrpSpPr/>
          <p:nvPr/>
        </p:nvGrpSpPr>
        <p:grpSpPr>
          <a:xfrm>
            <a:off x="5284957" y="1509537"/>
            <a:ext cx="5137036" cy="4292482"/>
            <a:chOff x="5284957" y="1509537"/>
            <a:chExt cx="5137036" cy="4292482"/>
          </a:xfrm>
        </p:grpSpPr>
        <p:pic>
          <p:nvPicPr>
            <p:cNvPr id="5" name="Picture 4">
              <a:extLst>
                <a:ext uri="{FF2B5EF4-FFF2-40B4-BE49-F238E27FC236}">
                  <a16:creationId xmlns:a16="http://schemas.microsoft.com/office/drawing/2014/main" id="{8EF57947-6190-90CC-C4E3-E4871A2E5209}"/>
                </a:ext>
              </a:extLst>
            </p:cNvPr>
            <p:cNvPicPr>
              <a:picLocks noChangeAspect="1"/>
            </p:cNvPicPr>
            <p:nvPr/>
          </p:nvPicPr>
          <p:blipFill>
            <a:blip r:embed="rId2"/>
            <a:stretch>
              <a:fillRect/>
            </a:stretch>
          </p:blipFill>
          <p:spPr>
            <a:xfrm>
              <a:off x="5350058" y="1509537"/>
              <a:ext cx="2806331" cy="2806331"/>
            </a:xfrm>
            <a:prstGeom prst="rect">
              <a:avLst/>
            </a:prstGeom>
          </p:spPr>
        </p:pic>
        <p:pic>
          <p:nvPicPr>
            <p:cNvPr id="6" name="Picture 5" descr="A blue and black game controller&#10;&#10;AI-generated content may be incorrect.">
              <a:extLst>
                <a:ext uri="{FF2B5EF4-FFF2-40B4-BE49-F238E27FC236}">
                  <a16:creationId xmlns:a16="http://schemas.microsoft.com/office/drawing/2014/main" id="{BE846A7C-FAB2-6D5F-2F6F-CED770CC3A87}"/>
                </a:ext>
              </a:extLst>
            </p:cNvPr>
            <p:cNvPicPr>
              <a:picLocks noChangeAspect="1"/>
            </p:cNvPicPr>
            <p:nvPr/>
          </p:nvPicPr>
          <p:blipFill>
            <a:blip r:embed="rId3"/>
            <a:stretch>
              <a:fillRect/>
            </a:stretch>
          </p:blipFill>
          <p:spPr>
            <a:xfrm>
              <a:off x="9085072" y="1568609"/>
              <a:ext cx="1208683" cy="1208683"/>
            </a:xfrm>
            <a:prstGeom prst="rect">
              <a:avLst/>
            </a:prstGeom>
          </p:spPr>
        </p:pic>
        <p:pic>
          <p:nvPicPr>
            <p:cNvPr id="7" name="Picture 6" descr="A magnifying glass and a computer monitor&#10;&#10;AI-generated content may be incorrect.">
              <a:extLst>
                <a:ext uri="{FF2B5EF4-FFF2-40B4-BE49-F238E27FC236}">
                  <a16:creationId xmlns:a16="http://schemas.microsoft.com/office/drawing/2014/main" id="{A9BA7DF2-5E0E-84ED-6BA0-BFEE8FDC52FE}"/>
                </a:ext>
              </a:extLst>
            </p:cNvPr>
            <p:cNvPicPr>
              <a:picLocks noChangeAspect="1"/>
            </p:cNvPicPr>
            <p:nvPr/>
          </p:nvPicPr>
          <p:blipFill>
            <a:blip r:embed="rId4"/>
            <a:stretch>
              <a:fillRect/>
            </a:stretch>
          </p:blipFill>
          <p:spPr>
            <a:xfrm>
              <a:off x="9109947" y="3133503"/>
              <a:ext cx="1312046" cy="1312046"/>
            </a:xfrm>
            <a:prstGeom prst="rect">
              <a:avLst/>
            </a:prstGeom>
          </p:spPr>
        </p:pic>
        <p:pic>
          <p:nvPicPr>
            <p:cNvPr id="8" name="Picture 7" descr="A spoon and fork on a black background&#10;&#10;AI-generated content may be incorrect.">
              <a:extLst>
                <a:ext uri="{FF2B5EF4-FFF2-40B4-BE49-F238E27FC236}">
                  <a16:creationId xmlns:a16="http://schemas.microsoft.com/office/drawing/2014/main" id="{6E696FDC-1FFE-493E-14CE-ECEC91916F65}"/>
                </a:ext>
              </a:extLst>
            </p:cNvPr>
            <p:cNvPicPr>
              <a:picLocks noChangeAspect="1"/>
            </p:cNvPicPr>
            <p:nvPr/>
          </p:nvPicPr>
          <p:blipFill>
            <a:blip r:embed="rId5"/>
            <a:stretch>
              <a:fillRect/>
            </a:stretch>
          </p:blipFill>
          <p:spPr>
            <a:xfrm>
              <a:off x="5284957" y="4746165"/>
              <a:ext cx="1055854" cy="1055854"/>
            </a:xfrm>
            <a:prstGeom prst="rect">
              <a:avLst/>
            </a:prstGeom>
          </p:spPr>
        </p:pic>
        <p:pic>
          <p:nvPicPr>
            <p:cNvPr id="9" name="Picture 8" descr="A dna and alien logo&#10;&#10;AI-generated content may be incorrect.">
              <a:extLst>
                <a:ext uri="{FF2B5EF4-FFF2-40B4-BE49-F238E27FC236}">
                  <a16:creationId xmlns:a16="http://schemas.microsoft.com/office/drawing/2014/main" id="{D750F94F-3C9B-D8F9-6C57-1B959C1DB5E4}"/>
                </a:ext>
              </a:extLst>
            </p:cNvPr>
            <p:cNvPicPr>
              <a:picLocks noChangeAspect="1"/>
            </p:cNvPicPr>
            <p:nvPr/>
          </p:nvPicPr>
          <p:blipFill>
            <a:blip r:embed="rId6"/>
            <a:stretch>
              <a:fillRect/>
            </a:stretch>
          </p:blipFill>
          <p:spPr>
            <a:xfrm>
              <a:off x="7173258" y="4746162"/>
              <a:ext cx="1055857" cy="1055857"/>
            </a:xfrm>
            <a:prstGeom prst="rect">
              <a:avLst/>
            </a:prstGeom>
          </p:spPr>
        </p:pic>
        <p:pic>
          <p:nvPicPr>
            <p:cNvPr id="10" name="Picture 9" descr="A blue and black logo&#10;&#10;AI-generated content may be incorrect.">
              <a:extLst>
                <a:ext uri="{FF2B5EF4-FFF2-40B4-BE49-F238E27FC236}">
                  <a16:creationId xmlns:a16="http://schemas.microsoft.com/office/drawing/2014/main" id="{CED8C1C0-2F7D-FB29-43B8-B72A60CF3F8B}"/>
                </a:ext>
              </a:extLst>
            </p:cNvPr>
            <p:cNvPicPr>
              <a:picLocks noChangeAspect="1"/>
            </p:cNvPicPr>
            <p:nvPr/>
          </p:nvPicPr>
          <p:blipFill>
            <a:blip r:embed="rId7"/>
            <a:stretch>
              <a:fillRect/>
            </a:stretch>
          </p:blipFill>
          <p:spPr>
            <a:xfrm>
              <a:off x="9238186" y="4697889"/>
              <a:ext cx="1055569" cy="1055569"/>
            </a:xfrm>
            <a:prstGeom prst="rect">
              <a:avLst/>
            </a:prstGeom>
          </p:spPr>
        </p:pic>
      </p:grpSp>
      <p:sp>
        <p:nvSpPr>
          <p:cNvPr id="16" name="Rectangle: Rounded Corners 15">
            <a:extLst>
              <a:ext uri="{FF2B5EF4-FFF2-40B4-BE49-F238E27FC236}">
                <a16:creationId xmlns:a16="http://schemas.microsoft.com/office/drawing/2014/main" id="{95CC5269-F38A-EBF6-E93D-1583CCC2109A}"/>
              </a:ext>
            </a:extLst>
          </p:cNvPr>
          <p:cNvSpPr/>
          <p:nvPr/>
        </p:nvSpPr>
        <p:spPr>
          <a:xfrm>
            <a:off x="1023582" y="1937982"/>
            <a:ext cx="3043451" cy="1491018"/>
          </a:xfrm>
          <a:prstGeom prst="roundRect">
            <a:avLst/>
          </a:prstGeom>
          <a:solidFill>
            <a:schemeClr val="bg2">
              <a:lumMod val="10000"/>
              <a:lumOff val="9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38100">
                <a:solidFill>
                  <a:srgbClr val="262626"/>
                </a:solidFill>
              </a:ln>
            </a:endParaRPr>
          </a:p>
        </p:txBody>
      </p:sp>
      <p:sp>
        <p:nvSpPr>
          <p:cNvPr id="17" name="Rectangle: Rounded Corners 16">
            <a:extLst>
              <a:ext uri="{FF2B5EF4-FFF2-40B4-BE49-F238E27FC236}">
                <a16:creationId xmlns:a16="http://schemas.microsoft.com/office/drawing/2014/main" id="{643C9F0C-6A89-63B2-E77D-7FD3DBA8A91F}"/>
              </a:ext>
            </a:extLst>
          </p:cNvPr>
          <p:cNvSpPr/>
          <p:nvPr/>
        </p:nvSpPr>
        <p:spPr>
          <a:xfrm>
            <a:off x="1692322" y="1690688"/>
            <a:ext cx="1678675" cy="465658"/>
          </a:xfrm>
          <a:prstGeom prst="roundRect">
            <a:avLst/>
          </a:prstGeom>
          <a:solidFill>
            <a:srgbClr val="FFFEFB"/>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262626"/>
                </a:solidFill>
              </a:rPr>
              <a:t>I AM</a:t>
            </a:r>
          </a:p>
        </p:txBody>
      </p:sp>
      <p:sp>
        <p:nvSpPr>
          <p:cNvPr id="18" name="TextBox 17">
            <a:extLst>
              <a:ext uri="{FF2B5EF4-FFF2-40B4-BE49-F238E27FC236}">
                <a16:creationId xmlns:a16="http://schemas.microsoft.com/office/drawing/2014/main" id="{BA793702-5742-9925-4C9E-22C33C723EAC}"/>
              </a:ext>
            </a:extLst>
          </p:cNvPr>
          <p:cNvSpPr txBox="1"/>
          <p:nvPr/>
        </p:nvSpPr>
        <p:spPr>
          <a:xfrm>
            <a:off x="1282889" y="2351621"/>
            <a:ext cx="2524836" cy="800219"/>
          </a:xfrm>
          <a:prstGeom prst="rect">
            <a:avLst/>
          </a:prstGeom>
          <a:noFill/>
        </p:spPr>
        <p:txBody>
          <a:bodyPr wrap="square" lIns="91440" tIns="45720" rIns="91440" bIns="45720" rtlCol="0" anchor="t">
            <a:spAutoFit/>
          </a:bodyPr>
          <a:lstStyle/>
          <a:p>
            <a:pPr algn="ctr"/>
            <a:r>
              <a:rPr lang="en-US" b="1"/>
              <a:t>Dr. You Zhou</a:t>
            </a:r>
          </a:p>
          <a:p>
            <a:pPr algn="ctr"/>
            <a:r>
              <a:rPr lang="en-US" sz="1400"/>
              <a:t>Associate Director </a:t>
            </a:r>
          </a:p>
          <a:p>
            <a:pPr algn="ctr"/>
            <a:r>
              <a:rPr lang="en-US" sz="1400"/>
              <a:t>Research + Learning</a:t>
            </a:r>
          </a:p>
        </p:txBody>
      </p:sp>
    </p:spTree>
    <p:extLst>
      <p:ext uri="{BB962C8B-B14F-4D97-AF65-F5344CB8AC3E}">
        <p14:creationId xmlns:p14="http://schemas.microsoft.com/office/powerpoint/2010/main" val="1818158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F5C5A-FBDA-0C4B-2D0B-7260827D5CAE}"/>
            </a:ext>
          </a:extLst>
        </p:cNvPr>
        <p:cNvGrpSpPr/>
        <p:nvPr/>
      </p:nvGrpSpPr>
      <p:grpSpPr>
        <a:xfrm>
          <a:off x="0" y="0"/>
          <a:ext cx="0" cy="0"/>
          <a:chOff x="0" y="0"/>
          <a:chExt cx="0" cy="0"/>
        </a:xfrm>
      </p:grpSpPr>
      <p:sp>
        <p:nvSpPr>
          <p:cNvPr id="24" name="Rectangle: Rounded Corners 23">
            <a:extLst>
              <a:ext uri="{FF2B5EF4-FFF2-40B4-BE49-F238E27FC236}">
                <a16:creationId xmlns:a16="http://schemas.microsoft.com/office/drawing/2014/main" id="{72A6A052-ADFD-921D-27CA-E9D23C66F40C}"/>
              </a:ext>
            </a:extLst>
          </p:cNvPr>
          <p:cNvSpPr>
            <a:spLocks noGrp="1" noRot="1" noMove="1" noResize="1" noEditPoints="1" noAdjustHandles="1" noChangeArrowheads="1" noChangeShapeType="1"/>
          </p:cNvSpPr>
          <p:nvPr/>
        </p:nvSpPr>
        <p:spPr>
          <a:xfrm>
            <a:off x="5119901" y="4008714"/>
            <a:ext cx="6010133" cy="2093153"/>
          </a:xfrm>
          <a:prstGeom prst="roundRect">
            <a:avLst/>
          </a:prstGeom>
          <a:solidFill>
            <a:schemeClr val="accent4">
              <a:lumMod val="20000"/>
              <a:lumOff val="8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38100">
                <a:solidFill>
                  <a:srgbClr val="262626"/>
                </a:solidFill>
              </a:ln>
            </a:endParaRPr>
          </a:p>
        </p:txBody>
      </p:sp>
      <p:sp>
        <p:nvSpPr>
          <p:cNvPr id="2" name="Title 1">
            <a:extLst>
              <a:ext uri="{FF2B5EF4-FFF2-40B4-BE49-F238E27FC236}">
                <a16:creationId xmlns:a16="http://schemas.microsoft.com/office/drawing/2014/main" id="{05F80141-6C39-18DE-D913-9D831921B60E}"/>
              </a:ext>
            </a:extLst>
          </p:cNvPr>
          <p:cNvSpPr>
            <a:spLocks noGrp="1"/>
          </p:cNvSpPr>
          <p:nvPr>
            <p:ph type="title"/>
          </p:nvPr>
        </p:nvSpPr>
        <p:spPr/>
        <p:txBody>
          <a:bodyPr>
            <a:normAutofit/>
          </a:bodyPr>
          <a:lstStyle/>
          <a:p>
            <a:r>
              <a:rPr lang="en-US" sz="4400">
                <a:solidFill>
                  <a:srgbClr val="262626"/>
                </a:solidFill>
                <a:latin typeface="+mj-lt"/>
              </a:rPr>
              <a:t>About the trainers</a:t>
            </a:r>
          </a:p>
        </p:txBody>
      </p:sp>
      <p:sp>
        <p:nvSpPr>
          <p:cNvPr id="4" name="Slide Number Placeholder 3">
            <a:extLst>
              <a:ext uri="{FF2B5EF4-FFF2-40B4-BE49-F238E27FC236}">
                <a16:creationId xmlns:a16="http://schemas.microsoft.com/office/drawing/2014/main" id="{604B61F7-17A2-BCE3-ABD8-FCC76A30AAE3}"/>
              </a:ext>
            </a:extLst>
          </p:cNvPr>
          <p:cNvSpPr>
            <a:spLocks noGrp="1"/>
          </p:cNvSpPr>
          <p:nvPr>
            <p:ph type="sldNum" idx="12"/>
          </p:nvPr>
        </p:nvSpPr>
        <p:spPr/>
        <p:txBody>
          <a:bodyPr/>
          <a:lstStyle/>
          <a:p>
            <a:pPr marL="0" lvl="0" indent="0" algn="r" rtl="0">
              <a:spcBef>
                <a:spcPts val="0"/>
              </a:spcBef>
              <a:spcAft>
                <a:spcPts val="0"/>
              </a:spcAft>
              <a:buNone/>
            </a:pPr>
            <a:r>
              <a:rPr lang="en-US" sz="1100" b="0">
                <a:solidFill>
                  <a:srgbClr val="262626"/>
                </a:solidFill>
                <a:latin typeface="+mn-lt"/>
              </a:rPr>
              <a:t>ParentChild+     </a:t>
            </a:r>
            <a:fld id="{00000000-1234-1234-1234-123412341234}" type="slidenum">
              <a:rPr lang="en-US" sz="1100" b="0" smtClean="0">
                <a:solidFill>
                  <a:srgbClr val="262626"/>
                </a:solidFill>
                <a:latin typeface="+mn-lt"/>
              </a:rPr>
              <a:pPr marL="0" lvl="0" indent="0" algn="r" rtl="0">
                <a:spcBef>
                  <a:spcPts val="0"/>
                </a:spcBef>
                <a:spcAft>
                  <a:spcPts val="0"/>
                </a:spcAft>
                <a:buNone/>
              </a:pPr>
              <a:t>3</a:t>
            </a:fld>
            <a:endParaRPr sz="1100" b="0">
              <a:solidFill>
                <a:srgbClr val="262626"/>
              </a:solidFill>
              <a:latin typeface="+mn-lt"/>
            </a:endParaRPr>
          </a:p>
        </p:txBody>
      </p:sp>
      <p:sp>
        <p:nvSpPr>
          <p:cNvPr id="7" name="Rectangle: Rounded Corners 6">
            <a:extLst>
              <a:ext uri="{FF2B5EF4-FFF2-40B4-BE49-F238E27FC236}">
                <a16:creationId xmlns:a16="http://schemas.microsoft.com/office/drawing/2014/main" id="{CB262F32-0CCA-2726-5108-88FA05BEB34D}"/>
              </a:ext>
            </a:extLst>
          </p:cNvPr>
          <p:cNvSpPr/>
          <p:nvPr/>
        </p:nvSpPr>
        <p:spPr>
          <a:xfrm>
            <a:off x="1023582" y="1937982"/>
            <a:ext cx="3043451" cy="1491018"/>
          </a:xfrm>
          <a:prstGeom prst="roundRect">
            <a:avLst/>
          </a:prstGeom>
          <a:solidFill>
            <a:schemeClr val="bg2">
              <a:lumMod val="10000"/>
              <a:lumOff val="9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38100">
                <a:solidFill>
                  <a:srgbClr val="262626"/>
                </a:solidFill>
              </a:ln>
            </a:endParaRPr>
          </a:p>
        </p:txBody>
      </p:sp>
      <p:sp>
        <p:nvSpPr>
          <p:cNvPr id="8" name="Rectangle: Rounded Corners 7">
            <a:extLst>
              <a:ext uri="{FF2B5EF4-FFF2-40B4-BE49-F238E27FC236}">
                <a16:creationId xmlns:a16="http://schemas.microsoft.com/office/drawing/2014/main" id="{C1A29290-0E16-FBCD-AA9F-791923D68771}"/>
              </a:ext>
            </a:extLst>
          </p:cNvPr>
          <p:cNvSpPr/>
          <p:nvPr/>
        </p:nvSpPr>
        <p:spPr>
          <a:xfrm>
            <a:off x="1692322" y="1690688"/>
            <a:ext cx="1678675" cy="465658"/>
          </a:xfrm>
          <a:prstGeom prst="roundRect">
            <a:avLst/>
          </a:prstGeom>
          <a:solidFill>
            <a:srgbClr val="FFFEFB"/>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262626"/>
                </a:solidFill>
              </a:rPr>
              <a:t>I AM</a:t>
            </a:r>
          </a:p>
        </p:txBody>
      </p:sp>
      <p:sp>
        <p:nvSpPr>
          <p:cNvPr id="9" name="TextBox 8">
            <a:extLst>
              <a:ext uri="{FF2B5EF4-FFF2-40B4-BE49-F238E27FC236}">
                <a16:creationId xmlns:a16="http://schemas.microsoft.com/office/drawing/2014/main" id="{2A8CB9A2-B368-A928-36A3-FC5415AF83EC}"/>
              </a:ext>
            </a:extLst>
          </p:cNvPr>
          <p:cNvSpPr txBox="1"/>
          <p:nvPr/>
        </p:nvSpPr>
        <p:spPr>
          <a:xfrm>
            <a:off x="1282889" y="2264533"/>
            <a:ext cx="2524836" cy="1077218"/>
          </a:xfrm>
          <a:prstGeom prst="rect">
            <a:avLst/>
          </a:prstGeom>
          <a:noFill/>
        </p:spPr>
        <p:txBody>
          <a:bodyPr wrap="square" rtlCol="0">
            <a:spAutoFit/>
          </a:bodyPr>
          <a:lstStyle/>
          <a:p>
            <a:pPr algn="ctr"/>
            <a:r>
              <a:rPr lang="en-US" b="1"/>
              <a:t>Sarah Aparicio</a:t>
            </a:r>
          </a:p>
          <a:p>
            <a:pPr algn="ctr"/>
            <a:r>
              <a:rPr lang="en-US" sz="1600"/>
              <a:t>she/her</a:t>
            </a:r>
          </a:p>
          <a:p>
            <a:pPr algn="ctr"/>
            <a:r>
              <a:rPr lang="en-US" sz="1400"/>
              <a:t>Assistant Director </a:t>
            </a:r>
          </a:p>
          <a:p>
            <a:pPr algn="ctr"/>
            <a:r>
              <a:rPr lang="en-US" sz="1400"/>
              <a:t>Data Quality + Analysis</a:t>
            </a:r>
          </a:p>
        </p:txBody>
      </p:sp>
      <p:pic>
        <p:nvPicPr>
          <p:cNvPr id="1026" name="Picture 2" descr="Things to Do in Hudson Valley | AvantStay®">
            <a:extLst>
              <a:ext uri="{FF2B5EF4-FFF2-40B4-BE49-F238E27FC236}">
                <a16:creationId xmlns:a16="http://schemas.microsoft.com/office/drawing/2014/main" id="{64FC6CB4-6882-3509-B964-4B594943F2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582" y="3984257"/>
            <a:ext cx="3043451" cy="2093154"/>
          </a:xfrm>
          <a:prstGeom prst="round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0" name="Rectangle: Rounded Corners 9">
            <a:extLst>
              <a:ext uri="{FF2B5EF4-FFF2-40B4-BE49-F238E27FC236}">
                <a16:creationId xmlns:a16="http://schemas.microsoft.com/office/drawing/2014/main" id="{36CC3036-A6F0-D231-BCA2-74775CE9FA91}"/>
              </a:ext>
            </a:extLst>
          </p:cNvPr>
          <p:cNvSpPr/>
          <p:nvPr/>
        </p:nvSpPr>
        <p:spPr>
          <a:xfrm>
            <a:off x="1705969" y="5844582"/>
            <a:ext cx="1678675" cy="465658"/>
          </a:xfrm>
          <a:prstGeom prst="roundRect">
            <a:avLst/>
          </a:prstGeom>
          <a:solidFill>
            <a:srgbClr val="FFFEFB"/>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rgbClr val="262626"/>
                </a:solidFill>
              </a:rPr>
              <a:t>NEW YORKER</a:t>
            </a:r>
          </a:p>
        </p:txBody>
      </p:sp>
      <p:sp>
        <p:nvSpPr>
          <p:cNvPr id="12" name="Rectangle: Rounded Corners 11">
            <a:extLst>
              <a:ext uri="{FF2B5EF4-FFF2-40B4-BE49-F238E27FC236}">
                <a16:creationId xmlns:a16="http://schemas.microsoft.com/office/drawing/2014/main" id="{F60C44D8-9D33-CC0C-7CE2-8ABCD2AB2827}"/>
              </a:ext>
            </a:extLst>
          </p:cNvPr>
          <p:cNvSpPr/>
          <p:nvPr/>
        </p:nvSpPr>
        <p:spPr>
          <a:xfrm>
            <a:off x="5158285" y="1923517"/>
            <a:ext cx="6010133" cy="1491018"/>
          </a:xfrm>
          <a:prstGeom prst="roundRect">
            <a:avLst/>
          </a:prstGeom>
          <a:solidFill>
            <a:srgbClr val="FFE7EF"/>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38100">
                <a:solidFill>
                  <a:srgbClr val="262626"/>
                </a:solidFill>
              </a:ln>
            </a:endParaRPr>
          </a:p>
        </p:txBody>
      </p:sp>
      <p:sp>
        <p:nvSpPr>
          <p:cNvPr id="11" name="Rectangle: Rounded Corners 10">
            <a:extLst>
              <a:ext uri="{FF2B5EF4-FFF2-40B4-BE49-F238E27FC236}">
                <a16:creationId xmlns:a16="http://schemas.microsoft.com/office/drawing/2014/main" id="{8CCE6038-20F4-AEE6-4050-1C529A93761B}"/>
              </a:ext>
            </a:extLst>
          </p:cNvPr>
          <p:cNvSpPr/>
          <p:nvPr/>
        </p:nvSpPr>
        <p:spPr>
          <a:xfrm>
            <a:off x="7324013" y="1690688"/>
            <a:ext cx="1678675" cy="465658"/>
          </a:xfrm>
          <a:prstGeom prst="roundRect">
            <a:avLst/>
          </a:prstGeom>
          <a:solidFill>
            <a:srgbClr val="FFFEFB"/>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262626"/>
                </a:solidFill>
              </a:rPr>
              <a:t>ABOUT ME</a:t>
            </a:r>
          </a:p>
        </p:txBody>
      </p:sp>
      <p:sp>
        <p:nvSpPr>
          <p:cNvPr id="13" name="TextBox 12">
            <a:extLst>
              <a:ext uri="{FF2B5EF4-FFF2-40B4-BE49-F238E27FC236}">
                <a16:creationId xmlns:a16="http://schemas.microsoft.com/office/drawing/2014/main" id="{EC150E44-C9E7-23AC-783E-32298F9D0702}"/>
              </a:ext>
            </a:extLst>
          </p:cNvPr>
          <p:cNvSpPr txBox="1"/>
          <p:nvPr/>
        </p:nvSpPr>
        <p:spPr>
          <a:xfrm>
            <a:off x="5595013" y="2308387"/>
            <a:ext cx="5153169" cy="954107"/>
          </a:xfrm>
          <a:prstGeom prst="rect">
            <a:avLst/>
          </a:prstGeom>
          <a:noFill/>
        </p:spPr>
        <p:txBody>
          <a:bodyPr wrap="square" rtlCol="0">
            <a:spAutoFit/>
          </a:bodyPr>
          <a:lstStyle/>
          <a:p>
            <a:r>
              <a:rPr lang="en-US" sz="1400"/>
              <a:t>I’m a member of the research and evaluation team. I co-lead the work we do on internal program evaluation. I also manage our management information system DAISY. </a:t>
            </a:r>
          </a:p>
        </p:txBody>
      </p:sp>
      <p:sp>
        <p:nvSpPr>
          <p:cNvPr id="14" name="Rectangle: Rounded Corners 13">
            <a:extLst>
              <a:ext uri="{FF2B5EF4-FFF2-40B4-BE49-F238E27FC236}">
                <a16:creationId xmlns:a16="http://schemas.microsoft.com/office/drawing/2014/main" id="{EF9F177D-0B03-84CE-C9FC-411CBCBE2AC4}"/>
              </a:ext>
            </a:extLst>
          </p:cNvPr>
          <p:cNvSpPr/>
          <p:nvPr/>
        </p:nvSpPr>
        <p:spPr>
          <a:xfrm>
            <a:off x="7285631" y="3751428"/>
            <a:ext cx="1678675" cy="465658"/>
          </a:xfrm>
          <a:prstGeom prst="roundRect">
            <a:avLst/>
          </a:prstGeom>
          <a:solidFill>
            <a:srgbClr val="FFFEFB"/>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rgbClr val="262626"/>
                </a:solidFill>
              </a:rPr>
              <a:t>THINGS I LOVE</a:t>
            </a:r>
          </a:p>
        </p:txBody>
      </p:sp>
      <p:pic>
        <p:nvPicPr>
          <p:cNvPr id="26" name="Graphic 25" descr="Storytelling outline">
            <a:extLst>
              <a:ext uri="{FF2B5EF4-FFF2-40B4-BE49-F238E27FC236}">
                <a16:creationId xmlns:a16="http://schemas.microsoft.com/office/drawing/2014/main" id="{B47479BA-F8C4-F0F6-CC14-03CFCD09926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29998" y="4639656"/>
            <a:ext cx="914400" cy="914400"/>
          </a:xfrm>
          <a:prstGeom prst="rect">
            <a:avLst/>
          </a:prstGeom>
        </p:spPr>
      </p:pic>
      <p:pic>
        <p:nvPicPr>
          <p:cNvPr id="28" name="Graphic 27" descr="Tree With Roots outline">
            <a:extLst>
              <a:ext uri="{FF2B5EF4-FFF2-40B4-BE49-F238E27FC236}">
                <a16:creationId xmlns:a16="http://schemas.microsoft.com/office/drawing/2014/main" id="{4FD608C7-65A9-1946-CD76-E9704C54212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58765" y="4639656"/>
            <a:ext cx="914400" cy="914400"/>
          </a:xfrm>
          <a:prstGeom prst="rect">
            <a:avLst/>
          </a:prstGeom>
        </p:spPr>
      </p:pic>
      <p:pic>
        <p:nvPicPr>
          <p:cNvPr id="30" name="Graphic 29" descr="Polaroid Pictures outline">
            <a:extLst>
              <a:ext uri="{FF2B5EF4-FFF2-40B4-BE49-F238E27FC236}">
                <a16:creationId xmlns:a16="http://schemas.microsoft.com/office/drawing/2014/main" id="{04A11F6C-E62D-666E-4FEF-86306B8E1AB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512026" y="4483915"/>
            <a:ext cx="1225882" cy="1225882"/>
          </a:xfrm>
          <a:prstGeom prst="rect">
            <a:avLst/>
          </a:prstGeom>
        </p:spPr>
      </p:pic>
    </p:spTree>
    <p:extLst>
      <p:ext uri="{BB962C8B-B14F-4D97-AF65-F5344CB8AC3E}">
        <p14:creationId xmlns:p14="http://schemas.microsoft.com/office/powerpoint/2010/main" val="1081956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ED04F-335F-CA2C-AECA-51ED31F2A491}"/>
              </a:ext>
            </a:extLst>
          </p:cNvPr>
          <p:cNvSpPr>
            <a:spLocks noGrp="1"/>
          </p:cNvSpPr>
          <p:nvPr>
            <p:ph type="title"/>
          </p:nvPr>
        </p:nvSpPr>
        <p:spPr/>
        <p:txBody>
          <a:bodyPr>
            <a:normAutofit/>
          </a:bodyPr>
          <a:lstStyle/>
          <a:p>
            <a:r>
              <a:rPr lang="en-US" sz="4400">
                <a:solidFill>
                  <a:srgbClr val="262626"/>
                </a:solidFill>
                <a:latin typeface="+mj-lt"/>
              </a:rPr>
              <a:t>Aims</a:t>
            </a:r>
          </a:p>
        </p:txBody>
      </p:sp>
      <p:sp>
        <p:nvSpPr>
          <p:cNvPr id="3" name="Text Placeholder 2">
            <a:extLst>
              <a:ext uri="{FF2B5EF4-FFF2-40B4-BE49-F238E27FC236}">
                <a16:creationId xmlns:a16="http://schemas.microsoft.com/office/drawing/2014/main" id="{5FCCC7CC-CFFB-D3A5-8CCB-F720DE1E6C35}"/>
              </a:ext>
            </a:extLst>
          </p:cNvPr>
          <p:cNvSpPr>
            <a:spLocks noGrp="1"/>
          </p:cNvSpPr>
          <p:nvPr>
            <p:ph type="body" idx="1"/>
          </p:nvPr>
        </p:nvSpPr>
        <p:spPr/>
        <p:txBody>
          <a:bodyPr>
            <a:normAutofit/>
          </a:bodyPr>
          <a:lstStyle/>
          <a:p>
            <a:pPr marL="342900" indent="-342900">
              <a:spcBef>
                <a:spcPts val="0"/>
              </a:spcBef>
              <a:buClr>
                <a:schemeClr val="accent4">
                  <a:lumMod val="75000"/>
                </a:schemeClr>
              </a:buClr>
              <a:buSzPts val="2800"/>
              <a:defRPr/>
            </a:pPr>
            <a:r>
              <a:rPr kumimoji="0" lang="en-US" sz="2400" b="0" i="0" u="none" strike="noStrike" kern="0" cap="none" spc="0" normalizeH="0" baseline="0" noProof="0">
                <a:ln>
                  <a:noFill/>
                </a:ln>
                <a:solidFill>
                  <a:srgbClr val="262626"/>
                </a:solidFill>
                <a:effectLst/>
                <a:uLnTx/>
                <a:uFillTx/>
                <a:latin typeface="+mn-lt"/>
                <a:cs typeface="Arial"/>
                <a:sym typeface="Arial"/>
              </a:rPr>
              <a:t>What data means for </a:t>
            </a:r>
            <a:r>
              <a:rPr kumimoji="0" lang="en-US" sz="2400" b="0" i="0" u="none" strike="noStrike" kern="0" cap="none" spc="0" normalizeH="0" baseline="0" noProof="0" err="1">
                <a:ln>
                  <a:noFill/>
                </a:ln>
                <a:solidFill>
                  <a:srgbClr val="262626"/>
                </a:solidFill>
                <a:effectLst/>
                <a:uLnTx/>
                <a:uFillTx/>
                <a:latin typeface="+mn-lt"/>
                <a:cs typeface="Arial"/>
                <a:sym typeface="Arial"/>
              </a:rPr>
              <a:t>ParentChild</a:t>
            </a:r>
            <a:r>
              <a:rPr kumimoji="0" lang="en-US" sz="2400" b="0" i="0" u="none" strike="noStrike" kern="0" cap="none" spc="0" normalizeH="0" baseline="0" noProof="0">
                <a:ln>
                  <a:noFill/>
                </a:ln>
                <a:solidFill>
                  <a:srgbClr val="262626"/>
                </a:solidFill>
                <a:effectLst/>
                <a:uLnTx/>
                <a:uFillTx/>
                <a:latin typeface="+mn-lt"/>
                <a:cs typeface="Arial"/>
                <a:sym typeface="Arial"/>
              </a:rPr>
              <a:t>+? What's data-driven approach?</a:t>
            </a:r>
          </a:p>
          <a:p>
            <a:pPr marL="0" indent="0">
              <a:spcBef>
                <a:spcPts val="0"/>
              </a:spcBef>
              <a:buClr>
                <a:schemeClr val="accent4">
                  <a:lumMod val="75000"/>
                </a:schemeClr>
              </a:buClr>
              <a:buSzPts val="2800"/>
              <a:buNone/>
              <a:defRPr/>
            </a:pPr>
            <a:endParaRPr kumimoji="0" lang="en-US" sz="2400" b="0" i="0" u="none" strike="noStrike" kern="0" cap="none" spc="0" normalizeH="0" baseline="0" noProof="0">
              <a:ln>
                <a:noFill/>
              </a:ln>
              <a:solidFill>
                <a:srgbClr val="262626"/>
              </a:solidFill>
              <a:effectLst/>
              <a:uLnTx/>
              <a:uFillTx/>
              <a:latin typeface="+mn-lt"/>
              <a:cs typeface="Arial"/>
              <a:sym typeface="Arial"/>
            </a:endParaRPr>
          </a:p>
          <a:p>
            <a:pPr marL="342900" indent="-342900">
              <a:spcBef>
                <a:spcPts val="0"/>
              </a:spcBef>
              <a:buClr>
                <a:schemeClr val="accent4">
                  <a:lumMod val="75000"/>
                </a:schemeClr>
              </a:buClr>
              <a:buSzPts val="2800"/>
              <a:defRPr/>
            </a:pPr>
            <a:r>
              <a:rPr kumimoji="0" lang="en-US" sz="2400" b="0" i="0" u="none" strike="noStrike" kern="0" cap="none" spc="0" normalizeH="0" baseline="0" noProof="0">
                <a:ln>
                  <a:noFill/>
                </a:ln>
                <a:solidFill>
                  <a:srgbClr val="262626"/>
                </a:solidFill>
                <a:effectLst/>
                <a:uLnTx/>
                <a:uFillTx/>
                <a:latin typeface="+mn-lt"/>
                <a:cs typeface="Arial"/>
                <a:sym typeface="Arial"/>
              </a:rPr>
              <a:t>Your role in data </a:t>
            </a:r>
            <a:r>
              <a:rPr lang="en-US" sz="2400">
                <a:solidFill>
                  <a:srgbClr val="262626"/>
                </a:solidFill>
                <a:latin typeface="+mn-lt"/>
              </a:rPr>
              <a:t>collection; What</a:t>
            </a:r>
            <a:r>
              <a:rPr kumimoji="0" lang="en-US" sz="2400" b="0" i="0" u="none" strike="noStrike" kern="0" cap="none" spc="0" normalizeH="0" baseline="0" noProof="0">
                <a:ln>
                  <a:noFill/>
                </a:ln>
                <a:solidFill>
                  <a:srgbClr val="262626"/>
                </a:solidFill>
                <a:effectLst/>
                <a:uLnTx/>
                <a:uFillTx/>
                <a:latin typeface="+mn-lt"/>
                <a:cs typeface="Arial"/>
                <a:sym typeface="Arial"/>
              </a:rPr>
              <a:t> are the data collection forms</a:t>
            </a:r>
            <a:endParaRPr lang="en-US" sz="2400" b="0" i="0" u="none" strike="noStrike" kern="0" cap="none" spc="0" normalizeH="0" baseline="0" noProof="0">
              <a:ln>
                <a:noFill/>
              </a:ln>
              <a:solidFill>
                <a:srgbClr val="262626"/>
              </a:solidFill>
              <a:effectLst/>
              <a:uLnTx/>
              <a:uFillTx/>
              <a:latin typeface="+mn-lt"/>
              <a:cs typeface="Arial"/>
            </a:endParaRPr>
          </a:p>
          <a:p>
            <a:pPr marL="342900" indent="-342900">
              <a:spcBef>
                <a:spcPts val="3000"/>
              </a:spcBef>
              <a:buClr>
                <a:schemeClr val="accent4">
                  <a:lumMod val="75000"/>
                </a:schemeClr>
              </a:buClr>
              <a:buSzPts val="2800"/>
              <a:defRPr/>
            </a:pPr>
            <a:r>
              <a:rPr kumimoji="0" lang="en-US" sz="2400" b="0" i="0" u="none" strike="noStrike" kern="0" cap="none" spc="0" normalizeH="0" baseline="0" noProof="0">
                <a:ln>
                  <a:noFill/>
                </a:ln>
                <a:solidFill>
                  <a:srgbClr val="262626"/>
                </a:solidFill>
                <a:effectLst/>
                <a:uLnTx/>
                <a:uFillTx/>
                <a:latin typeface="+mn-lt"/>
                <a:cs typeface="Arial"/>
                <a:sym typeface="Arial"/>
              </a:rPr>
              <a:t>Your role in data analysis</a:t>
            </a:r>
            <a:endParaRPr lang="en-US" sz="2400" b="0" i="0" u="none" strike="noStrike" kern="0" cap="none" spc="0" normalizeH="0" baseline="0" noProof="0">
              <a:ln>
                <a:noFill/>
              </a:ln>
              <a:solidFill>
                <a:srgbClr val="262626"/>
              </a:solidFill>
              <a:effectLst/>
              <a:uLnTx/>
              <a:uFillTx/>
              <a:latin typeface="+mn-lt"/>
              <a:cs typeface="Arial"/>
            </a:endParaRPr>
          </a:p>
          <a:p>
            <a:pPr marL="342900" indent="-342900">
              <a:spcBef>
                <a:spcPts val="3000"/>
              </a:spcBef>
              <a:buClr>
                <a:schemeClr val="accent4">
                  <a:lumMod val="75000"/>
                </a:schemeClr>
              </a:buClr>
              <a:buSzPts val="2800"/>
              <a:defRPr/>
            </a:pPr>
            <a:r>
              <a:rPr kumimoji="0" lang="en-US" sz="2400" b="0" i="0" u="none" strike="noStrike" kern="0" cap="none" spc="0" normalizeH="0" baseline="0" noProof="0">
                <a:ln>
                  <a:noFill/>
                </a:ln>
                <a:solidFill>
                  <a:srgbClr val="262626"/>
                </a:solidFill>
                <a:effectLst/>
                <a:uLnTx/>
                <a:uFillTx/>
                <a:latin typeface="+mn-lt"/>
                <a:cs typeface="Arial"/>
                <a:sym typeface="Arial"/>
              </a:rPr>
              <a:t>Your role in data quality</a:t>
            </a:r>
            <a:endParaRPr lang="en-US" sz="2400" b="0" i="0" u="none" strike="noStrike" kern="0" cap="none" spc="0" normalizeH="0" baseline="0" noProof="0">
              <a:ln>
                <a:noFill/>
              </a:ln>
              <a:solidFill>
                <a:srgbClr val="262626"/>
              </a:solidFill>
              <a:effectLst/>
              <a:uLnTx/>
              <a:uFillTx/>
              <a:latin typeface="+mn-lt"/>
              <a:cs typeface="Arial"/>
            </a:endParaRPr>
          </a:p>
          <a:p>
            <a:pPr marL="342900" indent="-342900">
              <a:spcBef>
                <a:spcPts val="3000"/>
              </a:spcBef>
              <a:buClr>
                <a:schemeClr val="accent4">
                  <a:lumMod val="75000"/>
                </a:schemeClr>
              </a:buClr>
              <a:buSzPts val="2800"/>
              <a:defRPr/>
            </a:pPr>
            <a:r>
              <a:rPr kumimoji="0" lang="en-US" sz="2400" b="0" i="0" u="none" strike="noStrike" kern="0" cap="none" spc="0" normalizeH="0" baseline="0" noProof="0">
                <a:ln>
                  <a:noFill/>
                </a:ln>
                <a:solidFill>
                  <a:srgbClr val="262626"/>
                </a:solidFill>
                <a:effectLst/>
                <a:uLnTx/>
                <a:uFillTx/>
                <a:latin typeface="+mn-lt"/>
                <a:cs typeface="Arial"/>
                <a:sym typeface="Arial"/>
              </a:rPr>
              <a:t>Turn-key training</a:t>
            </a:r>
            <a:endParaRPr lang="en-US" sz="2400" b="0" i="0" u="none" strike="noStrike" kern="0" cap="none" spc="0" normalizeH="0" baseline="0" noProof="0">
              <a:ln>
                <a:noFill/>
              </a:ln>
              <a:solidFill>
                <a:srgbClr val="262626"/>
              </a:solidFill>
              <a:effectLst/>
              <a:uLnTx/>
              <a:uFillTx/>
              <a:latin typeface="+mn-lt"/>
              <a:cs typeface="Arial"/>
            </a:endParaRPr>
          </a:p>
          <a:p>
            <a:pPr marL="151765" indent="0">
              <a:buNone/>
            </a:pPr>
            <a:endParaRPr lang="en-US"/>
          </a:p>
        </p:txBody>
      </p:sp>
      <p:sp>
        <p:nvSpPr>
          <p:cNvPr id="4" name="Slide Number Placeholder 3">
            <a:extLst>
              <a:ext uri="{FF2B5EF4-FFF2-40B4-BE49-F238E27FC236}">
                <a16:creationId xmlns:a16="http://schemas.microsoft.com/office/drawing/2014/main" id="{DB797C21-8912-0EE2-233D-AC1245C22E35}"/>
              </a:ext>
            </a:extLst>
          </p:cNvPr>
          <p:cNvSpPr>
            <a:spLocks noGrp="1"/>
          </p:cNvSpPr>
          <p:nvPr>
            <p:ph type="sldNum" idx="12"/>
          </p:nvPr>
        </p:nvSpPr>
        <p:spPr/>
        <p:txBody>
          <a:bodyPr/>
          <a:lstStyle/>
          <a:p>
            <a:pPr marL="0" lvl="0" indent="0" algn="r" rtl="0">
              <a:spcBef>
                <a:spcPts val="0"/>
              </a:spcBef>
              <a:spcAft>
                <a:spcPts val="0"/>
              </a:spcAft>
              <a:buNone/>
            </a:pPr>
            <a:r>
              <a:rPr lang="en-US" sz="1100" b="0">
                <a:solidFill>
                  <a:srgbClr val="262626"/>
                </a:solidFill>
                <a:latin typeface="+mn-lt"/>
              </a:rPr>
              <a:t>ParentChild+     </a:t>
            </a:r>
            <a:fld id="{00000000-1234-1234-1234-123412341234}" type="slidenum">
              <a:rPr lang="en-US" sz="1100" b="0" smtClean="0">
                <a:solidFill>
                  <a:srgbClr val="262626"/>
                </a:solidFill>
                <a:latin typeface="+mn-lt"/>
              </a:rPr>
              <a:pPr marL="0" lvl="0" indent="0" algn="r" rtl="0">
                <a:spcBef>
                  <a:spcPts val="0"/>
                </a:spcBef>
                <a:spcAft>
                  <a:spcPts val="0"/>
                </a:spcAft>
                <a:buNone/>
              </a:pPr>
              <a:t>4</a:t>
            </a:fld>
            <a:endParaRPr sz="1100" b="0">
              <a:solidFill>
                <a:srgbClr val="262626"/>
              </a:solidFill>
              <a:latin typeface="+mn-lt"/>
            </a:endParaRPr>
          </a:p>
        </p:txBody>
      </p:sp>
    </p:spTree>
    <p:extLst>
      <p:ext uri="{BB962C8B-B14F-4D97-AF65-F5344CB8AC3E}">
        <p14:creationId xmlns:p14="http://schemas.microsoft.com/office/powerpoint/2010/main" val="3971951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9444F-1E68-9352-305E-50C2CC5499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25AD1A-28C5-0EA2-051F-C4A12ECDC313}"/>
              </a:ext>
            </a:extLst>
          </p:cNvPr>
          <p:cNvSpPr>
            <a:spLocks noGrp="1"/>
          </p:cNvSpPr>
          <p:nvPr>
            <p:ph type="title"/>
          </p:nvPr>
        </p:nvSpPr>
        <p:spPr/>
        <p:txBody>
          <a:bodyPr>
            <a:normAutofit/>
          </a:bodyPr>
          <a:lstStyle/>
          <a:p>
            <a:r>
              <a:rPr lang="en-US" sz="4400">
                <a:solidFill>
                  <a:srgbClr val="262626"/>
                </a:solidFill>
                <a:latin typeface="+mj-lt"/>
              </a:rPr>
              <a:t>Warm up</a:t>
            </a:r>
          </a:p>
        </p:txBody>
      </p:sp>
      <p:sp>
        <p:nvSpPr>
          <p:cNvPr id="3" name="Text Placeholder 2">
            <a:extLst>
              <a:ext uri="{FF2B5EF4-FFF2-40B4-BE49-F238E27FC236}">
                <a16:creationId xmlns:a16="http://schemas.microsoft.com/office/drawing/2014/main" id="{04A410D6-E90E-90EA-B62D-0FC1D31F53A7}"/>
              </a:ext>
            </a:extLst>
          </p:cNvPr>
          <p:cNvSpPr>
            <a:spLocks noGrp="1"/>
          </p:cNvSpPr>
          <p:nvPr>
            <p:ph type="body" idx="1"/>
          </p:nvPr>
        </p:nvSpPr>
        <p:spPr>
          <a:xfrm>
            <a:off x="838200" y="1825625"/>
            <a:ext cx="6005513" cy="4351339"/>
          </a:xfrm>
        </p:spPr>
        <p:txBody>
          <a:bodyPr>
            <a:normAutofit/>
          </a:bodyPr>
          <a:lstStyle/>
          <a:p>
            <a:pPr marL="342900" indent="-342900">
              <a:lnSpc>
                <a:spcPct val="150000"/>
              </a:lnSpc>
              <a:spcBef>
                <a:spcPts val="0"/>
              </a:spcBef>
              <a:buClr>
                <a:schemeClr val="accent4">
                  <a:lumMod val="75000"/>
                </a:schemeClr>
              </a:buClr>
              <a:buSzPts val="2800"/>
              <a:defRPr/>
            </a:pPr>
            <a:r>
              <a:rPr kumimoji="0" lang="en-US" sz="2400" b="0" i="0" u="none" strike="noStrike" kern="0" cap="none" spc="0" normalizeH="0" baseline="0" noProof="0">
                <a:ln>
                  <a:noFill/>
                </a:ln>
                <a:solidFill>
                  <a:srgbClr val="262626"/>
                </a:solidFill>
                <a:effectLst/>
                <a:uLnTx/>
                <a:uFillTx/>
                <a:latin typeface="+mn-lt"/>
                <a:cs typeface="Arial"/>
                <a:sym typeface="Arial"/>
              </a:rPr>
              <a:t>Introduce yourself</a:t>
            </a:r>
          </a:p>
          <a:p>
            <a:pPr marL="342900" indent="-342900">
              <a:lnSpc>
                <a:spcPct val="150000"/>
              </a:lnSpc>
              <a:spcBef>
                <a:spcPts val="0"/>
              </a:spcBef>
              <a:buClr>
                <a:schemeClr val="accent4">
                  <a:lumMod val="75000"/>
                </a:schemeClr>
              </a:buClr>
              <a:buSzPts val="2800"/>
              <a:defRPr/>
            </a:pPr>
            <a:r>
              <a:rPr kumimoji="0" lang="en-US" sz="2400" b="0" i="0" u="none" strike="noStrike" kern="0" cap="none" spc="0" normalizeH="0" baseline="0" noProof="0">
                <a:ln>
                  <a:noFill/>
                </a:ln>
                <a:solidFill>
                  <a:srgbClr val="262626"/>
                </a:solidFill>
                <a:effectLst/>
                <a:uLnTx/>
                <a:uFillTx/>
                <a:latin typeface="+mn-lt"/>
                <a:cs typeface="Arial"/>
                <a:sym typeface="Arial"/>
              </a:rPr>
              <a:t>Where do you work</a:t>
            </a:r>
          </a:p>
          <a:p>
            <a:pPr marL="342900" indent="-342900">
              <a:lnSpc>
                <a:spcPct val="150000"/>
              </a:lnSpc>
              <a:spcBef>
                <a:spcPts val="0"/>
              </a:spcBef>
              <a:buClr>
                <a:schemeClr val="accent4">
                  <a:lumMod val="75000"/>
                </a:schemeClr>
              </a:buClr>
              <a:buSzPts val="2800"/>
              <a:defRPr/>
            </a:pPr>
            <a:r>
              <a:rPr kumimoji="0" lang="en-US" sz="2400" b="0" i="0" u="none" strike="noStrike" kern="0" cap="none" spc="0" normalizeH="0" baseline="0" noProof="0">
                <a:ln>
                  <a:noFill/>
                </a:ln>
                <a:solidFill>
                  <a:srgbClr val="262626"/>
                </a:solidFill>
                <a:effectLst/>
                <a:uLnTx/>
                <a:uFillTx/>
                <a:latin typeface="+mn-lt"/>
                <a:cs typeface="Arial"/>
                <a:sym typeface="Arial"/>
              </a:rPr>
              <a:t>What’s your favorite children’s story and/or toy growing up? </a:t>
            </a:r>
          </a:p>
          <a:p>
            <a:pPr marL="152396" indent="0">
              <a:buNone/>
            </a:pPr>
            <a:endParaRPr lang="en-US"/>
          </a:p>
        </p:txBody>
      </p:sp>
      <p:sp>
        <p:nvSpPr>
          <p:cNvPr id="5" name="Slide Number Placeholder 3">
            <a:extLst>
              <a:ext uri="{FF2B5EF4-FFF2-40B4-BE49-F238E27FC236}">
                <a16:creationId xmlns:a16="http://schemas.microsoft.com/office/drawing/2014/main" id="{37810FEA-1AAB-3515-E392-3319C5B6E322}"/>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n-lt"/>
              </a:rPr>
              <a:t>ParentChild+     </a:t>
            </a:r>
            <a:fld id="{00000000-1234-1234-1234-123412341234}" type="slidenum">
              <a:rPr lang="en-US" sz="1100" b="0" smtClean="0">
                <a:solidFill>
                  <a:srgbClr val="262626"/>
                </a:solidFill>
                <a:latin typeface="+mn-lt"/>
              </a:rPr>
              <a:pPr marL="0" lvl="0" indent="0" algn="r" rtl="0">
                <a:spcBef>
                  <a:spcPts val="0"/>
                </a:spcBef>
                <a:spcAft>
                  <a:spcPts val="0"/>
                </a:spcAft>
                <a:buNone/>
              </a:pPr>
              <a:t>5</a:t>
            </a:fld>
            <a:endParaRPr sz="1100" b="0">
              <a:solidFill>
                <a:srgbClr val="262626"/>
              </a:solidFill>
              <a:latin typeface="+mn-lt"/>
            </a:endParaRPr>
          </a:p>
        </p:txBody>
      </p:sp>
      <p:pic>
        <p:nvPicPr>
          <p:cNvPr id="7" name="Graphic 6" descr="Online meeting outline">
            <a:extLst>
              <a:ext uri="{FF2B5EF4-FFF2-40B4-BE49-F238E27FC236}">
                <a16:creationId xmlns:a16="http://schemas.microsoft.com/office/drawing/2014/main" id="{49231043-5937-7B97-354D-34147A0574B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24762" y="1690688"/>
            <a:ext cx="2537619" cy="2537619"/>
          </a:xfrm>
          <a:prstGeom prst="rect">
            <a:avLst/>
          </a:prstGeom>
        </p:spPr>
      </p:pic>
    </p:spTree>
    <p:extLst>
      <p:ext uri="{BB962C8B-B14F-4D97-AF65-F5344CB8AC3E}">
        <p14:creationId xmlns:p14="http://schemas.microsoft.com/office/powerpoint/2010/main" val="724003873"/>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6" name="Picture 5" descr="A blue cross on a black background&#10;&#10;AI-generated content may be incorrect.">
            <a:extLst>
              <a:ext uri="{FF2B5EF4-FFF2-40B4-BE49-F238E27FC236}">
                <a16:creationId xmlns:a16="http://schemas.microsoft.com/office/drawing/2014/main" id="{D49E5FB0-19C3-0AEA-A93D-0AB04AC2CA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860884"/>
            <a:ext cx="6858000" cy="6858000"/>
          </a:xfrm>
          <a:prstGeom prst="rect">
            <a:avLst/>
          </a:prstGeom>
        </p:spPr>
      </p:pic>
      <p:sp>
        <p:nvSpPr>
          <p:cNvPr id="7" name="Google Shape;92;p5">
            <a:extLst>
              <a:ext uri="{FF2B5EF4-FFF2-40B4-BE49-F238E27FC236}">
                <a16:creationId xmlns:a16="http://schemas.microsoft.com/office/drawing/2014/main" id="{856B4985-E386-FABB-3596-E7B6840753AC}"/>
              </a:ext>
            </a:extLst>
          </p:cNvPr>
          <p:cNvSpPr txBox="1"/>
          <p:nvPr/>
        </p:nvSpPr>
        <p:spPr>
          <a:xfrm>
            <a:off x="4126490" y="2608381"/>
            <a:ext cx="10402400" cy="820619"/>
          </a:xfrm>
          <a:prstGeom prst="rect">
            <a:avLst/>
          </a:prstGeom>
          <a:noFill/>
          <a:ln>
            <a:noFill/>
          </a:ln>
        </p:spPr>
        <p:txBody>
          <a:bodyPr spcFirstLastPara="1" wrap="square" lIns="121900" tIns="60933" rIns="121900" bIns="60933" anchor="t" anchorCtr="0">
            <a:spAutoFit/>
          </a:bodyPr>
          <a:lstStyle/>
          <a:p>
            <a:pPr>
              <a:buSzPts val="3600"/>
            </a:pPr>
            <a:endParaRPr sz="800">
              <a:latin typeface="Arial Black"/>
              <a:ea typeface="Arial Black"/>
              <a:cs typeface="Arial Black"/>
              <a:sym typeface="Arial Black"/>
            </a:endParaRPr>
          </a:p>
          <a:p>
            <a:pPr>
              <a:buSzPts val="3600"/>
            </a:pPr>
            <a:r>
              <a:rPr lang="en-US" sz="3700" b="1">
                <a:solidFill>
                  <a:schemeClr val="lt1"/>
                </a:solidFill>
                <a:latin typeface="+mj-lt"/>
                <a:ea typeface="Arial Black"/>
                <a:cs typeface="Arial Black"/>
                <a:sym typeface="Arial Black"/>
              </a:rPr>
              <a:t>Basic Facts about Data</a:t>
            </a:r>
            <a:endParaRPr lang="en-US" sz="800" b="1">
              <a:solidFill>
                <a:schemeClr val="lt1"/>
              </a:solidFill>
              <a:latin typeface="+mj-lt"/>
              <a:ea typeface="Arial Black"/>
              <a:cs typeface="Arial Black"/>
              <a:sym typeface="Arial Black"/>
            </a:endParaRPr>
          </a:p>
        </p:txBody>
      </p:sp>
    </p:spTree>
    <p:extLst>
      <p:ext uri="{BB962C8B-B14F-4D97-AF65-F5344CB8AC3E}">
        <p14:creationId xmlns:p14="http://schemas.microsoft.com/office/powerpoint/2010/main" val="2735231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gf27d7927f2_0_29"/>
          <p:cNvSpPr txBox="1">
            <a:spLocks noGrp="1"/>
          </p:cNvSpPr>
          <p:nvPr>
            <p:ph type="title"/>
          </p:nvPr>
        </p:nvSpPr>
        <p:spPr>
          <a:xfrm>
            <a:off x="838200" y="365125"/>
            <a:ext cx="10515600" cy="1325600"/>
          </a:xfrm>
          <a:prstGeom prst="rect">
            <a:avLst/>
          </a:prstGeom>
        </p:spPr>
        <p:txBody>
          <a:bodyPr spcFirstLastPara="1" wrap="square" lIns="121900" tIns="60933" rIns="121900" bIns="60933" anchor="ctr" anchorCtr="0">
            <a:normAutofit/>
          </a:bodyPr>
          <a:lstStyle/>
          <a:p>
            <a:r>
              <a:rPr lang="en-US" sz="4400">
                <a:latin typeface="+mn-lt"/>
              </a:rPr>
              <a:t>What are data?</a:t>
            </a:r>
          </a:p>
        </p:txBody>
      </p:sp>
      <p:sp>
        <p:nvSpPr>
          <p:cNvPr id="111" name="Google Shape;111;gf27d7927f2_0_29"/>
          <p:cNvSpPr txBox="1">
            <a:spLocks noGrp="1"/>
          </p:cNvSpPr>
          <p:nvPr>
            <p:ph type="body" idx="1"/>
          </p:nvPr>
        </p:nvSpPr>
        <p:spPr>
          <a:xfrm>
            <a:off x="838200" y="1825625"/>
            <a:ext cx="10515600" cy="4351200"/>
          </a:xfrm>
          <a:prstGeom prst="rect">
            <a:avLst/>
          </a:prstGeom>
        </p:spPr>
        <p:txBody>
          <a:bodyPr spcFirstLastPara="1" wrap="square" lIns="121900" tIns="60933" rIns="121900" bIns="60933" anchor="t" anchorCtr="0">
            <a:normAutofit/>
          </a:bodyPr>
          <a:lstStyle/>
          <a:p>
            <a:pPr marL="0" indent="0">
              <a:buNone/>
            </a:pPr>
            <a:r>
              <a:rPr lang="en-US" b="1">
                <a:solidFill>
                  <a:srgbClr val="262626"/>
                </a:solidFill>
                <a:latin typeface="+mn-lt"/>
              </a:rPr>
              <a:t>Which of the following items do you consider to be data?</a:t>
            </a:r>
          </a:p>
          <a:p>
            <a:pPr marL="0" indent="0">
              <a:buNone/>
            </a:pPr>
            <a:endParaRPr lang="en-US">
              <a:latin typeface="+mn-lt"/>
            </a:endParaRPr>
          </a:p>
          <a:p>
            <a:pPr marL="457200" indent="-457200">
              <a:buFont typeface="+mj-lt"/>
              <a:buAutoNum type="arabicPeriod"/>
            </a:pPr>
            <a:r>
              <a:rPr lang="en-US">
                <a:latin typeface="+mn-lt"/>
              </a:rPr>
              <a:t>Number of visits the child has attended</a:t>
            </a:r>
          </a:p>
          <a:p>
            <a:pPr marL="457200" indent="-457200">
              <a:buFont typeface="+mj-lt"/>
              <a:buAutoNum type="arabicPeriod"/>
            </a:pPr>
            <a:r>
              <a:rPr lang="en-US">
                <a:latin typeface="+mn-lt"/>
              </a:rPr>
              <a:t>The conversation you have had with the participating adult</a:t>
            </a:r>
          </a:p>
          <a:p>
            <a:pPr marL="457200" indent="-457200">
              <a:buFont typeface="+mj-lt"/>
              <a:buAutoNum type="arabicPeriod"/>
            </a:pPr>
            <a:r>
              <a:rPr lang="en-US">
                <a:latin typeface="+mn-lt"/>
              </a:rPr>
              <a:t>The color of the child’s clothes you observed today</a:t>
            </a:r>
          </a:p>
          <a:p>
            <a:pPr marL="457200" indent="-457200">
              <a:buFont typeface="+mj-lt"/>
              <a:buAutoNum type="arabicPeriod"/>
            </a:pPr>
            <a:r>
              <a:rPr lang="en-US">
                <a:latin typeface="+mn-lt"/>
              </a:rPr>
              <a:t>A picture of the child reading a book</a:t>
            </a:r>
          </a:p>
          <a:p>
            <a:pPr marL="457200" indent="-457200">
              <a:buFont typeface="+mj-lt"/>
              <a:buAutoNum type="arabicPeriod"/>
            </a:pPr>
            <a:r>
              <a:rPr lang="en-US">
                <a:latin typeface="+mn-lt"/>
              </a:rPr>
              <a:t>A video of the child and dad playing together</a:t>
            </a:r>
          </a:p>
          <a:p>
            <a:pPr marL="457200" indent="-457200">
              <a:buFont typeface="+mj-lt"/>
              <a:buAutoNum type="arabicPeriod"/>
            </a:pPr>
            <a:r>
              <a:rPr lang="en-US">
                <a:latin typeface="+mn-lt"/>
              </a:rPr>
              <a:t>Ages and stages questionnaire reported by parent</a:t>
            </a:r>
          </a:p>
          <a:p>
            <a:pPr marL="457200" indent="-457200">
              <a:buFont typeface="+mj-lt"/>
              <a:buAutoNum type="arabicPeriod"/>
            </a:pPr>
            <a:r>
              <a:rPr lang="en-US">
                <a:latin typeface="+mn-lt"/>
              </a:rPr>
              <a:t>All of the above</a:t>
            </a:r>
          </a:p>
        </p:txBody>
      </p:sp>
      <p:sp>
        <p:nvSpPr>
          <p:cNvPr id="2" name="Slide Number Placeholder 3">
            <a:extLst>
              <a:ext uri="{FF2B5EF4-FFF2-40B4-BE49-F238E27FC236}">
                <a16:creationId xmlns:a16="http://schemas.microsoft.com/office/drawing/2014/main" id="{502BB8C4-3816-77A5-BD7F-2F90A4120956}"/>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n-lt"/>
              </a:rPr>
              <a:t>ParentChild+     </a:t>
            </a:r>
            <a:fld id="{00000000-1234-1234-1234-123412341234}" type="slidenum">
              <a:rPr lang="en-US" sz="1100" b="0" smtClean="0">
                <a:solidFill>
                  <a:srgbClr val="262626"/>
                </a:solidFill>
                <a:latin typeface="+mn-lt"/>
              </a:rPr>
              <a:pPr marL="0" lvl="0" indent="0" algn="r" rtl="0">
                <a:spcBef>
                  <a:spcPts val="0"/>
                </a:spcBef>
                <a:spcAft>
                  <a:spcPts val="0"/>
                </a:spcAft>
                <a:buNone/>
              </a:pPr>
              <a:t>7</a:t>
            </a:fld>
            <a:endParaRPr sz="1100" b="0">
              <a:solidFill>
                <a:srgbClr val="262626"/>
              </a:solidFill>
              <a:latin typeface="+mn-lt"/>
            </a:endParaRPr>
          </a:p>
        </p:txBody>
      </p:sp>
    </p:spTree>
    <p:extLst>
      <p:ext uri="{BB962C8B-B14F-4D97-AF65-F5344CB8AC3E}">
        <p14:creationId xmlns:p14="http://schemas.microsoft.com/office/powerpoint/2010/main" val="3194180468"/>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1A3816CD-A208-69E5-7796-EFA13C639B99}"/>
            </a:ext>
          </a:extLst>
        </p:cNvPr>
        <p:cNvGrpSpPr/>
        <p:nvPr/>
      </p:nvGrpSpPr>
      <p:grpSpPr>
        <a:xfrm>
          <a:off x="0" y="0"/>
          <a:ext cx="0" cy="0"/>
          <a:chOff x="0" y="0"/>
          <a:chExt cx="0" cy="0"/>
        </a:xfrm>
      </p:grpSpPr>
      <p:sp>
        <p:nvSpPr>
          <p:cNvPr id="110" name="Google Shape;110;gf27d7927f2_0_29">
            <a:extLst>
              <a:ext uri="{FF2B5EF4-FFF2-40B4-BE49-F238E27FC236}">
                <a16:creationId xmlns:a16="http://schemas.microsoft.com/office/drawing/2014/main" id="{DD6C7580-0603-DF37-8B24-A3635E49B303}"/>
              </a:ext>
            </a:extLst>
          </p:cNvPr>
          <p:cNvSpPr txBox="1">
            <a:spLocks noGrp="1"/>
          </p:cNvSpPr>
          <p:nvPr>
            <p:ph type="title"/>
          </p:nvPr>
        </p:nvSpPr>
        <p:spPr>
          <a:xfrm>
            <a:off x="838200" y="365125"/>
            <a:ext cx="10515600" cy="1325600"/>
          </a:xfrm>
          <a:prstGeom prst="rect">
            <a:avLst/>
          </a:prstGeom>
        </p:spPr>
        <p:txBody>
          <a:bodyPr spcFirstLastPara="1" wrap="square" lIns="121900" tIns="60933" rIns="121900" bIns="60933" anchor="ctr" anchorCtr="0">
            <a:normAutofit/>
          </a:bodyPr>
          <a:lstStyle/>
          <a:p>
            <a:r>
              <a:rPr lang="en-US" sz="4400">
                <a:latin typeface="+mn-lt"/>
              </a:rPr>
              <a:t>You use data every day. Data are...</a:t>
            </a:r>
          </a:p>
        </p:txBody>
      </p:sp>
      <p:sp>
        <p:nvSpPr>
          <p:cNvPr id="111" name="Google Shape;111;gf27d7927f2_0_29">
            <a:extLst>
              <a:ext uri="{FF2B5EF4-FFF2-40B4-BE49-F238E27FC236}">
                <a16:creationId xmlns:a16="http://schemas.microsoft.com/office/drawing/2014/main" id="{483A636A-5EB3-08F7-48A7-24C0BCA83A2D}"/>
              </a:ext>
            </a:extLst>
          </p:cNvPr>
          <p:cNvSpPr txBox="1">
            <a:spLocks noGrp="1"/>
          </p:cNvSpPr>
          <p:nvPr>
            <p:ph type="body" idx="1"/>
          </p:nvPr>
        </p:nvSpPr>
        <p:spPr>
          <a:xfrm>
            <a:off x="838200" y="1825625"/>
            <a:ext cx="10515600" cy="4351200"/>
          </a:xfrm>
          <a:prstGeom prst="rect">
            <a:avLst/>
          </a:prstGeom>
        </p:spPr>
        <p:txBody>
          <a:bodyPr spcFirstLastPara="1" wrap="square" lIns="121900" tIns="60933" rIns="121900" bIns="60933" anchor="t" anchorCtr="0">
            <a:normAutofit/>
          </a:bodyPr>
          <a:lstStyle/>
          <a:p>
            <a:pPr marL="0" indent="0">
              <a:buNone/>
            </a:pPr>
            <a:r>
              <a:rPr lang="en-US" b="1">
                <a:solidFill>
                  <a:schemeClr val="accent2">
                    <a:lumMod val="50000"/>
                  </a:schemeClr>
                </a:solidFill>
                <a:latin typeface="+mn-lt"/>
              </a:rPr>
              <a:t>Everywhere.</a:t>
            </a:r>
          </a:p>
          <a:p>
            <a:pPr marL="0" indent="0">
              <a:buNone/>
            </a:pPr>
            <a:endParaRPr lang="en-US">
              <a:latin typeface="+mn-lt"/>
            </a:endParaRPr>
          </a:p>
          <a:p>
            <a:pPr marL="0" indent="0">
              <a:buNone/>
            </a:pPr>
            <a:r>
              <a:rPr lang="en-US">
                <a:latin typeface="+mn-lt"/>
              </a:rPr>
              <a:t>They are a collection of information that we can use to understand things or phenomenon such as facts or observations about objects, people, relationships and more.</a:t>
            </a:r>
          </a:p>
        </p:txBody>
      </p:sp>
      <p:sp>
        <p:nvSpPr>
          <p:cNvPr id="2" name="Slide Number Placeholder 3">
            <a:extLst>
              <a:ext uri="{FF2B5EF4-FFF2-40B4-BE49-F238E27FC236}">
                <a16:creationId xmlns:a16="http://schemas.microsoft.com/office/drawing/2014/main" id="{ADB50DCE-0D7D-EA3E-CBC1-CB90FE04F17E}"/>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n-lt"/>
              </a:rPr>
              <a:t>ParentChild+     </a:t>
            </a:r>
            <a:fld id="{00000000-1234-1234-1234-123412341234}" type="slidenum">
              <a:rPr lang="en-US" sz="1100" b="0" smtClean="0">
                <a:solidFill>
                  <a:srgbClr val="262626"/>
                </a:solidFill>
                <a:latin typeface="+mn-lt"/>
              </a:rPr>
              <a:pPr marL="0" lvl="0" indent="0" algn="r" rtl="0">
                <a:spcBef>
                  <a:spcPts val="0"/>
                </a:spcBef>
                <a:spcAft>
                  <a:spcPts val="0"/>
                </a:spcAft>
                <a:buNone/>
              </a:pPr>
              <a:t>8</a:t>
            </a:fld>
            <a:endParaRPr sz="1100" b="0">
              <a:solidFill>
                <a:srgbClr val="262626"/>
              </a:solidFill>
              <a:latin typeface="+mn-lt"/>
            </a:endParaRPr>
          </a:p>
        </p:txBody>
      </p:sp>
    </p:spTree>
    <p:extLst>
      <p:ext uri="{BB962C8B-B14F-4D97-AF65-F5344CB8AC3E}">
        <p14:creationId xmlns:p14="http://schemas.microsoft.com/office/powerpoint/2010/main" val="665800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gf255088c16_1_63"/>
          <p:cNvSpPr txBox="1">
            <a:spLocks noGrp="1"/>
          </p:cNvSpPr>
          <p:nvPr>
            <p:ph type="title"/>
          </p:nvPr>
        </p:nvSpPr>
        <p:spPr>
          <a:xfrm>
            <a:off x="838200" y="365125"/>
            <a:ext cx="10515600" cy="1325600"/>
          </a:xfrm>
          <a:prstGeom prst="rect">
            <a:avLst/>
          </a:prstGeom>
        </p:spPr>
        <p:txBody>
          <a:bodyPr spcFirstLastPara="1" wrap="square" lIns="121900" tIns="60933" rIns="121900" bIns="60933" anchor="ctr" anchorCtr="0">
            <a:normAutofit/>
          </a:bodyPr>
          <a:lstStyle/>
          <a:p>
            <a:r>
              <a:rPr lang="en-US" sz="4400">
                <a:latin typeface="+mn-lt"/>
              </a:rPr>
              <a:t>Types and forms of data</a:t>
            </a:r>
            <a:endParaRPr lang="en-US" sz="4400" b="0">
              <a:latin typeface="+mn-lt"/>
            </a:endParaRPr>
          </a:p>
        </p:txBody>
      </p:sp>
      <p:sp>
        <p:nvSpPr>
          <p:cNvPr id="3" name="Slide Number Placeholder 3">
            <a:extLst>
              <a:ext uri="{FF2B5EF4-FFF2-40B4-BE49-F238E27FC236}">
                <a16:creationId xmlns:a16="http://schemas.microsoft.com/office/drawing/2014/main" id="{61D35A82-7705-1602-6E11-56B64ABE8035}"/>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n-lt"/>
              </a:rPr>
              <a:t>ParentChild+     </a:t>
            </a:r>
            <a:fld id="{00000000-1234-1234-1234-123412341234}" type="slidenum">
              <a:rPr lang="en-US" sz="1100" b="0" smtClean="0">
                <a:solidFill>
                  <a:srgbClr val="262626"/>
                </a:solidFill>
                <a:latin typeface="+mn-lt"/>
              </a:rPr>
              <a:pPr marL="0" lvl="0" indent="0" algn="r" rtl="0">
                <a:spcBef>
                  <a:spcPts val="0"/>
                </a:spcBef>
                <a:spcAft>
                  <a:spcPts val="0"/>
                </a:spcAft>
                <a:buNone/>
              </a:pPr>
              <a:t>9</a:t>
            </a:fld>
            <a:endParaRPr sz="1100" b="0">
              <a:solidFill>
                <a:srgbClr val="262626"/>
              </a:solidFill>
              <a:latin typeface="+mn-lt"/>
            </a:endParaRPr>
          </a:p>
        </p:txBody>
      </p:sp>
      <p:graphicFrame>
        <p:nvGraphicFramePr>
          <p:cNvPr id="4" name="Table 3">
            <a:extLst>
              <a:ext uri="{FF2B5EF4-FFF2-40B4-BE49-F238E27FC236}">
                <a16:creationId xmlns:a16="http://schemas.microsoft.com/office/drawing/2014/main" id="{041058C6-6003-51C7-5444-71E95CAB516C}"/>
              </a:ext>
            </a:extLst>
          </p:cNvPr>
          <p:cNvGraphicFramePr>
            <a:graphicFrameLocks noGrp="1"/>
          </p:cNvGraphicFramePr>
          <p:nvPr>
            <p:extLst>
              <p:ext uri="{D42A27DB-BD31-4B8C-83A1-F6EECF244321}">
                <p14:modId xmlns:p14="http://schemas.microsoft.com/office/powerpoint/2010/main" val="1913757736"/>
              </p:ext>
            </p:extLst>
          </p:nvPr>
        </p:nvGraphicFramePr>
        <p:xfrm>
          <a:off x="991673" y="1603089"/>
          <a:ext cx="10225828" cy="4613468"/>
        </p:xfrm>
        <a:graphic>
          <a:graphicData uri="http://schemas.openxmlformats.org/drawingml/2006/table">
            <a:tbl>
              <a:tblPr firstRow="1" bandRow="1">
                <a:tableStyleId>{5C22544A-7EE6-4342-B048-85BDC9FD1C3A}</a:tableStyleId>
              </a:tblPr>
              <a:tblGrid>
                <a:gridCol w="2556457">
                  <a:extLst>
                    <a:ext uri="{9D8B030D-6E8A-4147-A177-3AD203B41FA5}">
                      <a16:colId xmlns:a16="http://schemas.microsoft.com/office/drawing/2014/main" val="723229405"/>
                    </a:ext>
                  </a:extLst>
                </a:gridCol>
                <a:gridCol w="2556457">
                  <a:extLst>
                    <a:ext uri="{9D8B030D-6E8A-4147-A177-3AD203B41FA5}">
                      <a16:colId xmlns:a16="http://schemas.microsoft.com/office/drawing/2014/main" val="2212458455"/>
                    </a:ext>
                  </a:extLst>
                </a:gridCol>
                <a:gridCol w="2556457">
                  <a:extLst>
                    <a:ext uri="{9D8B030D-6E8A-4147-A177-3AD203B41FA5}">
                      <a16:colId xmlns:a16="http://schemas.microsoft.com/office/drawing/2014/main" val="3092502861"/>
                    </a:ext>
                  </a:extLst>
                </a:gridCol>
                <a:gridCol w="2556457">
                  <a:extLst>
                    <a:ext uri="{9D8B030D-6E8A-4147-A177-3AD203B41FA5}">
                      <a16:colId xmlns:a16="http://schemas.microsoft.com/office/drawing/2014/main" val="2022815173"/>
                    </a:ext>
                  </a:extLst>
                </a:gridCol>
              </a:tblGrid>
              <a:tr h="370840">
                <a:tc>
                  <a:txBody>
                    <a:bodyPr/>
                    <a:lstStyle/>
                    <a:p>
                      <a:r>
                        <a:rPr lang="en-US">
                          <a:solidFill>
                            <a:srgbClr val="262626"/>
                          </a:solidFill>
                        </a:rPr>
                        <a:t>Types</a:t>
                      </a:r>
                    </a:p>
                  </a:txBody>
                  <a:tcPr marT="91440" marB="91440">
                    <a:lnB w="12700" cap="flat" cmpd="sng" algn="ctr">
                      <a:solidFill>
                        <a:schemeClr val="bg1">
                          <a:lumMod val="75000"/>
                        </a:schemeClr>
                      </a:solidFill>
                      <a:prstDash val="solid"/>
                      <a:round/>
                      <a:headEnd type="none" w="med" len="med"/>
                      <a:tailEnd type="none" w="med" len="med"/>
                    </a:lnB>
                    <a:noFill/>
                  </a:tcPr>
                </a:tc>
                <a:tc>
                  <a:txBody>
                    <a:bodyPr/>
                    <a:lstStyle/>
                    <a:p>
                      <a:endParaRPr lang="en-US">
                        <a:solidFill>
                          <a:srgbClr val="262626"/>
                        </a:solidFill>
                      </a:endParaRPr>
                    </a:p>
                  </a:txBody>
                  <a:tcPr marT="91440" marB="91440">
                    <a:lnB w="12700" cap="flat" cmpd="sng" algn="ctr">
                      <a:solidFill>
                        <a:schemeClr val="bg1">
                          <a:lumMod val="75000"/>
                        </a:schemeClr>
                      </a:solidFill>
                      <a:prstDash val="solid"/>
                      <a:round/>
                      <a:headEnd type="none" w="med" len="med"/>
                      <a:tailEnd type="none" w="med" len="med"/>
                    </a:lnB>
                    <a:noFill/>
                  </a:tcPr>
                </a:tc>
                <a:tc>
                  <a:txBody>
                    <a:bodyPr/>
                    <a:lstStyle/>
                    <a:p>
                      <a:r>
                        <a:rPr lang="en-US">
                          <a:solidFill>
                            <a:srgbClr val="262626"/>
                          </a:solidFill>
                        </a:rPr>
                        <a:t>Forms</a:t>
                      </a:r>
                    </a:p>
                  </a:txBody>
                  <a:tcPr marT="91440" marB="91440">
                    <a:lnB w="12700" cap="flat" cmpd="sng" algn="ctr">
                      <a:solidFill>
                        <a:schemeClr val="bg1">
                          <a:lumMod val="75000"/>
                        </a:schemeClr>
                      </a:solidFill>
                      <a:prstDash val="solid"/>
                      <a:round/>
                      <a:headEnd type="none" w="med" len="med"/>
                      <a:tailEnd type="none" w="med" len="med"/>
                    </a:lnB>
                    <a:noFill/>
                  </a:tcPr>
                </a:tc>
                <a:tc>
                  <a:txBody>
                    <a:bodyPr/>
                    <a:lstStyle/>
                    <a:p>
                      <a:endParaRPr lang="en-US">
                        <a:solidFill>
                          <a:srgbClr val="262626"/>
                        </a:solidFill>
                      </a:endParaRPr>
                    </a:p>
                  </a:txBody>
                  <a:tcPr marT="91440" marB="91440">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58449494"/>
                  </a:ext>
                </a:extLst>
              </a:tr>
              <a:tr h="370840">
                <a:tc>
                  <a:txBody>
                    <a:bodyPr/>
                    <a:lstStyle/>
                    <a:p>
                      <a:r>
                        <a:rPr lang="en-US">
                          <a:solidFill>
                            <a:srgbClr val="262626"/>
                          </a:solidFill>
                        </a:rPr>
                        <a:t>Numerical</a:t>
                      </a:r>
                    </a:p>
                  </a:txBody>
                  <a:tcPr marT="91440" marB="9144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b="1">
                          <a:solidFill>
                            <a:schemeClr val="accent3">
                              <a:lumMod val="75000"/>
                            </a:schemeClr>
                          </a:solidFill>
                        </a:rPr>
                        <a:t>105</a:t>
                      </a:r>
                      <a:r>
                        <a:rPr lang="en-US">
                          <a:solidFill>
                            <a:srgbClr val="262626"/>
                          </a:solidFill>
                        </a:rPr>
                        <a:t> families</a:t>
                      </a:r>
                    </a:p>
                  </a:txBody>
                  <a:tcPr marT="91440" marB="9144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a:solidFill>
                            <a:srgbClr val="262626"/>
                          </a:solidFill>
                        </a:rPr>
                        <a:t>Videos</a:t>
                      </a:r>
                    </a:p>
                  </a:txBody>
                  <a:tcPr marT="91440" marB="9144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solidFill>
                          <a:srgbClr val="262626"/>
                        </a:solidFill>
                      </a:endParaRPr>
                    </a:p>
                    <a:p>
                      <a:endParaRPr lang="en-US">
                        <a:solidFill>
                          <a:srgbClr val="262626"/>
                        </a:solidFill>
                      </a:endParaRPr>
                    </a:p>
                    <a:p>
                      <a:endParaRPr lang="en-US">
                        <a:solidFill>
                          <a:srgbClr val="262626"/>
                        </a:solidFill>
                      </a:endParaRPr>
                    </a:p>
                  </a:txBody>
                  <a:tcPr marT="91440" marB="91440">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567460865"/>
                  </a:ext>
                </a:extLst>
              </a:tr>
              <a:tr h="370840">
                <a:tc>
                  <a:txBody>
                    <a:bodyPr/>
                    <a:lstStyle/>
                    <a:p>
                      <a:r>
                        <a:rPr lang="en-US">
                          <a:solidFill>
                            <a:srgbClr val="262626"/>
                          </a:solidFill>
                        </a:rPr>
                        <a:t>Categorical</a:t>
                      </a:r>
                    </a:p>
                  </a:txBody>
                  <a:tcPr marT="91440" marB="9144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b="1">
                          <a:solidFill>
                            <a:schemeClr val="accent3">
                              <a:lumMod val="75000"/>
                            </a:schemeClr>
                          </a:solidFill>
                        </a:rPr>
                        <a:t>Pre</a:t>
                      </a:r>
                    </a:p>
                    <a:p>
                      <a:r>
                        <a:rPr lang="en-US" b="1">
                          <a:solidFill>
                            <a:schemeClr val="accent3">
                              <a:lumMod val="75000"/>
                            </a:schemeClr>
                          </a:solidFill>
                        </a:rPr>
                        <a:t>Mid</a:t>
                      </a:r>
                    </a:p>
                    <a:p>
                      <a:r>
                        <a:rPr lang="en-US" b="1">
                          <a:solidFill>
                            <a:schemeClr val="accent3">
                              <a:lumMod val="75000"/>
                            </a:schemeClr>
                          </a:solidFill>
                        </a:rPr>
                        <a:t>Post</a:t>
                      </a:r>
                    </a:p>
                  </a:txBody>
                  <a:tcPr marT="91440" marB="9144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a:solidFill>
                            <a:srgbClr val="262626"/>
                          </a:solidFill>
                        </a:rPr>
                        <a:t>Self-assessment</a:t>
                      </a:r>
                    </a:p>
                  </a:txBody>
                  <a:tcPr marT="91440" marB="9144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solidFill>
                          <a:srgbClr val="262626"/>
                        </a:solidFill>
                      </a:endParaRPr>
                    </a:p>
                    <a:p>
                      <a:endParaRPr lang="en-US">
                        <a:solidFill>
                          <a:srgbClr val="262626"/>
                        </a:solidFill>
                      </a:endParaRPr>
                    </a:p>
                    <a:p>
                      <a:endParaRPr lang="en-US">
                        <a:solidFill>
                          <a:srgbClr val="262626"/>
                        </a:solidFill>
                      </a:endParaRPr>
                    </a:p>
                  </a:txBody>
                  <a:tcPr marT="91440" marB="91440">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084717044"/>
                  </a:ext>
                </a:extLst>
              </a:tr>
              <a:tr h="370840">
                <a:tc>
                  <a:txBody>
                    <a:bodyPr/>
                    <a:lstStyle/>
                    <a:p>
                      <a:r>
                        <a:rPr lang="en-US">
                          <a:solidFill>
                            <a:srgbClr val="262626"/>
                          </a:solidFill>
                        </a:rPr>
                        <a:t>...</a:t>
                      </a:r>
                    </a:p>
                  </a:txBody>
                  <a:tcPr marT="91440" marB="9144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solidFill>
                          <a:srgbClr val="262626"/>
                        </a:solidFill>
                      </a:endParaRPr>
                    </a:p>
                  </a:txBody>
                  <a:tcPr marT="91440" marB="9144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a:solidFill>
                            <a:srgbClr val="262626"/>
                          </a:solidFill>
                        </a:rPr>
                        <a:t>Interviews and focus groups</a:t>
                      </a:r>
                    </a:p>
                  </a:txBody>
                  <a:tcPr marT="91440" marB="9144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solidFill>
                          <a:srgbClr val="262626"/>
                        </a:solidFill>
                      </a:endParaRPr>
                    </a:p>
                    <a:p>
                      <a:endParaRPr lang="en-US">
                        <a:solidFill>
                          <a:srgbClr val="262626"/>
                        </a:solidFill>
                      </a:endParaRPr>
                    </a:p>
                    <a:p>
                      <a:endParaRPr lang="en-US">
                        <a:solidFill>
                          <a:srgbClr val="262626"/>
                        </a:solidFill>
                      </a:endParaRPr>
                    </a:p>
                  </a:txBody>
                  <a:tcPr marT="91440" marB="91440">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78321357"/>
                  </a:ext>
                </a:extLst>
              </a:tr>
              <a:tr h="370840">
                <a:tc>
                  <a:txBody>
                    <a:bodyPr/>
                    <a:lstStyle/>
                    <a:p>
                      <a:endParaRPr lang="en-US">
                        <a:solidFill>
                          <a:srgbClr val="262626"/>
                        </a:solidFill>
                      </a:endParaRPr>
                    </a:p>
                  </a:txBody>
                  <a:tcPr marT="91440" marB="91440" anchor="ctr">
                    <a:lnT w="12700" cap="flat" cmpd="sng" algn="ctr">
                      <a:solidFill>
                        <a:schemeClr val="bg1">
                          <a:lumMod val="75000"/>
                        </a:schemeClr>
                      </a:solidFill>
                      <a:prstDash val="solid"/>
                      <a:round/>
                      <a:headEnd type="none" w="med" len="med"/>
                      <a:tailEnd type="none" w="med" len="med"/>
                    </a:lnT>
                    <a:noFill/>
                  </a:tcPr>
                </a:tc>
                <a:tc>
                  <a:txBody>
                    <a:bodyPr/>
                    <a:lstStyle/>
                    <a:p>
                      <a:endParaRPr lang="en-US">
                        <a:solidFill>
                          <a:srgbClr val="262626"/>
                        </a:solidFill>
                      </a:endParaRPr>
                    </a:p>
                  </a:txBody>
                  <a:tcPr marT="91440" marB="91440" anchor="ctr">
                    <a:lnT w="12700" cap="flat" cmpd="sng" algn="ctr">
                      <a:solidFill>
                        <a:schemeClr val="bg1">
                          <a:lumMod val="75000"/>
                        </a:schemeClr>
                      </a:solidFill>
                      <a:prstDash val="solid"/>
                      <a:round/>
                      <a:headEnd type="none" w="med" len="med"/>
                      <a:tailEnd type="none" w="med" len="med"/>
                    </a:lnT>
                    <a:noFill/>
                  </a:tcPr>
                </a:tc>
                <a:tc>
                  <a:txBody>
                    <a:bodyPr/>
                    <a:lstStyle/>
                    <a:p>
                      <a:r>
                        <a:rPr lang="en-US">
                          <a:solidFill>
                            <a:srgbClr val="262626"/>
                          </a:solidFill>
                        </a:rPr>
                        <a:t>Observations</a:t>
                      </a:r>
                    </a:p>
                  </a:txBody>
                  <a:tcPr marT="91440" marB="91440" anchor="ctr">
                    <a:lnT w="12700" cap="flat" cmpd="sng" algn="ctr">
                      <a:solidFill>
                        <a:schemeClr val="bg1">
                          <a:lumMod val="75000"/>
                        </a:schemeClr>
                      </a:solidFill>
                      <a:prstDash val="solid"/>
                      <a:round/>
                      <a:headEnd type="none" w="med" len="med"/>
                      <a:tailEnd type="none" w="med" len="med"/>
                    </a:lnT>
                    <a:noFill/>
                  </a:tcPr>
                </a:tc>
                <a:tc>
                  <a:txBody>
                    <a:bodyPr/>
                    <a:lstStyle/>
                    <a:p>
                      <a:endParaRPr lang="en-US">
                        <a:solidFill>
                          <a:srgbClr val="262626"/>
                        </a:solidFill>
                      </a:endParaRPr>
                    </a:p>
                    <a:p>
                      <a:endParaRPr lang="en-US">
                        <a:solidFill>
                          <a:srgbClr val="262626"/>
                        </a:solidFill>
                      </a:endParaRPr>
                    </a:p>
                    <a:p>
                      <a:endParaRPr lang="en-US">
                        <a:solidFill>
                          <a:srgbClr val="262626"/>
                        </a:solidFill>
                      </a:endParaRPr>
                    </a:p>
                  </a:txBody>
                  <a:tcPr marT="91440" marB="91440">
                    <a:lnT w="12700" cap="flat" cmpd="sng" algn="ctr">
                      <a:solidFill>
                        <a:schemeClr val="bg1">
                          <a:lumMod val="75000"/>
                        </a:schemeClr>
                      </a:solidFill>
                      <a:prstDash val="solid"/>
                      <a:round/>
                      <a:headEnd type="none" w="med" len="med"/>
                      <a:tailEnd type="none" w="med" len="med"/>
                    </a:lnT>
                    <a:noFill/>
                  </a:tcPr>
                </a:tc>
                <a:extLst>
                  <a:ext uri="{0D108BD9-81ED-4DB2-BD59-A6C34878D82A}">
                    <a16:rowId xmlns:a16="http://schemas.microsoft.com/office/drawing/2014/main" val="2711035911"/>
                  </a:ext>
                </a:extLst>
              </a:tr>
            </a:tbl>
          </a:graphicData>
        </a:graphic>
      </p:graphicFrame>
      <p:grpSp>
        <p:nvGrpSpPr>
          <p:cNvPr id="9" name="Group 8">
            <a:extLst>
              <a:ext uri="{FF2B5EF4-FFF2-40B4-BE49-F238E27FC236}">
                <a16:creationId xmlns:a16="http://schemas.microsoft.com/office/drawing/2014/main" id="{7BBE54EA-7482-432D-3C78-2CE3EFD090C6}"/>
              </a:ext>
            </a:extLst>
          </p:cNvPr>
          <p:cNvGrpSpPr/>
          <p:nvPr/>
        </p:nvGrpSpPr>
        <p:grpSpPr>
          <a:xfrm>
            <a:off x="9397821" y="2217966"/>
            <a:ext cx="748888" cy="3864782"/>
            <a:chOff x="9397821" y="2217966"/>
            <a:chExt cx="748888" cy="3864782"/>
          </a:xfrm>
        </p:grpSpPr>
        <p:pic>
          <p:nvPicPr>
            <p:cNvPr id="5" name="Graphic 4" descr="Video camera outline">
              <a:extLst>
                <a:ext uri="{FF2B5EF4-FFF2-40B4-BE49-F238E27FC236}">
                  <a16:creationId xmlns:a16="http://schemas.microsoft.com/office/drawing/2014/main" id="{10B304A1-88D1-685E-3CE0-3FD2A0F9DBC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97821" y="2217966"/>
              <a:ext cx="748888" cy="748888"/>
            </a:xfrm>
            <a:prstGeom prst="rect">
              <a:avLst/>
            </a:prstGeom>
          </p:spPr>
        </p:pic>
        <p:pic>
          <p:nvPicPr>
            <p:cNvPr id="6" name="Graphic 5" descr="Binoculars outline">
              <a:extLst>
                <a:ext uri="{FF2B5EF4-FFF2-40B4-BE49-F238E27FC236}">
                  <a16:creationId xmlns:a16="http://schemas.microsoft.com/office/drawing/2014/main" id="{1DB8A99C-535D-48D1-48A2-3ADDA7F31C2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97821" y="5333860"/>
              <a:ext cx="748888" cy="748888"/>
            </a:xfrm>
            <a:prstGeom prst="rect">
              <a:avLst/>
            </a:prstGeom>
          </p:spPr>
        </p:pic>
        <p:pic>
          <p:nvPicPr>
            <p:cNvPr id="7" name="Graphic 6" descr="Chat outline">
              <a:extLst>
                <a:ext uri="{FF2B5EF4-FFF2-40B4-BE49-F238E27FC236}">
                  <a16:creationId xmlns:a16="http://schemas.microsoft.com/office/drawing/2014/main" id="{362C620E-2C6F-1269-F5EA-0DB8D54EFA3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397821" y="4283954"/>
              <a:ext cx="748888" cy="748888"/>
            </a:xfrm>
            <a:prstGeom prst="rect">
              <a:avLst/>
            </a:prstGeom>
          </p:spPr>
        </p:pic>
        <p:pic>
          <p:nvPicPr>
            <p:cNvPr id="8" name="Graphic 7" descr="Document outline">
              <a:extLst>
                <a:ext uri="{FF2B5EF4-FFF2-40B4-BE49-F238E27FC236}">
                  <a16:creationId xmlns:a16="http://schemas.microsoft.com/office/drawing/2014/main" id="{AD83FB10-45DF-F272-AE36-55969863B29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397821" y="3256263"/>
              <a:ext cx="748888" cy="748888"/>
            </a:xfrm>
            <a:prstGeom prst="rect">
              <a:avLst/>
            </a:prstGeom>
          </p:spPr>
        </p:pic>
      </p:grpSp>
    </p:spTree>
    <p:extLst>
      <p:ext uri="{BB962C8B-B14F-4D97-AF65-F5344CB8AC3E}">
        <p14:creationId xmlns:p14="http://schemas.microsoft.com/office/powerpoint/2010/main" val="653913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B7BA-6E1B-A25F-066D-45C006C87622}"/>
              </a:ext>
            </a:extLst>
          </p:cNvPr>
          <p:cNvSpPr>
            <a:spLocks noGrp="1"/>
          </p:cNvSpPr>
          <p:nvPr>
            <p:ph type="title"/>
          </p:nvPr>
        </p:nvSpPr>
        <p:spPr/>
        <p:txBody>
          <a:bodyPr>
            <a:normAutofit/>
          </a:bodyPr>
          <a:lstStyle/>
          <a:p>
            <a:r>
              <a:rPr lang="en-US" b="1">
                <a:solidFill>
                  <a:srgbClr val="262626"/>
                </a:solidFill>
                <a:latin typeface="Montserrat" pitchFamily="2" charset="0"/>
                <a:ea typeface="+mj-lt"/>
                <a:cs typeface="+mj-lt"/>
              </a:rPr>
              <a:t>Model description</a:t>
            </a:r>
            <a:endParaRPr lang="en-US" b="1">
              <a:solidFill>
                <a:srgbClr val="262626"/>
              </a:solidFill>
              <a:latin typeface="Montserrat" pitchFamily="2" charset="0"/>
              <a:cs typeface="Calibri Light"/>
            </a:endParaRPr>
          </a:p>
        </p:txBody>
      </p:sp>
      <p:sp>
        <p:nvSpPr>
          <p:cNvPr id="5" name="Rectangle 4">
            <a:extLst>
              <a:ext uri="{FF2B5EF4-FFF2-40B4-BE49-F238E27FC236}">
                <a16:creationId xmlns:a16="http://schemas.microsoft.com/office/drawing/2014/main" id="{DEE12BFC-7DF5-858A-C235-09B68A0199B1}"/>
              </a:ext>
            </a:extLst>
          </p:cNvPr>
          <p:cNvSpPr/>
          <p:nvPr/>
        </p:nvSpPr>
        <p:spPr>
          <a:xfrm>
            <a:off x="970454" y="1710557"/>
            <a:ext cx="1957551" cy="1852448"/>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02C16B9-B694-20CB-B629-C734368E3D0C}"/>
              </a:ext>
            </a:extLst>
          </p:cNvPr>
          <p:cNvSpPr/>
          <p:nvPr/>
        </p:nvSpPr>
        <p:spPr>
          <a:xfrm>
            <a:off x="3904402" y="1710557"/>
            <a:ext cx="1957551" cy="1852448"/>
          </a:xfrm>
          <a:prstGeom prst="rect">
            <a:avLst/>
          </a:prstGeom>
          <a:no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11A5B78-7EA2-F44E-3ABE-C29BED88C08F}"/>
              </a:ext>
            </a:extLst>
          </p:cNvPr>
          <p:cNvSpPr/>
          <p:nvPr/>
        </p:nvSpPr>
        <p:spPr>
          <a:xfrm>
            <a:off x="6838349" y="1710557"/>
            <a:ext cx="1957551" cy="1852448"/>
          </a:xfrm>
          <a:prstGeom prst="rect">
            <a:avLst/>
          </a:prstGeom>
          <a:no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BA7400F-1CEC-3E03-BD9C-53542FC3349C}"/>
              </a:ext>
            </a:extLst>
          </p:cNvPr>
          <p:cNvSpPr/>
          <p:nvPr/>
        </p:nvSpPr>
        <p:spPr>
          <a:xfrm>
            <a:off x="6838349" y="4329386"/>
            <a:ext cx="1950430" cy="2286859"/>
          </a:xfrm>
          <a:prstGeom prst="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8E4515A0-74EC-EF03-CA98-435CFCE7DDF4}"/>
              </a:ext>
            </a:extLst>
          </p:cNvPr>
          <p:cNvSpPr/>
          <p:nvPr/>
        </p:nvSpPr>
        <p:spPr>
          <a:xfrm>
            <a:off x="8871738" y="5011213"/>
            <a:ext cx="573690" cy="486103"/>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E97E151-3BD1-CA95-20C4-A6E253FBED69}"/>
              </a:ext>
            </a:extLst>
          </p:cNvPr>
          <p:cNvSpPr/>
          <p:nvPr/>
        </p:nvSpPr>
        <p:spPr>
          <a:xfrm>
            <a:off x="9522866" y="4329386"/>
            <a:ext cx="1957551" cy="1852448"/>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Down 12">
            <a:extLst>
              <a:ext uri="{FF2B5EF4-FFF2-40B4-BE49-F238E27FC236}">
                <a16:creationId xmlns:a16="http://schemas.microsoft.com/office/drawing/2014/main" id="{370A3FA9-BA6E-E72E-0E9E-4C68322244B6}"/>
              </a:ext>
            </a:extLst>
          </p:cNvPr>
          <p:cNvSpPr/>
          <p:nvPr/>
        </p:nvSpPr>
        <p:spPr>
          <a:xfrm>
            <a:off x="7574371" y="3658003"/>
            <a:ext cx="486103" cy="564931"/>
          </a:xfrm>
          <a:prstGeom prst="down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1FC964C3-A7E4-86B0-3CFD-76750892E28F}"/>
              </a:ext>
            </a:extLst>
          </p:cNvPr>
          <p:cNvSpPr txBox="1"/>
          <p:nvPr/>
        </p:nvSpPr>
        <p:spPr>
          <a:xfrm>
            <a:off x="1154832" y="1779576"/>
            <a:ext cx="1613587"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a:latin typeface="Arial"/>
                <a:cs typeface="Arial"/>
              </a:rPr>
              <a:t>ParentChild+ NC</a:t>
            </a:r>
            <a:endParaRPr lang="en-US" b="1"/>
          </a:p>
        </p:txBody>
      </p:sp>
      <p:sp>
        <p:nvSpPr>
          <p:cNvPr id="18" name="TextBox 17">
            <a:extLst>
              <a:ext uri="{FF2B5EF4-FFF2-40B4-BE49-F238E27FC236}">
                <a16:creationId xmlns:a16="http://schemas.microsoft.com/office/drawing/2014/main" id="{F6EE10DA-F08D-0032-DF95-BB73B1BA398A}"/>
              </a:ext>
            </a:extLst>
          </p:cNvPr>
          <p:cNvSpPr txBox="1"/>
          <p:nvPr/>
        </p:nvSpPr>
        <p:spPr>
          <a:xfrm>
            <a:off x="4198098" y="1779576"/>
            <a:ext cx="1372547"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a:latin typeface="Arial"/>
                <a:cs typeface="Arial"/>
              </a:rPr>
              <a:t>Coordinators</a:t>
            </a:r>
          </a:p>
        </p:txBody>
      </p:sp>
      <p:sp>
        <p:nvSpPr>
          <p:cNvPr id="19" name="TextBox 18">
            <a:extLst>
              <a:ext uri="{FF2B5EF4-FFF2-40B4-BE49-F238E27FC236}">
                <a16:creationId xmlns:a16="http://schemas.microsoft.com/office/drawing/2014/main" id="{4E214783-9699-EACD-EB7E-74D1FF07888C}"/>
              </a:ext>
            </a:extLst>
          </p:cNvPr>
          <p:cNvSpPr txBox="1"/>
          <p:nvPr/>
        </p:nvSpPr>
        <p:spPr>
          <a:xfrm>
            <a:off x="7132509" y="1779576"/>
            <a:ext cx="1372547"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a:latin typeface="Arial"/>
                <a:cs typeface="Arial"/>
              </a:rPr>
              <a:t>ELS</a:t>
            </a:r>
          </a:p>
        </p:txBody>
      </p:sp>
      <p:sp>
        <p:nvSpPr>
          <p:cNvPr id="20" name="TextBox 19">
            <a:extLst>
              <a:ext uri="{FF2B5EF4-FFF2-40B4-BE49-F238E27FC236}">
                <a16:creationId xmlns:a16="http://schemas.microsoft.com/office/drawing/2014/main" id="{DC719B47-8973-C3CB-15F2-A55581E96740}"/>
              </a:ext>
            </a:extLst>
          </p:cNvPr>
          <p:cNvSpPr txBox="1"/>
          <p:nvPr/>
        </p:nvSpPr>
        <p:spPr>
          <a:xfrm>
            <a:off x="7127775" y="4420544"/>
            <a:ext cx="1372547"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a:latin typeface="Arial"/>
                <a:cs typeface="Arial"/>
              </a:rPr>
              <a:t>Providers</a:t>
            </a:r>
          </a:p>
        </p:txBody>
      </p:sp>
      <p:sp>
        <p:nvSpPr>
          <p:cNvPr id="21" name="TextBox 20">
            <a:extLst>
              <a:ext uri="{FF2B5EF4-FFF2-40B4-BE49-F238E27FC236}">
                <a16:creationId xmlns:a16="http://schemas.microsoft.com/office/drawing/2014/main" id="{9AC827E3-63D4-9CF9-6338-4089533EFEF3}"/>
              </a:ext>
            </a:extLst>
          </p:cNvPr>
          <p:cNvSpPr txBox="1"/>
          <p:nvPr/>
        </p:nvSpPr>
        <p:spPr>
          <a:xfrm>
            <a:off x="9816073" y="4420543"/>
            <a:ext cx="1372547"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a:latin typeface="Arial"/>
                <a:cs typeface="Arial"/>
              </a:rPr>
              <a:t>Families</a:t>
            </a:r>
          </a:p>
        </p:txBody>
      </p:sp>
      <p:cxnSp>
        <p:nvCxnSpPr>
          <p:cNvPr id="22" name="Straight Arrow Connector 21">
            <a:extLst>
              <a:ext uri="{FF2B5EF4-FFF2-40B4-BE49-F238E27FC236}">
                <a16:creationId xmlns:a16="http://schemas.microsoft.com/office/drawing/2014/main" id="{7191C619-A11D-065D-34ED-988D52EFEF34}"/>
              </a:ext>
            </a:extLst>
          </p:cNvPr>
          <p:cNvCxnSpPr/>
          <p:nvPr/>
        </p:nvCxnSpPr>
        <p:spPr>
          <a:xfrm>
            <a:off x="1492761" y="2086743"/>
            <a:ext cx="913453" cy="0"/>
          </a:xfrm>
          <a:prstGeom prst="straightConnector1">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C8E8F287-A718-50E0-1259-48644AC98E8B}"/>
              </a:ext>
            </a:extLst>
          </p:cNvPr>
          <p:cNvCxnSpPr>
            <a:cxnSpLocks/>
          </p:cNvCxnSpPr>
          <p:nvPr/>
        </p:nvCxnSpPr>
        <p:spPr>
          <a:xfrm>
            <a:off x="4427170" y="2086742"/>
            <a:ext cx="913453" cy="0"/>
          </a:xfrm>
          <a:prstGeom prst="straightConnector1">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0C4B0080-C3CF-6CEE-A0DD-DD58852B15A0}"/>
              </a:ext>
            </a:extLst>
          </p:cNvPr>
          <p:cNvCxnSpPr>
            <a:cxnSpLocks/>
          </p:cNvCxnSpPr>
          <p:nvPr/>
        </p:nvCxnSpPr>
        <p:spPr>
          <a:xfrm>
            <a:off x="7361579" y="2086741"/>
            <a:ext cx="913453" cy="0"/>
          </a:xfrm>
          <a:prstGeom prst="straightConnector1">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5F9B7C59-9F68-AF97-DB69-E2CFB0F7AE24}"/>
              </a:ext>
            </a:extLst>
          </p:cNvPr>
          <p:cNvCxnSpPr>
            <a:cxnSpLocks/>
          </p:cNvCxnSpPr>
          <p:nvPr/>
        </p:nvCxnSpPr>
        <p:spPr>
          <a:xfrm>
            <a:off x="7356846" y="4727709"/>
            <a:ext cx="913453" cy="0"/>
          </a:xfrm>
          <a:prstGeom prst="straightConnector1">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87B68FAC-E622-A447-398B-09BC836FE21F}"/>
              </a:ext>
            </a:extLst>
          </p:cNvPr>
          <p:cNvCxnSpPr>
            <a:cxnSpLocks/>
          </p:cNvCxnSpPr>
          <p:nvPr/>
        </p:nvCxnSpPr>
        <p:spPr>
          <a:xfrm>
            <a:off x="10045144" y="4751373"/>
            <a:ext cx="913453" cy="0"/>
          </a:xfrm>
          <a:prstGeom prst="straightConnector1">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A538F5D-E85C-CC1A-8702-401108F58386}"/>
              </a:ext>
            </a:extLst>
          </p:cNvPr>
          <p:cNvSpPr txBox="1"/>
          <p:nvPr/>
        </p:nvSpPr>
        <p:spPr>
          <a:xfrm>
            <a:off x="1027043" y="2215004"/>
            <a:ext cx="1845838"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latin typeface="Arial"/>
                <a:cs typeface="Arial"/>
              </a:rPr>
              <a:t>Design</a:t>
            </a:r>
            <a:r>
              <a:rPr lang="en-US" sz="1400">
                <a:latin typeface="Arial"/>
                <a:cs typeface="Arial"/>
              </a:rPr>
              <a:t> the model</a:t>
            </a:r>
            <a:endParaRPr lang="en-US">
              <a:latin typeface="Calibri" panose="020F0502020204030204"/>
              <a:cs typeface="Calibri" panose="020F0502020204030204"/>
            </a:endParaRPr>
          </a:p>
          <a:p>
            <a:r>
              <a:rPr lang="en-US" sz="1400" b="1">
                <a:latin typeface="Arial"/>
                <a:cs typeface="Arial"/>
              </a:rPr>
              <a:t>Train</a:t>
            </a:r>
            <a:r>
              <a:rPr lang="en-US" sz="1400">
                <a:latin typeface="Arial"/>
                <a:cs typeface="Arial"/>
              </a:rPr>
              <a:t> coordinators</a:t>
            </a:r>
          </a:p>
          <a:p>
            <a:r>
              <a:rPr lang="en-US" sz="1400" b="1">
                <a:latin typeface="Arial"/>
                <a:cs typeface="Arial"/>
              </a:rPr>
              <a:t>Provide</a:t>
            </a:r>
            <a:r>
              <a:rPr lang="en-US" sz="1400">
                <a:latin typeface="Arial"/>
                <a:cs typeface="Arial"/>
              </a:rPr>
              <a:t> directives and implementation </a:t>
            </a:r>
          </a:p>
          <a:p>
            <a:r>
              <a:rPr lang="en-US" sz="1400">
                <a:latin typeface="Arial"/>
                <a:cs typeface="Arial"/>
              </a:rPr>
              <a:t>support materials </a:t>
            </a:r>
            <a:endParaRPr lang="en-US">
              <a:cs typeface="Calibri" panose="020F0502020204030204"/>
            </a:endParaRPr>
          </a:p>
        </p:txBody>
      </p:sp>
      <p:sp>
        <p:nvSpPr>
          <p:cNvPr id="28" name="TextBox 27">
            <a:extLst>
              <a:ext uri="{FF2B5EF4-FFF2-40B4-BE49-F238E27FC236}">
                <a16:creationId xmlns:a16="http://schemas.microsoft.com/office/drawing/2014/main" id="{DD00A52D-16CB-67FE-26F7-BC9CC9A6FB0E}"/>
              </a:ext>
            </a:extLst>
          </p:cNvPr>
          <p:cNvSpPr txBox="1"/>
          <p:nvPr/>
        </p:nvSpPr>
        <p:spPr>
          <a:xfrm>
            <a:off x="3961452" y="2215003"/>
            <a:ext cx="1949962"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latin typeface="Arial"/>
                <a:cs typeface="Arial"/>
              </a:rPr>
              <a:t>Recruit </a:t>
            </a:r>
            <a:r>
              <a:rPr lang="en-US" sz="1400">
                <a:latin typeface="Arial"/>
                <a:cs typeface="Arial"/>
              </a:rPr>
              <a:t>ELS and providers</a:t>
            </a:r>
          </a:p>
          <a:p>
            <a:r>
              <a:rPr lang="en-US" sz="1400" b="1">
                <a:latin typeface="Arial"/>
                <a:cs typeface="Arial"/>
              </a:rPr>
              <a:t>Train</a:t>
            </a:r>
            <a:r>
              <a:rPr lang="en-US" sz="1400">
                <a:latin typeface="Arial"/>
                <a:cs typeface="Arial"/>
              </a:rPr>
              <a:t> &amp; </a:t>
            </a:r>
            <a:r>
              <a:rPr lang="en-US" sz="1400" b="1">
                <a:latin typeface="Arial"/>
                <a:cs typeface="Arial"/>
              </a:rPr>
              <a:t>support</a:t>
            </a:r>
            <a:r>
              <a:rPr lang="en-US" sz="1400">
                <a:latin typeface="Arial"/>
                <a:cs typeface="Arial"/>
              </a:rPr>
              <a:t> ELS</a:t>
            </a:r>
          </a:p>
          <a:p>
            <a:r>
              <a:rPr lang="en-US" sz="1400" b="1">
                <a:latin typeface="Arial"/>
                <a:cs typeface="Arial"/>
              </a:rPr>
              <a:t>Order</a:t>
            </a:r>
            <a:r>
              <a:rPr lang="en-US" sz="1400">
                <a:latin typeface="Arial"/>
                <a:cs typeface="Arial"/>
              </a:rPr>
              <a:t> supplies and books and toys</a:t>
            </a:r>
          </a:p>
        </p:txBody>
      </p:sp>
      <p:sp>
        <p:nvSpPr>
          <p:cNvPr id="29" name="TextBox 28">
            <a:extLst>
              <a:ext uri="{FF2B5EF4-FFF2-40B4-BE49-F238E27FC236}">
                <a16:creationId xmlns:a16="http://schemas.microsoft.com/office/drawing/2014/main" id="{8C1AE030-9792-D6A5-3C0D-505C0EE503C5}"/>
              </a:ext>
            </a:extLst>
          </p:cNvPr>
          <p:cNvSpPr txBox="1"/>
          <p:nvPr/>
        </p:nvSpPr>
        <p:spPr>
          <a:xfrm>
            <a:off x="9584160" y="4837040"/>
            <a:ext cx="1807975"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latin typeface="Arial"/>
                <a:cs typeface="Arial"/>
              </a:rPr>
              <a:t>Increase </a:t>
            </a:r>
            <a:r>
              <a:rPr lang="en-US" sz="1400">
                <a:latin typeface="Arial"/>
                <a:cs typeface="Arial"/>
              </a:rPr>
              <a:t>parental capacity and engagement</a:t>
            </a:r>
          </a:p>
          <a:p>
            <a:r>
              <a:rPr lang="en-US" sz="1400" b="1">
                <a:latin typeface="Arial"/>
                <a:cs typeface="Arial"/>
              </a:rPr>
              <a:t>Improve</a:t>
            </a:r>
            <a:r>
              <a:rPr lang="en-US" sz="1400">
                <a:latin typeface="Arial"/>
                <a:cs typeface="Arial"/>
              </a:rPr>
              <a:t> school readiness skills</a:t>
            </a:r>
          </a:p>
        </p:txBody>
      </p:sp>
      <p:sp>
        <p:nvSpPr>
          <p:cNvPr id="30" name="TextBox 29">
            <a:extLst>
              <a:ext uri="{FF2B5EF4-FFF2-40B4-BE49-F238E27FC236}">
                <a16:creationId xmlns:a16="http://schemas.microsoft.com/office/drawing/2014/main" id="{002492BD-EA79-4205-80AB-2C52C40C52B8}"/>
              </a:ext>
            </a:extLst>
          </p:cNvPr>
          <p:cNvSpPr txBox="1"/>
          <p:nvPr/>
        </p:nvSpPr>
        <p:spPr>
          <a:xfrm>
            <a:off x="2929676" y="2906011"/>
            <a:ext cx="946584"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latin typeface="Arial"/>
                <a:cs typeface="Calibri"/>
              </a:rPr>
              <a:t>Feedback</a:t>
            </a:r>
            <a:endParaRPr lang="en-US" sz="1200">
              <a:latin typeface="Arial"/>
              <a:cs typeface="Arial"/>
            </a:endParaRPr>
          </a:p>
        </p:txBody>
      </p:sp>
      <p:sp>
        <p:nvSpPr>
          <p:cNvPr id="31" name="TextBox 30">
            <a:extLst>
              <a:ext uri="{FF2B5EF4-FFF2-40B4-BE49-F238E27FC236}">
                <a16:creationId xmlns:a16="http://schemas.microsoft.com/office/drawing/2014/main" id="{671C708E-1F84-B369-1C6E-55E36C354092}"/>
              </a:ext>
            </a:extLst>
          </p:cNvPr>
          <p:cNvSpPr txBox="1"/>
          <p:nvPr/>
        </p:nvSpPr>
        <p:spPr>
          <a:xfrm>
            <a:off x="5911415" y="2906010"/>
            <a:ext cx="946584"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latin typeface="Arial"/>
                <a:cs typeface="Calibri"/>
              </a:rPr>
              <a:t>Feedback</a:t>
            </a:r>
            <a:endParaRPr lang="en-US" sz="1200">
              <a:latin typeface="Arial"/>
              <a:cs typeface="Arial"/>
            </a:endParaRPr>
          </a:p>
        </p:txBody>
      </p:sp>
      <p:sp>
        <p:nvSpPr>
          <p:cNvPr id="32" name="TextBox 31">
            <a:extLst>
              <a:ext uri="{FF2B5EF4-FFF2-40B4-BE49-F238E27FC236}">
                <a16:creationId xmlns:a16="http://schemas.microsoft.com/office/drawing/2014/main" id="{2E337188-BD73-CA97-1082-0A368CD86D59}"/>
              </a:ext>
            </a:extLst>
          </p:cNvPr>
          <p:cNvSpPr txBox="1"/>
          <p:nvPr/>
        </p:nvSpPr>
        <p:spPr>
          <a:xfrm>
            <a:off x="2929675" y="2073016"/>
            <a:ext cx="946584"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latin typeface="Arial"/>
                <a:cs typeface="Calibri"/>
              </a:rPr>
              <a:t>Support</a:t>
            </a:r>
            <a:endParaRPr lang="en-US" sz="1200">
              <a:latin typeface="Arial"/>
              <a:cs typeface="Arial"/>
            </a:endParaRPr>
          </a:p>
        </p:txBody>
      </p:sp>
      <p:sp>
        <p:nvSpPr>
          <p:cNvPr id="33" name="TextBox 32">
            <a:extLst>
              <a:ext uri="{FF2B5EF4-FFF2-40B4-BE49-F238E27FC236}">
                <a16:creationId xmlns:a16="http://schemas.microsoft.com/office/drawing/2014/main" id="{186B8240-229E-BB70-B894-47E08C7FF149}"/>
              </a:ext>
            </a:extLst>
          </p:cNvPr>
          <p:cNvSpPr txBox="1"/>
          <p:nvPr/>
        </p:nvSpPr>
        <p:spPr>
          <a:xfrm>
            <a:off x="5887749" y="2073015"/>
            <a:ext cx="946584"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latin typeface="Arial"/>
                <a:cs typeface="Calibri"/>
              </a:rPr>
              <a:t>Support</a:t>
            </a:r>
            <a:endParaRPr lang="en-US" sz="1200">
              <a:latin typeface="Arial"/>
              <a:cs typeface="Arial"/>
            </a:endParaRPr>
          </a:p>
        </p:txBody>
      </p:sp>
      <p:sp>
        <p:nvSpPr>
          <p:cNvPr id="34" name="TextBox 33">
            <a:extLst>
              <a:ext uri="{FF2B5EF4-FFF2-40B4-BE49-F238E27FC236}">
                <a16:creationId xmlns:a16="http://schemas.microsoft.com/office/drawing/2014/main" id="{EFC775D0-8DE6-656A-E792-42D4FE5218E2}"/>
              </a:ext>
            </a:extLst>
          </p:cNvPr>
          <p:cNvSpPr txBox="1"/>
          <p:nvPr/>
        </p:nvSpPr>
        <p:spPr>
          <a:xfrm>
            <a:off x="6857998" y="4815674"/>
            <a:ext cx="1949962"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latin typeface="Arial"/>
                <a:cs typeface="Arial"/>
              </a:rPr>
              <a:t>Expand </a:t>
            </a:r>
            <a:r>
              <a:rPr lang="en-US" sz="1400">
                <a:latin typeface="Arial"/>
                <a:cs typeface="Arial"/>
              </a:rPr>
              <a:t>provider-child-family interaction</a:t>
            </a:r>
          </a:p>
          <a:p>
            <a:r>
              <a:rPr lang="en-US" sz="1400" b="1">
                <a:latin typeface="Arial"/>
                <a:cs typeface="Arial"/>
              </a:rPr>
              <a:t>Promote</a:t>
            </a:r>
            <a:r>
              <a:rPr lang="en-US" sz="1400">
                <a:latin typeface="Arial"/>
                <a:cs typeface="Arial"/>
              </a:rPr>
              <a:t> developmentally appropriate practice</a:t>
            </a:r>
          </a:p>
          <a:p>
            <a:r>
              <a:rPr lang="en-US" sz="1400" b="1">
                <a:latin typeface="Arial"/>
                <a:cs typeface="Arial"/>
              </a:rPr>
              <a:t>Improve</a:t>
            </a:r>
            <a:r>
              <a:rPr lang="en-US" sz="1400">
                <a:latin typeface="Arial"/>
                <a:cs typeface="Arial"/>
              </a:rPr>
              <a:t> family  engagement</a:t>
            </a:r>
          </a:p>
        </p:txBody>
      </p:sp>
      <p:sp>
        <p:nvSpPr>
          <p:cNvPr id="35" name="TextBox 34">
            <a:extLst>
              <a:ext uri="{FF2B5EF4-FFF2-40B4-BE49-F238E27FC236}">
                <a16:creationId xmlns:a16="http://schemas.microsoft.com/office/drawing/2014/main" id="{535B472F-E53A-41AA-50D8-5F3FD31494B0}"/>
              </a:ext>
            </a:extLst>
          </p:cNvPr>
          <p:cNvSpPr txBox="1"/>
          <p:nvPr/>
        </p:nvSpPr>
        <p:spPr>
          <a:xfrm>
            <a:off x="6919526" y="2215003"/>
            <a:ext cx="1949962"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latin typeface="Arial"/>
                <a:cs typeface="Arial"/>
              </a:rPr>
              <a:t>Deliver </a:t>
            </a:r>
            <a:r>
              <a:rPr lang="en-US" sz="1400">
                <a:latin typeface="Arial"/>
                <a:cs typeface="Arial"/>
              </a:rPr>
              <a:t>resources</a:t>
            </a:r>
          </a:p>
          <a:p>
            <a:r>
              <a:rPr lang="en-US" sz="1400" b="1">
                <a:latin typeface="Arial"/>
                <a:cs typeface="Arial"/>
              </a:rPr>
              <a:t>Provide</a:t>
            </a:r>
            <a:r>
              <a:rPr lang="en-US" sz="1400">
                <a:latin typeface="Arial"/>
                <a:cs typeface="Arial"/>
              </a:rPr>
              <a:t> 1-on-1 mentorship, skill building, and support to families and providers</a:t>
            </a:r>
          </a:p>
        </p:txBody>
      </p:sp>
      <p:sp>
        <p:nvSpPr>
          <p:cNvPr id="3" name="Arrow: Down 2">
            <a:extLst>
              <a:ext uri="{FF2B5EF4-FFF2-40B4-BE49-F238E27FC236}">
                <a16:creationId xmlns:a16="http://schemas.microsoft.com/office/drawing/2014/main" id="{9E321ADC-CEDD-45C9-F4E9-005789313909}"/>
              </a:ext>
            </a:extLst>
          </p:cNvPr>
          <p:cNvSpPr/>
          <p:nvPr/>
        </p:nvSpPr>
        <p:spPr>
          <a:xfrm rot="-2640000">
            <a:off x="9286110" y="3370873"/>
            <a:ext cx="486103" cy="564931"/>
          </a:xfrm>
          <a:prstGeom prst="down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Arrow circle with solid fill">
            <a:extLst>
              <a:ext uri="{FF2B5EF4-FFF2-40B4-BE49-F238E27FC236}">
                <a16:creationId xmlns:a16="http://schemas.microsoft.com/office/drawing/2014/main" id="{66104BC9-FCED-F5B6-63B3-E7DC5C90EB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27968" y="2287043"/>
            <a:ext cx="722993" cy="722993"/>
          </a:xfrm>
          <a:prstGeom prst="rect">
            <a:avLst/>
          </a:prstGeom>
        </p:spPr>
      </p:pic>
      <p:pic>
        <p:nvPicPr>
          <p:cNvPr id="16" name="Graphic 15" descr="Arrow circle with solid fill">
            <a:extLst>
              <a:ext uri="{FF2B5EF4-FFF2-40B4-BE49-F238E27FC236}">
                <a16:creationId xmlns:a16="http://schemas.microsoft.com/office/drawing/2014/main" id="{7BF5F107-A4B2-9B6D-9BDA-F426CAFBD47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97182" y="2304125"/>
            <a:ext cx="722993" cy="722993"/>
          </a:xfrm>
          <a:prstGeom prst="rect">
            <a:avLst/>
          </a:prstGeom>
        </p:spPr>
      </p:pic>
      <p:sp>
        <p:nvSpPr>
          <p:cNvPr id="36" name="Slide Number Placeholder 3">
            <a:extLst>
              <a:ext uri="{FF2B5EF4-FFF2-40B4-BE49-F238E27FC236}">
                <a16:creationId xmlns:a16="http://schemas.microsoft.com/office/drawing/2014/main" id="{B8E158E7-79DE-0489-8A2B-3D51A0D246EF}"/>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ontserrat" pitchFamily="2" charset="0"/>
              </a:rPr>
              <a:t>ParentChild+     </a:t>
            </a:r>
            <a:fld id="{00000000-1234-1234-1234-123412341234}" type="slidenum">
              <a:rPr lang="en-US" sz="1100" b="0" smtClean="0">
                <a:solidFill>
                  <a:srgbClr val="262626"/>
                </a:solidFill>
                <a:latin typeface="Montserrat" pitchFamily="2" charset="0"/>
              </a:rPr>
              <a:pPr marL="0" lvl="0" indent="0" algn="r" rtl="0">
                <a:spcBef>
                  <a:spcPts val="0"/>
                </a:spcBef>
                <a:spcAft>
                  <a:spcPts val="0"/>
                </a:spcAft>
                <a:buNone/>
              </a:pPr>
              <a:t>10</a:t>
            </a:fld>
            <a:endParaRPr sz="1100" b="0">
              <a:solidFill>
                <a:srgbClr val="262626"/>
              </a:solidFill>
              <a:latin typeface="Montserrat" pitchFamily="2" charset="0"/>
            </a:endParaRPr>
          </a:p>
        </p:txBody>
      </p:sp>
    </p:spTree>
    <p:extLst>
      <p:ext uri="{BB962C8B-B14F-4D97-AF65-F5344CB8AC3E}">
        <p14:creationId xmlns:p14="http://schemas.microsoft.com/office/powerpoint/2010/main" val="2435116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78DE8-1787-1E7E-13AF-D61E7D034720}"/>
              </a:ext>
            </a:extLst>
          </p:cNvPr>
          <p:cNvSpPr>
            <a:spLocks noGrp="1"/>
          </p:cNvSpPr>
          <p:nvPr>
            <p:ph type="title"/>
          </p:nvPr>
        </p:nvSpPr>
        <p:spPr/>
        <p:txBody>
          <a:bodyPr>
            <a:normAutofit/>
          </a:bodyPr>
          <a:lstStyle/>
          <a:p>
            <a:r>
              <a:rPr lang="en-GB" sz="4400">
                <a:latin typeface="+mn-lt"/>
              </a:rPr>
              <a:t>You are the key</a:t>
            </a:r>
          </a:p>
        </p:txBody>
      </p:sp>
      <p:sp>
        <p:nvSpPr>
          <p:cNvPr id="3" name="Text Placeholder 2">
            <a:extLst>
              <a:ext uri="{FF2B5EF4-FFF2-40B4-BE49-F238E27FC236}">
                <a16:creationId xmlns:a16="http://schemas.microsoft.com/office/drawing/2014/main" id="{74E00074-75D4-2A31-3652-3216B8969AEC}"/>
              </a:ext>
            </a:extLst>
          </p:cNvPr>
          <p:cNvSpPr>
            <a:spLocks noGrp="1"/>
          </p:cNvSpPr>
          <p:nvPr>
            <p:ph type="body" idx="1"/>
          </p:nvPr>
        </p:nvSpPr>
        <p:spPr/>
        <p:txBody>
          <a:bodyPr/>
          <a:lstStyle/>
          <a:p>
            <a:pPr marL="495300" indent="-342900">
              <a:lnSpc>
                <a:spcPct val="150000"/>
              </a:lnSpc>
              <a:buClr>
                <a:schemeClr val="accent4">
                  <a:lumMod val="75000"/>
                </a:schemeClr>
              </a:buClr>
              <a:buSzPct val="100000"/>
              <a:buFont typeface="Arial" panose="020B0604020202020204" pitchFamily="34" charset="0"/>
              <a:buChar char="•"/>
            </a:pPr>
            <a:r>
              <a:rPr lang="en-GB">
                <a:solidFill>
                  <a:srgbClr val="262626"/>
                </a:solidFill>
                <a:latin typeface="+mn-lt"/>
              </a:rPr>
              <a:t>You are the co-creator of knowledge</a:t>
            </a:r>
            <a:endParaRPr lang="en-US">
              <a:solidFill>
                <a:srgbClr val="262626"/>
              </a:solidFill>
              <a:latin typeface="+mn-lt"/>
            </a:endParaRPr>
          </a:p>
          <a:p>
            <a:pPr marL="495300" indent="-342900">
              <a:lnSpc>
                <a:spcPct val="150000"/>
              </a:lnSpc>
              <a:buClr>
                <a:schemeClr val="accent4">
                  <a:lumMod val="75000"/>
                </a:schemeClr>
              </a:buClr>
              <a:buSzPct val="100000"/>
              <a:buFont typeface="Arial" panose="020B0604020202020204" pitchFamily="34" charset="0"/>
              <a:buChar char="•"/>
            </a:pPr>
            <a:r>
              <a:rPr lang="en-GB">
                <a:solidFill>
                  <a:srgbClr val="262626"/>
                </a:solidFill>
                <a:latin typeface="+mn-lt"/>
              </a:rPr>
              <a:t>Your relationship with families</a:t>
            </a:r>
          </a:p>
          <a:p>
            <a:pPr marL="495300" indent="-342900">
              <a:lnSpc>
                <a:spcPct val="150000"/>
              </a:lnSpc>
              <a:buClr>
                <a:schemeClr val="accent4">
                  <a:lumMod val="75000"/>
                </a:schemeClr>
              </a:buClr>
              <a:buSzPct val="100000"/>
              <a:buFont typeface="Arial" panose="020B0604020202020204" pitchFamily="34" charset="0"/>
              <a:buChar char="•"/>
            </a:pPr>
            <a:r>
              <a:rPr lang="en-GB">
                <a:solidFill>
                  <a:srgbClr val="262626"/>
                </a:solidFill>
                <a:latin typeface="+mn-lt"/>
              </a:rPr>
              <a:t>Your knowledge about the families and communities</a:t>
            </a:r>
          </a:p>
          <a:p>
            <a:pPr marL="495300" indent="-342900">
              <a:lnSpc>
                <a:spcPct val="150000"/>
              </a:lnSpc>
              <a:buClr>
                <a:schemeClr val="accent4">
                  <a:lumMod val="75000"/>
                </a:schemeClr>
              </a:buClr>
              <a:buSzPct val="100000"/>
              <a:buFont typeface="Arial" panose="020B0604020202020204" pitchFamily="34" charset="0"/>
              <a:buChar char="•"/>
            </a:pPr>
            <a:r>
              <a:rPr lang="en-GB">
                <a:solidFill>
                  <a:srgbClr val="262626"/>
                </a:solidFill>
                <a:latin typeface="+mn-lt"/>
              </a:rPr>
              <a:t>You are the bridge connecting us and the families and providers</a:t>
            </a:r>
          </a:p>
          <a:p>
            <a:pPr marL="495300" indent="-342900">
              <a:lnSpc>
                <a:spcPct val="150000"/>
              </a:lnSpc>
              <a:buClr>
                <a:schemeClr val="accent4">
                  <a:lumMod val="75000"/>
                </a:schemeClr>
              </a:buClr>
              <a:buSzPct val="100000"/>
              <a:buFont typeface="Arial" panose="020B0604020202020204" pitchFamily="34" charset="0"/>
              <a:buChar char="•"/>
            </a:pPr>
            <a:r>
              <a:rPr lang="en-GB">
                <a:solidFill>
                  <a:srgbClr val="262626"/>
                </a:solidFill>
                <a:latin typeface="+mn-lt"/>
              </a:rPr>
              <a:t>You help collect more accurate data. We can understand data in its context and better interpret data and inform practice.</a:t>
            </a:r>
          </a:p>
          <a:p>
            <a:pPr marL="495300" indent="-342900">
              <a:lnSpc>
                <a:spcPct val="150000"/>
              </a:lnSpc>
              <a:buClr>
                <a:schemeClr val="accent4">
                  <a:lumMod val="75000"/>
                </a:schemeClr>
              </a:buClr>
              <a:buSzPct val="100000"/>
              <a:buFont typeface="Arial" panose="020B0604020202020204" pitchFamily="34" charset="0"/>
              <a:buChar char="•"/>
            </a:pPr>
            <a:r>
              <a:rPr lang="en-GB">
                <a:solidFill>
                  <a:srgbClr val="262626"/>
                </a:solidFill>
                <a:latin typeface="+mn-lt"/>
              </a:rPr>
              <a:t>Being data driven</a:t>
            </a:r>
          </a:p>
        </p:txBody>
      </p:sp>
      <p:sp>
        <p:nvSpPr>
          <p:cNvPr id="5" name="Slide Number Placeholder 3">
            <a:extLst>
              <a:ext uri="{FF2B5EF4-FFF2-40B4-BE49-F238E27FC236}">
                <a16:creationId xmlns:a16="http://schemas.microsoft.com/office/drawing/2014/main" id="{156334BE-1F54-819A-21D4-88EC9A24EFF4}"/>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ontserrat" pitchFamily="2" charset="0"/>
              </a:rPr>
              <a:t>ParentChild+     </a:t>
            </a:r>
            <a:fld id="{00000000-1234-1234-1234-123412341234}" type="slidenum">
              <a:rPr lang="en-US" sz="1100" b="0" smtClean="0">
                <a:solidFill>
                  <a:srgbClr val="262626"/>
                </a:solidFill>
                <a:latin typeface="Montserrat" pitchFamily="2" charset="0"/>
              </a:rPr>
              <a:pPr marL="0" lvl="0" indent="0" algn="r" rtl="0">
                <a:spcBef>
                  <a:spcPts val="0"/>
                </a:spcBef>
                <a:spcAft>
                  <a:spcPts val="0"/>
                </a:spcAft>
                <a:buNone/>
              </a:pPr>
              <a:t>11</a:t>
            </a:fld>
            <a:endParaRPr sz="1100" b="0">
              <a:solidFill>
                <a:srgbClr val="262626"/>
              </a:solidFill>
              <a:latin typeface="Montserrat" pitchFamily="2" charset="0"/>
            </a:endParaRPr>
          </a:p>
        </p:txBody>
      </p:sp>
    </p:spTree>
    <p:extLst>
      <p:ext uri="{BB962C8B-B14F-4D97-AF65-F5344CB8AC3E}">
        <p14:creationId xmlns:p14="http://schemas.microsoft.com/office/powerpoint/2010/main" val="1407993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1C71F-876F-C765-8651-A805E0E942C0}"/>
              </a:ext>
            </a:extLst>
          </p:cNvPr>
          <p:cNvSpPr>
            <a:spLocks noGrp="1"/>
          </p:cNvSpPr>
          <p:nvPr>
            <p:ph type="title"/>
          </p:nvPr>
        </p:nvSpPr>
        <p:spPr/>
        <p:txBody>
          <a:bodyPr>
            <a:normAutofit/>
          </a:bodyPr>
          <a:lstStyle/>
          <a:p>
            <a:r>
              <a:rPr lang="en-US" b="1">
                <a:solidFill>
                  <a:srgbClr val="262626"/>
                </a:solidFill>
                <a:latin typeface="Montserrat" pitchFamily="2" charset="0"/>
              </a:rPr>
              <a:t>Data collection and tools</a:t>
            </a:r>
          </a:p>
        </p:txBody>
      </p:sp>
      <p:sp>
        <p:nvSpPr>
          <p:cNvPr id="4" name="Rectangle 3">
            <a:extLst>
              <a:ext uri="{FF2B5EF4-FFF2-40B4-BE49-F238E27FC236}">
                <a16:creationId xmlns:a16="http://schemas.microsoft.com/office/drawing/2014/main" id="{23E307D2-554D-34CD-82CD-0B545E3B2629}"/>
              </a:ext>
            </a:extLst>
          </p:cNvPr>
          <p:cNvSpPr/>
          <p:nvPr/>
        </p:nvSpPr>
        <p:spPr>
          <a:xfrm>
            <a:off x="1073348" y="1908543"/>
            <a:ext cx="3112141" cy="3836580"/>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B447037-D106-C8F7-AEE9-DBB519F0BD30}"/>
              </a:ext>
            </a:extLst>
          </p:cNvPr>
          <p:cNvSpPr/>
          <p:nvPr/>
        </p:nvSpPr>
        <p:spPr>
          <a:xfrm>
            <a:off x="8016100" y="1908543"/>
            <a:ext cx="2979619" cy="3836580"/>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0256B6C-D509-F009-7F19-DCE19020D634}"/>
              </a:ext>
            </a:extLst>
          </p:cNvPr>
          <p:cNvSpPr txBox="1"/>
          <p:nvPr/>
        </p:nvSpPr>
        <p:spPr>
          <a:xfrm>
            <a:off x="1385699" y="2029046"/>
            <a:ext cx="24809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latin typeface="Arial"/>
                <a:cs typeface="Calibri"/>
              </a:rPr>
              <a:t>Family-Level Data</a:t>
            </a:r>
            <a:endParaRPr lang="en-US" b="1">
              <a:latin typeface="Arial"/>
              <a:cs typeface="Arial"/>
            </a:endParaRPr>
          </a:p>
        </p:txBody>
      </p:sp>
      <p:sp>
        <p:nvSpPr>
          <p:cNvPr id="7" name="TextBox 6">
            <a:extLst>
              <a:ext uri="{FF2B5EF4-FFF2-40B4-BE49-F238E27FC236}">
                <a16:creationId xmlns:a16="http://schemas.microsoft.com/office/drawing/2014/main" id="{9B1FA803-2226-43BD-BA23-08D3754FCA83}"/>
              </a:ext>
            </a:extLst>
          </p:cNvPr>
          <p:cNvSpPr txBox="1"/>
          <p:nvPr/>
        </p:nvSpPr>
        <p:spPr>
          <a:xfrm>
            <a:off x="8253908" y="2029046"/>
            <a:ext cx="24809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latin typeface="Arial"/>
                <a:cs typeface="Calibri"/>
              </a:rPr>
              <a:t>Site-Level Data</a:t>
            </a:r>
            <a:endParaRPr lang="en-US" b="1">
              <a:latin typeface="Arial"/>
              <a:cs typeface="Arial"/>
            </a:endParaRPr>
          </a:p>
        </p:txBody>
      </p:sp>
      <p:sp>
        <p:nvSpPr>
          <p:cNvPr id="8" name="TextBox 7">
            <a:extLst>
              <a:ext uri="{FF2B5EF4-FFF2-40B4-BE49-F238E27FC236}">
                <a16:creationId xmlns:a16="http://schemas.microsoft.com/office/drawing/2014/main" id="{91422E31-40D4-A664-4DB3-54834891ACD1}"/>
              </a:ext>
            </a:extLst>
          </p:cNvPr>
          <p:cNvSpPr txBox="1"/>
          <p:nvPr/>
        </p:nvSpPr>
        <p:spPr>
          <a:xfrm>
            <a:off x="1199436" y="2525557"/>
            <a:ext cx="3703673"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a:cs typeface="Calibri"/>
              </a:rPr>
              <a:t>Family Information</a:t>
            </a:r>
            <a:endParaRPr lang="en-US">
              <a:cs typeface="Calibri" panose="020F0502020204030204"/>
            </a:endParaRPr>
          </a:p>
          <a:p>
            <a:pPr>
              <a:lnSpc>
                <a:spcPct val="150000"/>
              </a:lnSpc>
            </a:pPr>
            <a:r>
              <a:rPr lang="en-US">
                <a:latin typeface="Arial"/>
                <a:cs typeface="Calibri"/>
              </a:rPr>
              <a:t>Program outcomes</a:t>
            </a:r>
            <a:endParaRPr lang="en-US">
              <a:cs typeface="Calibri" panose="020F0502020204030204"/>
            </a:endParaRPr>
          </a:p>
          <a:p>
            <a:pPr>
              <a:lnSpc>
                <a:spcPct val="150000"/>
              </a:lnSpc>
            </a:pPr>
            <a:r>
              <a:rPr lang="en-US">
                <a:latin typeface="Arial"/>
                <a:cs typeface="Calibri"/>
              </a:rPr>
              <a:t>Visit information</a:t>
            </a:r>
          </a:p>
          <a:p>
            <a:pPr>
              <a:lnSpc>
                <a:spcPct val="150000"/>
              </a:lnSpc>
            </a:pPr>
            <a:r>
              <a:rPr lang="en-US">
                <a:latin typeface="Arial"/>
                <a:cs typeface="Calibri"/>
              </a:rPr>
              <a:t>Referrals to other services</a:t>
            </a:r>
          </a:p>
          <a:p>
            <a:pPr>
              <a:lnSpc>
                <a:spcPct val="150000"/>
              </a:lnSpc>
            </a:pPr>
            <a:r>
              <a:rPr lang="en-US">
                <a:latin typeface="Arial"/>
                <a:cs typeface="Calibri"/>
              </a:rPr>
              <a:t>Program completion</a:t>
            </a:r>
          </a:p>
          <a:p>
            <a:pPr>
              <a:lnSpc>
                <a:spcPct val="150000"/>
              </a:lnSpc>
            </a:pPr>
            <a:r>
              <a:rPr lang="en-US">
                <a:latin typeface="Arial"/>
                <a:cs typeface="Calibri"/>
              </a:rPr>
              <a:t>Program satisfaction survey</a:t>
            </a:r>
          </a:p>
          <a:p>
            <a:endParaRPr lang="en-US">
              <a:latin typeface="Arial"/>
              <a:cs typeface="Calibri"/>
            </a:endParaRPr>
          </a:p>
        </p:txBody>
      </p:sp>
      <p:cxnSp>
        <p:nvCxnSpPr>
          <p:cNvPr id="10" name="Straight Arrow Connector 9">
            <a:extLst>
              <a:ext uri="{FF2B5EF4-FFF2-40B4-BE49-F238E27FC236}">
                <a16:creationId xmlns:a16="http://schemas.microsoft.com/office/drawing/2014/main" id="{6E2023FC-5203-6D42-1D5A-82E6F21A80A5}"/>
              </a:ext>
            </a:extLst>
          </p:cNvPr>
          <p:cNvCxnSpPr/>
          <p:nvPr/>
        </p:nvCxnSpPr>
        <p:spPr>
          <a:xfrm flipV="1">
            <a:off x="1795043" y="2439159"/>
            <a:ext cx="1364510" cy="1"/>
          </a:xfrm>
          <a:prstGeom prst="straightConnector1">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25A2B71C-F88A-CA09-1306-63F8A601C1DA}"/>
              </a:ext>
            </a:extLst>
          </p:cNvPr>
          <p:cNvCxnSpPr>
            <a:cxnSpLocks/>
          </p:cNvCxnSpPr>
          <p:nvPr/>
        </p:nvCxnSpPr>
        <p:spPr>
          <a:xfrm flipV="1">
            <a:off x="8870317" y="2447442"/>
            <a:ext cx="1364510" cy="1"/>
          </a:xfrm>
          <a:prstGeom prst="straightConnector1">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CE986F9B-0495-2BEC-8105-8BB69D4EEE62}"/>
              </a:ext>
            </a:extLst>
          </p:cNvPr>
          <p:cNvSpPr txBox="1"/>
          <p:nvPr/>
        </p:nvSpPr>
        <p:spPr>
          <a:xfrm>
            <a:off x="8222511" y="2525557"/>
            <a:ext cx="3703673" cy="24468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a:cs typeface="Calibri"/>
              </a:rPr>
              <a:t>Program fidelity</a:t>
            </a:r>
            <a:endParaRPr lang="en-US">
              <a:cs typeface="Calibri" panose="020F0502020204030204"/>
            </a:endParaRPr>
          </a:p>
          <a:p>
            <a:pPr>
              <a:lnSpc>
                <a:spcPct val="150000"/>
              </a:lnSpc>
            </a:pPr>
            <a:r>
              <a:rPr lang="en-US">
                <a:latin typeface="Arial"/>
                <a:cs typeface="Calibri"/>
              </a:rPr>
              <a:t>Staff information</a:t>
            </a:r>
            <a:endParaRPr lang="en-US">
              <a:cs typeface="Calibri" panose="020F0502020204030204"/>
            </a:endParaRPr>
          </a:p>
          <a:p>
            <a:pPr>
              <a:lnSpc>
                <a:spcPct val="150000"/>
              </a:lnSpc>
            </a:pPr>
            <a:r>
              <a:rPr lang="en-US">
                <a:latin typeface="Arial"/>
                <a:cs typeface="Calibri"/>
              </a:rPr>
              <a:t>Books and toys used</a:t>
            </a:r>
          </a:p>
          <a:p>
            <a:pPr>
              <a:lnSpc>
                <a:spcPct val="150000"/>
              </a:lnSpc>
            </a:pPr>
            <a:r>
              <a:rPr lang="en-US">
                <a:latin typeface="Arial"/>
                <a:cs typeface="Calibri"/>
              </a:rPr>
              <a:t>Recruitment events</a:t>
            </a:r>
            <a:endParaRPr lang="en-US">
              <a:cs typeface="Calibri" panose="020F0502020204030204"/>
            </a:endParaRPr>
          </a:p>
          <a:p>
            <a:pPr>
              <a:lnSpc>
                <a:spcPct val="150000"/>
              </a:lnSpc>
            </a:pPr>
            <a:endParaRPr lang="en-US">
              <a:latin typeface="Arial"/>
              <a:cs typeface="Calibri"/>
            </a:endParaRPr>
          </a:p>
          <a:p>
            <a:endParaRPr lang="en-US">
              <a:latin typeface="Arial"/>
              <a:cs typeface="Calibri"/>
            </a:endParaRPr>
          </a:p>
        </p:txBody>
      </p:sp>
      <p:sp>
        <p:nvSpPr>
          <p:cNvPr id="3" name="Rectangle 2">
            <a:extLst>
              <a:ext uri="{FF2B5EF4-FFF2-40B4-BE49-F238E27FC236}">
                <a16:creationId xmlns:a16="http://schemas.microsoft.com/office/drawing/2014/main" id="{B2B87C96-2C20-DD7E-13F3-41BE4939E5E1}"/>
              </a:ext>
            </a:extLst>
          </p:cNvPr>
          <p:cNvSpPr/>
          <p:nvPr/>
        </p:nvSpPr>
        <p:spPr>
          <a:xfrm>
            <a:off x="4576891" y="1908543"/>
            <a:ext cx="3112141" cy="3836580"/>
          </a:xfrm>
          <a:prstGeom prst="rect">
            <a:avLst/>
          </a:prstGeom>
          <a:ln w="28575">
            <a:solidFill>
              <a:schemeClr val="bg2">
                <a:lumMod val="50000"/>
              </a:schemeClr>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3" name="TextBox 12">
            <a:extLst>
              <a:ext uri="{FF2B5EF4-FFF2-40B4-BE49-F238E27FC236}">
                <a16:creationId xmlns:a16="http://schemas.microsoft.com/office/drawing/2014/main" id="{0DC080FE-032A-876C-4C10-514A75D9D53E}"/>
              </a:ext>
            </a:extLst>
          </p:cNvPr>
          <p:cNvSpPr txBox="1"/>
          <p:nvPr/>
        </p:nvSpPr>
        <p:spPr>
          <a:xfrm>
            <a:off x="4963786" y="2029046"/>
            <a:ext cx="24809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latin typeface="Arial"/>
                <a:cs typeface="Calibri"/>
              </a:rPr>
              <a:t>Provider-Level Data</a:t>
            </a:r>
            <a:endParaRPr lang="en-US" b="1">
              <a:latin typeface="Arial"/>
              <a:cs typeface="Arial"/>
            </a:endParaRPr>
          </a:p>
        </p:txBody>
      </p:sp>
      <p:sp>
        <p:nvSpPr>
          <p:cNvPr id="14" name="TextBox 13">
            <a:extLst>
              <a:ext uri="{FF2B5EF4-FFF2-40B4-BE49-F238E27FC236}">
                <a16:creationId xmlns:a16="http://schemas.microsoft.com/office/drawing/2014/main" id="{8AD3BB21-2EDF-B6E0-1831-0704D621A479}"/>
              </a:ext>
            </a:extLst>
          </p:cNvPr>
          <p:cNvSpPr txBox="1"/>
          <p:nvPr/>
        </p:nvSpPr>
        <p:spPr>
          <a:xfrm>
            <a:off x="4711262" y="2525557"/>
            <a:ext cx="3703673"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a:cs typeface="Calibri"/>
              </a:rPr>
              <a:t>Provider Information</a:t>
            </a:r>
            <a:endParaRPr lang="en-US">
              <a:cs typeface="Calibri" panose="020F0502020204030204"/>
            </a:endParaRPr>
          </a:p>
          <a:p>
            <a:pPr>
              <a:lnSpc>
                <a:spcPct val="150000"/>
              </a:lnSpc>
            </a:pPr>
            <a:r>
              <a:rPr lang="en-US">
                <a:latin typeface="Arial"/>
                <a:cs typeface="Calibri"/>
              </a:rPr>
              <a:t>Program outcomes</a:t>
            </a:r>
          </a:p>
          <a:p>
            <a:pPr>
              <a:lnSpc>
                <a:spcPct val="150000"/>
              </a:lnSpc>
            </a:pPr>
            <a:r>
              <a:rPr lang="en-US">
                <a:latin typeface="Arial"/>
                <a:cs typeface="Calibri"/>
              </a:rPr>
              <a:t>Visit information</a:t>
            </a:r>
          </a:p>
          <a:p>
            <a:pPr>
              <a:lnSpc>
                <a:spcPct val="150000"/>
              </a:lnSpc>
            </a:pPr>
            <a:r>
              <a:rPr lang="en-US">
                <a:latin typeface="Arial"/>
                <a:cs typeface="Calibri"/>
              </a:rPr>
              <a:t>Referrals to other services</a:t>
            </a:r>
          </a:p>
          <a:p>
            <a:pPr>
              <a:lnSpc>
                <a:spcPct val="150000"/>
              </a:lnSpc>
            </a:pPr>
            <a:r>
              <a:rPr lang="en-US">
                <a:latin typeface="Arial"/>
                <a:cs typeface="Calibri"/>
              </a:rPr>
              <a:t>Program completion</a:t>
            </a:r>
          </a:p>
          <a:p>
            <a:pPr>
              <a:lnSpc>
                <a:spcPct val="150000"/>
              </a:lnSpc>
            </a:pPr>
            <a:r>
              <a:rPr lang="en-US">
                <a:latin typeface="Arial"/>
                <a:cs typeface="Calibri"/>
              </a:rPr>
              <a:t>Program satisfaction survey</a:t>
            </a:r>
          </a:p>
          <a:p>
            <a:endParaRPr lang="en-US">
              <a:latin typeface="Arial"/>
              <a:cs typeface="Calibri"/>
            </a:endParaRPr>
          </a:p>
        </p:txBody>
      </p:sp>
      <p:cxnSp>
        <p:nvCxnSpPr>
          <p:cNvPr id="15" name="Straight Arrow Connector 14">
            <a:extLst>
              <a:ext uri="{FF2B5EF4-FFF2-40B4-BE49-F238E27FC236}">
                <a16:creationId xmlns:a16="http://schemas.microsoft.com/office/drawing/2014/main" id="{379EC218-7DAB-F2B4-CB57-6A9B333B6069}"/>
              </a:ext>
            </a:extLst>
          </p:cNvPr>
          <p:cNvCxnSpPr>
            <a:cxnSpLocks/>
          </p:cNvCxnSpPr>
          <p:nvPr/>
        </p:nvCxnSpPr>
        <p:spPr>
          <a:xfrm flipV="1">
            <a:off x="5414543" y="2439159"/>
            <a:ext cx="1364510" cy="1"/>
          </a:xfrm>
          <a:prstGeom prst="straightConnector1">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6" name="Slide Number Placeholder 3">
            <a:extLst>
              <a:ext uri="{FF2B5EF4-FFF2-40B4-BE49-F238E27FC236}">
                <a16:creationId xmlns:a16="http://schemas.microsoft.com/office/drawing/2014/main" id="{C7AB38EC-2950-257E-AD4A-04464A8D9C29}"/>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ontserrat" pitchFamily="2" charset="0"/>
              </a:rPr>
              <a:t>ParentChild+     </a:t>
            </a:r>
            <a:fld id="{00000000-1234-1234-1234-123412341234}" type="slidenum">
              <a:rPr lang="en-US" sz="1100" b="0" smtClean="0">
                <a:solidFill>
                  <a:srgbClr val="262626"/>
                </a:solidFill>
                <a:latin typeface="Montserrat" pitchFamily="2" charset="0"/>
              </a:rPr>
              <a:pPr marL="0" lvl="0" indent="0" algn="r" rtl="0">
                <a:spcBef>
                  <a:spcPts val="0"/>
                </a:spcBef>
                <a:spcAft>
                  <a:spcPts val="0"/>
                </a:spcAft>
                <a:buNone/>
              </a:pPr>
              <a:t>12</a:t>
            </a:fld>
            <a:endParaRPr sz="1100" b="0">
              <a:solidFill>
                <a:srgbClr val="262626"/>
              </a:solidFill>
              <a:latin typeface="Montserrat" pitchFamily="2" charset="0"/>
            </a:endParaRPr>
          </a:p>
        </p:txBody>
      </p:sp>
    </p:spTree>
    <p:extLst>
      <p:ext uri="{BB962C8B-B14F-4D97-AF65-F5344CB8AC3E}">
        <p14:creationId xmlns:p14="http://schemas.microsoft.com/office/powerpoint/2010/main" val="2028387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B326754E-D0AB-71D2-622A-8C124A7180B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158C729-38D7-EFE8-AD1D-92D9D494FA79}"/>
              </a:ext>
            </a:extLst>
          </p:cNvPr>
          <p:cNvSpPr>
            <a:spLocks noGrp="1"/>
          </p:cNvSpPr>
          <p:nvPr>
            <p:ph type="title"/>
          </p:nvPr>
        </p:nvSpPr>
        <p:spPr>
          <a:xfrm>
            <a:off x="838200" y="365125"/>
            <a:ext cx="10515600" cy="1325563"/>
          </a:xfrm>
        </p:spPr>
        <p:txBody>
          <a:bodyPr>
            <a:normAutofit/>
          </a:bodyPr>
          <a:lstStyle/>
          <a:p>
            <a:r>
              <a:rPr lang="en-US" sz="4400" b="1">
                <a:solidFill>
                  <a:srgbClr val="262626"/>
                </a:solidFill>
                <a:latin typeface="Montserrat" pitchFamily="2" charset="0"/>
              </a:rPr>
              <a:t>Famil</a:t>
            </a:r>
            <a:r>
              <a:rPr lang="en-US" sz="4400">
                <a:solidFill>
                  <a:srgbClr val="262626"/>
                </a:solidFill>
                <a:latin typeface="Montserrat" pitchFamily="2" charset="0"/>
              </a:rPr>
              <a:t>y-level data collection</a:t>
            </a:r>
            <a:endParaRPr lang="en-US" sz="4400" b="1">
              <a:solidFill>
                <a:srgbClr val="262626"/>
              </a:solidFill>
              <a:latin typeface="Montserrat" pitchFamily="2" charset="0"/>
            </a:endParaRPr>
          </a:p>
        </p:txBody>
      </p:sp>
      <p:sp>
        <p:nvSpPr>
          <p:cNvPr id="5" name="Slide Number Placeholder 3">
            <a:extLst>
              <a:ext uri="{FF2B5EF4-FFF2-40B4-BE49-F238E27FC236}">
                <a16:creationId xmlns:a16="http://schemas.microsoft.com/office/drawing/2014/main" id="{27A8502A-9E0F-D520-322A-953F6F952585}"/>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ontserrat" pitchFamily="2" charset="0"/>
              </a:rPr>
              <a:t>ParentChild+     </a:t>
            </a:r>
            <a:fld id="{00000000-1234-1234-1234-123412341234}" type="slidenum">
              <a:rPr lang="en-US" sz="1100" b="0" smtClean="0">
                <a:solidFill>
                  <a:srgbClr val="262626"/>
                </a:solidFill>
                <a:latin typeface="Montserrat" pitchFamily="2" charset="0"/>
              </a:rPr>
              <a:pPr marL="0" lvl="0" indent="0" algn="r" rtl="0">
                <a:spcBef>
                  <a:spcPts val="0"/>
                </a:spcBef>
                <a:spcAft>
                  <a:spcPts val="0"/>
                </a:spcAft>
                <a:buNone/>
              </a:pPr>
              <a:t>13</a:t>
            </a:fld>
            <a:endParaRPr sz="1100" b="0">
              <a:solidFill>
                <a:srgbClr val="262626"/>
              </a:solidFill>
              <a:latin typeface="Montserrat" pitchFamily="2" charset="0"/>
            </a:endParaRPr>
          </a:p>
        </p:txBody>
      </p:sp>
      <p:graphicFrame>
        <p:nvGraphicFramePr>
          <p:cNvPr id="2" name="Table 1">
            <a:extLst>
              <a:ext uri="{FF2B5EF4-FFF2-40B4-BE49-F238E27FC236}">
                <a16:creationId xmlns:a16="http://schemas.microsoft.com/office/drawing/2014/main" id="{4749ECC7-13FA-A9DA-7AA3-D52BC22E9EBB}"/>
              </a:ext>
            </a:extLst>
          </p:cNvPr>
          <p:cNvGraphicFramePr>
            <a:graphicFrameLocks noGrp="1"/>
          </p:cNvGraphicFramePr>
          <p:nvPr>
            <p:extLst>
              <p:ext uri="{D42A27DB-BD31-4B8C-83A1-F6EECF244321}">
                <p14:modId xmlns:p14="http://schemas.microsoft.com/office/powerpoint/2010/main" val="825340449"/>
              </p:ext>
            </p:extLst>
          </p:nvPr>
        </p:nvGraphicFramePr>
        <p:xfrm>
          <a:off x="838200" y="1523080"/>
          <a:ext cx="10296832" cy="4380611"/>
        </p:xfrm>
        <a:graphic>
          <a:graphicData uri="http://schemas.openxmlformats.org/drawingml/2006/table">
            <a:tbl>
              <a:tblPr firstRow="1" bandRow="1">
                <a:tableStyleId>{5C22544A-7EE6-4342-B048-85BDC9FD1C3A}</a:tableStyleId>
              </a:tblPr>
              <a:tblGrid>
                <a:gridCol w="3488140">
                  <a:extLst>
                    <a:ext uri="{9D8B030D-6E8A-4147-A177-3AD203B41FA5}">
                      <a16:colId xmlns:a16="http://schemas.microsoft.com/office/drawing/2014/main" val="2046308261"/>
                    </a:ext>
                  </a:extLst>
                </a:gridCol>
                <a:gridCol w="6808692">
                  <a:extLst>
                    <a:ext uri="{9D8B030D-6E8A-4147-A177-3AD203B41FA5}">
                      <a16:colId xmlns:a16="http://schemas.microsoft.com/office/drawing/2014/main" val="1666406664"/>
                    </a:ext>
                  </a:extLst>
                </a:gridCol>
              </a:tblGrid>
              <a:tr h="370840">
                <a:tc>
                  <a:txBody>
                    <a:bodyPr/>
                    <a:lstStyle/>
                    <a:p>
                      <a:r>
                        <a:rPr lang="en-US" b="0">
                          <a:solidFill>
                            <a:srgbClr val="262626"/>
                          </a:solidFill>
                          <a:latin typeface="Calibri"/>
                          <a:cs typeface="Calibri"/>
                        </a:rPr>
                        <a:t>① </a:t>
                      </a:r>
                      <a:r>
                        <a:rPr lang="en-US" b="0">
                          <a:solidFill>
                            <a:srgbClr val="262626"/>
                          </a:solidFill>
                        </a:rPr>
                        <a:t>Demographics</a:t>
                      </a:r>
                    </a:p>
                  </a:txBody>
                  <a:tcPr marT="91440" marB="91440" anchor="ctr">
                    <a:lnB w="12700" cap="flat" cmpd="sng" algn="ctr">
                      <a:solidFill>
                        <a:schemeClr val="bg1">
                          <a:lumMod val="75000"/>
                        </a:schemeClr>
                      </a:solidFill>
                      <a:prstDash val="solid"/>
                      <a:round/>
                      <a:headEnd type="none" w="med" len="med"/>
                      <a:tailEnd type="none" w="med" len="med"/>
                    </a:lnB>
                    <a:noFill/>
                  </a:tcPr>
                </a:tc>
                <a:tc>
                  <a:txBody>
                    <a:bodyPr/>
                    <a:lstStyle/>
                    <a:p>
                      <a:pPr marL="342900" indent="-342900">
                        <a:lnSpc>
                          <a:spcPct val="150000"/>
                        </a:lnSpc>
                        <a:buClr>
                          <a:schemeClr val="accent4">
                            <a:lumMod val="75000"/>
                          </a:schemeClr>
                        </a:buClr>
                        <a:buFont typeface="Arial" panose="020B0604020202020204" pitchFamily="34" charset="0"/>
                        <a:buChar char="•"/>
                      </a:pPr>
                      <a:r>
                        <a:rPr lang="en-US" b="0">
                          <a:solidFill>
                            <a:srgbClr val="262626"/>
                          </a:solidFill>
                        </a:rPr>
                        <a:t>Language(s) spoken in the home</a:t>
                      </a:r>
                    </a:p>
                    <a:p>
                      <a:pPr marL="342900" indent="-342900">
                        <a:lnSpc>
                          <a:spcPct val="150000"/>
                        </a:lnSpc>
                        <a:buClr>
                          <a:schemeClr val="accent4">
                            <a:lumMod val="75000"/>
                          </a:schemeClr>
                        </a:buClr>
                        <a:buFont typeface="Arial" panose="020B0604020202020204" pitchFamily="34" charset="0"/>
                        <a:buChar char="•"/>
                      </a:pPr>
                      <a:r>
                        <a:rPr lang="en-US" b="0">
                          <a:solidFill>
                            <a:srgbClr val="262626"/>
                          </a:solidFill>
                        </a:rPr>
                        <a:t>Age of child at program entry (DOB, Program Start Date)</a:t>
                      </a:r>
                    </a:p>
                  </a:txBody>
                  <a:tcPr marT="91440" marB="91440" anchor="ctr">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252398678"/>
                  </a:ext>
                </a:extLst>
              </a:tr>
              <a:tr h="370840">
                <a:tc>
                  <a:txBody>
                    <a:bodyPr/>
                    <a:lstStyle/>
                    <a:p>
                      <a:r>
                        <a:rPr lang="en-US" b="0">
                          <a:solidFill>
                            <a:srgbClr val="262626"/>
                          </a:solidFill>
                          <a:latin typeface="Calibri"/>
                          <a:cs typeface="Calibri"/>
                        </a:rPr>
                        <a:t>② </a:t>
                      </a:r>
                      <a:r>
                        <a:rPr lang="en-US" b="0">
                          <a:solidFill>
                            <a:srgbClr val="262626"/>
                          </a:solidFill>
                        </a:rPr>
                        <a:t>Referral data</a:t>
                      </a:r>
                    </a:p>
                  </a:txBody>
                  <a:tcPr marT="91440" marB="9144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342900" indent="-342900">
                        <a:lnSpc>
                          <a:spcPct val="150000"/>
                        </a:lnSpc>
                        <a:buClr>
                          <a:schemeClr val="accent4">
                            <a:lumMod val="75000"/>
                          </a:schemeClr>
                        </a:buClr>
                        <a:buFont typeface="Arial" panose="020B0604020202020204" pitchFamily="34" charset="0"/>
                        <a:buChar char="•"/>
                      </a:pPr>
                      <a:r>
                        <a:rPr lang="en-US" b="0">
                          <a:solidFill>
                            <a:srgbClr val="262626"/>
                          </a:solidFill>
                        </a:rPr>
                        <a:t>Referrals to basic needs and community resources</a:t>
                      </a:r>
                    </a:p>
                    <a:p>
                      <a:pPr marL="342900" indent="-342900">
                        <a:lnSpc>
                          <a:spcPct val="150000"/>
                        </a:lnSpc>
                        <a:buClr>
                          <a:schemeClr val="accent4">
                            <a:lumMod val="75000"/>
                          </a:schemeClr>
                        </a:buClr>
                        <a:buFont typeface="Arial" panose="020B0604020202020204" pitchFamily="34" charset="0"/>
                        <a:buChar char="•"/>
                      </a:pPr>
                      <a:r>
                        <a:rPr lang="en-US" b="0">
                          <a:solidFill>
                            <a:srgbClr val="262626"/>
                          </a:solidFill>
                        </a:rPr>
                        <a:t>Referrals to EI and child development services</a:t>
                      </a:r>
                    </a:p>
                  </a:txBody>
                  <a:tcPr marT="91440" marB="9144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233384787"/>
                  </a:ext>
                </a:extLst>
              </a:tr>
              <a:tr h="370840">
                <a:tc>
                  <a:txBody>
                    <a:bodyPr/>
                    <a:lstStyle/>
                    <a:p>
                      <a:r>
                        <a:rPr lang="en-US" b="0">
                          <a:solidFill>
                            <a:srgbClr val="262626"/>
                          </a:solidFill>
                          <a:latin typeface="Calibri"/>
                          <a:cs typeface="Calibri"/>
                        </a:rPr>
                        <a:t>③ </a:t>
                      </a:r>
                      <a:r>
                        <a:rPr lang="en-US" b="0">
                          <a:solidFill>
                            <a:srgbClr val="262626"/>
                          </a:solidFill>
                        </a:rPr>
                        <a:t>Visit data</a:t>
                      </a:r>
                    </a:p>
                  </a:txBody>
                  <a:tcPr marT="91440" marB="9144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342900" indent="-342900">
                        <a:lnSpc>
                          <a:spcPct val="150000"/>
                        </a:lnSpc>
                        <a:buClr>
                          <a:schemeClr val="accent4">
                            <a:lumMod val="75000"/>
                          </a:schemeClr>
                        </a:buClr>
                        <a:buFont typeface="Arial" panose="020B0604020202020204" pitchFamily="34" charset="0"/>
                        <a:buChar char="•"/>
                      </a:pPr>
                      <a:r>
                        <a:rPr lang="en-US" b="0">
                          <a:solidFill>
                            <a:srgbClr val="262626"/>
                          </a:solidFill>
                        </a:rPr>
                        <a:t>In-person vs. virtual visits</a:t>
                      </a:r>
                    </a:p>
                    <a:p>
                      <a:pPr marL="342900" indent="-342900">
                        <a:lnSpc>
                          <a:spcPct val="150000"/>
                        </a:lnSpc>
                        <a:buClr>
                          <a:schemeClr val="accent4">
                            <a:lumMod val="75000"/>
                          </a:schemeClr>
                        </a:buClr>
                        <a:buFont typeface="Arial" panose="020B0604020202020204" pitchFamily="34" charset="0"/>
                        <a:buChar char="•"/>
                      </a:pPr>
                      <a:r>
                        <a:rPr lang="en-US" b="0">
                          <a:solidFill>
                            <a:srgbClr val="262626"/>
                          </a:solidFill>
                        </a:rPr>
                        <a:t>Visits completed</a:t>
                      </a:r>
                    </a:p>
                  </a:txBody>
                  <a:tcPr marT="91440" marB="9144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770054099"/>
                  </a:ext>
                </a:extLst>
              </a:tr>
              <a:tr h="370840">
                <a:tc>
                  <a:txBody>
                    <a:bodyPr/>
                    <a:lstStyle/>
                    <a:p>
                      <a:r>
                        <a:rPr lang="en-US" b="0">
                          <a:solidFill>
                            <a:srgbClr val="262626"/>
                          </a:solidFill>
                          <a:latin typeface="Calibri"/>
                          <a:cs typeface="Calibri"/>
                        </a:rPr>
                        <a:t>④ </a:t>
                      </a:r>
                      <a:r>
                        <a:rPr lang="en-US" b="0">
                          <a:solidFill>
                            <a:srgbClr val="262626"/>
                          </a:solidFill>
                        </a:rPr>
                        <a:t>Assessment data</a:t>
                      </a:r>
                    </a:p>
                  </a:txBody>
                  <a:tcPr marT="91440" marB="91440" anchor="ctr">
                    <a:lnT w="12700" cap="flat" cmpd="sng" algn="ctr">
                      <a:solidFill>
                        <a:schemeClr val="bg1">
                          <a:lumMod val="75000"/>
                        </a:schemeClr>
                      </a:solidFill>
                      <a:prstDash val="solid"/>
                      <a:round/>
                      <a:headEnd type="none" w="med" len="med"/>
                      <a:tailEnd type="none" w="med" len="med"/>
                    </a:lnT>
                    <a:noFill/>
                  </a:tcPr>
                </a:tc>
                <a:tc>
                  <a:txBody>
                    <a:bodyPr/>
                    <a:lstStyle/>
                    <a:p>
                      <a:pPr marL="342900" indent="-342900">
                        <a:lnSpc>
                          <a:spcPct val="150000"/>
                        </a:lnSpc>
                        <a:buClr>
                          <a:schemeClr val="accent4">
                            <a:lumMod val="75000"/>
                          </a:schemeClr>
                        </a:buClr>
                        <a:buFont typeface="Arial" panose="020B0604020202020204" pitchFamily="34" charset="0"/>
                        <a:buChar char="•"/>
                      </a:pPr>
                      <a:r>
                        <a:rPr lang="en-US" b="0">
                          <a:solidFill>
                            <a:srgbClr val="262626"/>
                          </a:solidFill>
                        </a:rPr>
                        <a:t>On-time developmental milestones (ASQ)</a:t>
                      </a:r>
                      <a:endParaRPr lang="en-US"/>
                    </a:p>
                    <a:p>
                      <a:pPr marL="342900" indent="-342900">
                        <a:lnSpc>
                          <a:spcPct val="150000"/>
                        </a:lnSpc>
                        <a:buClr>
                          <a:schemeClr val="accent4">
                            <a:lumMod val="75000"/>
                          </a:schemeClr>
                        </a:buClr>
                        <a:buFont typeface="Arial" panose="020B0604020202020204" pitchFamily="34" charset="0"/>
                        <a:buChar char="•"/>
                      </a:pPr>
                      <a:r>
                        <a:rPr lang="en-US" b="0">
                          <a:solidFill>
                            <a:srgbClr val="262626"/>
                          </a:solidFill>
                        </a:rPr>
                        <a:t>Parental involvement in early learning (PIEL)</a:t>
                      </a:r>
                    </a:p>
                  </a:txBody>
                  <a:tcPr marT="91440" marB="91440" anchor="ctr">
                    <a:lnT w="12700" cap="flat" cmpd="sng" algn="ctr">
                      <a:solidFill>
                        <a:schemeClr val="bg1">
                          <a:lumMod val="75000"/>
                        </a:schemeClr>
                      </a:solidFill>
                      <a:prstDash val="solid"/>
                      <a:round/>
                      <a:headEnd type="none" w="med" len="med"/>
                      <a:tailEnd type="none" w="med" len="med"/>
                    </a:lnT>
                    <a:noFill/>
                  </a:tcPr>
                </a:tc>
                <a:extLst>
                  <a:ext uri="{0D108BD9-81ED-4DB2-BD59-A6C34878D82A}">
                    <a16:rowId xmlns:a16="http://schemas.microsoft.com/office/drawing/2014/main" val="2760141915"/>
                  </a:ext>
                </a:extLst>
              </a:tr>
            </a:tbl>
          </a:graphicData>
        </a:graphic>
      </p:graphicFrame>
    </p:spTree>
    <p:extLst>
      <p:ext uri="{BB962C8B-B14F-4D97-AF65-F5344CB8AC3E}">
        <p14:creationId xmlns:p14="http://schemas.microsoft.com/office/powerpoint/2010/main" val="2024701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EC22438B-BA8B-840C-F10B-EA3B32D1CC1A}"/>
            </a:ext>
          </a:extLst>
        </p:cNvPr>
        <p:cNvGrpSpPr/>
        <p:nvPr/>
      </p:nvGrpSpPr>
      <p:grpSpPr>
        <a:xfrm>
          <a:off x="0" y="0"/>
          <a:ext cx="0" cy="0"/>
          <a:chOff x="0" y="0"/>
          <a:chExt cx="0" cy="0"/>
        </a:xfrm>
      </p:grpSpPr>
      <p:pic>
        <p:nvPicPr>
          <p:cNvPr id="4" name="Picture 3" descr="A blue plus sign on a black background&#10;&#10;AI-generated content may be incorrect.">
            <a:extLst>
              <a:ext uri="{FF2B5EF4-FFF2-40B4-BE49-F238E27FC236}">
                <a16:creationId xmlns:a16="http://schemas.microsoft.com/office/drawing/2014/main" id="{4A59BC87-C94B-BE03-85E6-044DB5634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860884"/>
            <a:ext cx="6858000" cy="6858000"/>
          </a:xfrm>
          <a:prstGeom prst="rect">
            <a:avLst/>
          </a:prstGeom>
        </p:spPr>
      </p:pic>
      <p:sp>
        <p:nvSpPr>
          <p:cNvPr id="7" name="Google Shape;92;p5">
            <a:extLst>
              <a:ext uri="{FF2B5EF4-FFF2-40B4-BE49-F238E27FC236}">
                <a16:creationId xmlns:a16="http://schemas.microsoft.com/office/drawing/2014/main" id="{2877ED79-118D-E3C3-F3C5-6BDE8D67B66F}"/>
              </a:ext>
            </a:extLst>
          </p:cNvPr>
          <p:cNvSpPr txBox="1"/>
          <p:nvPr/>
        </p:nvSpPr>
        <p:spPr>
          <a:xfrm>
            <a:off x="4126490" y="2608381"/>
            <a:ext cx="10402400" cy="820619"/>
          </a:xfrm>
          <a:prstGeom prst="rect">
            <a:avLst/>
          </a:prstGeom>
          <a:noFill/>
          <a:ln>
            <a:noFill/>
          </a:ln>
        </p:spPr>
        <p:txBody>
          <a:bodyPr spcFirstLastPara="1" wrap="square" lIns="121900" tIns="60933" rIns="121900" bIns="60933" anchor="t" anchorCtr="0">
            <a:spAutoFit/>
          </a:bodyPr>
          <a:lstStyle/>
          <a:p>
            <a:pPr>
              <a:buSzPts val="3600"/>
            </a:pPr>
            <a:endParaRPr sz="800">
              <a:latin typeface="Arial Black"/>
              <a:ea typeface="Arial Black"/>
              <a:cs typeface="Arial Black"/>
              <a:sym typeface="Arial Black"/>
            </a:endParaRPr>
          </a:p>
          <a:p>
            <a:pPr>
              <a:buSzPts val="3600"/>
            </a:pPr>
            <a:r>
              <a:rPr lang="en-US" sz="3700" b="1">
                <a:solidFill>
                  <a:schemeClr val="lt1"/>
                </a:solidFill>
                <a:latin typeface="+mj-lt"/>
                <a:ea typeface="Arial Black"/>
                <a:cs typeface="Arial Black"/>
                <a:sym typeface="Arial Black"/>
              </a:rPr>
              <a:t>Data-driven approach</a:t>
            </a:r>
            <a:endParaRPr lang="en-US" sz="800" b="1">
              <a:solidFill>
                <a:schemeClr val="lt1"/>
              </a:solidFill>
              <a:latin typeface="+mj-lt"/>
              <a:ea typeface="Arial Black"/>
              <a:cs typeface="Arial Black"/>
              <a:sym typeface="Arial Black"/>
            </a:endParaRPr>
          </a:p>
        </p:txBody>
      </p:sp>
    </p:spTree>
    <p:extLst>
      <p:ext uri="{BB962C8B-B14F-4D97-AF65-F5344CB8AC3E}">
        <p14:creationId xmlns:p14="http://schemas.microsoft.com/office/powerpoint/2010/main" val="2572413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E5AC9-76F0-52B4-6A99-40CE37DCA8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C1710B-C59D-00C6-AFDE-FD715F354237}"/>
              </a:ext>
            </a:extLst>
          </p:cNvPr>
          <p:cNvSpPr>
            <a:spLocks noGrp="1"/>
          </p:cNvSpPr>
          <p:nvPr>
            <p:ph type="title"/>
          </p:nvPr>
        </p:nvSpPr>
        <p:spPr/>
        <p:txBody>
          <a:bodyPr>
            <a:normAutofit/>
          </a:bodyPr>
          <a:lstStyle/>
          <a:p>
            <a:r>
              <a:rPr lang="en-US" sz="4000">
                <a:solidFill>
                  <a:srgbClr val="262626"/>
                </a:solidFill>
                <a:latin typeface="+mj-lt"/>
              </a:rPr>
              <a:t>What does it mean to be data driven?</a:t>
            </a:r>
          </a:p>
        </p:txBody>
      </p:sp>
      <p:sp>
        <p:nvSpPr>
          <p:cNvPr id="3" name="Text Placeholder 2">
            <a:extLst>
              <a:ext uri="{FF2B5EF4-FFF2-40B4-BE49-F238E27FC236}">
                <a16:creationId xmlns:a16="http://schemas.microsoft.com/office/drawing/2014/main" id="{12100089-10B2-98AA-C71D-CAEEE02C32DF}"/>
              </a:ext>
            </a:extLst>
          </p:cNvPr>
          <p:cNvSpPr>
            <a:spLocks noGrp="1"/>
          </p:cNvSpPr>
          <p:nvPr>
            <p:ph type="body" idx="1"/>
          </p:nvPr>
        </p:nvSpPr>
        <p:spPr>
          <a:xfrm>
            <a:off x="838200" y="1825625"/>
            <a:ext cx="6005513" cy="4351339"/>
          </a:xfrm>
        </p:spPr>
        <p:txBody>
          <a:bodyPr>
            <a:normAutofit/>
          </a:bodyPr>
          <a:lstStyle/>
          <a:p>
            <a:pPr marL="342900" indent="-342900">
              <a:lnSpc>
                <a:spcPct val="150000"/>
              </a:lnSpc>
              <a:spcBef>
                <a:spcPts val="0"/>
              </a:spcBef>
              <a:buClr>
                <a:schemeClr val="accent4">
                  <a:lumMod val="75000"/>
                </a:schemeClr>
              </a:buClr>
              <a:buSzPts val="2800"/>
              <a:defRPr/>
            </a:pPr>
            <a:r>
              <a:rPr kumimoji="0" lang="en-US" sz="2400" b="0" i="0" u="none" strike="noStrike" kern="0" cap="none" spc="0" normalizeH="0" baseline="0" noProof="0">
                <a:ln>
                  <a:noFill/>
                </a:ln>
                <a:solidFill>
                  <a:srgbClr val="262626"/>
                </a:solidFill>
                <a:effectLst/>
                <a:uLnTx/>
                <a:uFillTx/>
                <a:latin typeface="+mn-lt"/>
                <a:cs typeface="Arial"/>
                <a:sym typeface="Arial"/>
              </a:rPr>
              <a:t>How would you define data driven?</a:t>
            </a:r>
          </a:p>
          <a:p>
            <a:pPr marL="342900" indent="-342900">
              <a:lnSpc>
                <a:spcPct val="150000"/>
              </a:lnSpc>
              <a:spcBef>
                <a:spcPts val="0"/>
              </a:spcBef>
              <a:buClr>
                <a:schemeClr val="accent4">
                  <a:lumMod val="75000"/>
                </a:schemeClr>
              </a:buClr>
              <a:buSzPts val="2800"/>
              <a:defRPr/>
            </a:pPr>
            <a:r>
              <a:rPr lang="en-US" sz="2400">
                <a:solidFill>
                  <a:srgbClr val="262626"/>
                </a:solidFill>
                <a:latin typeface="+mn-lt"/>
              </a:rPr>
              <a:t>What are examples of using data in your everyday life?</a:t>
            </a:r>
          </a:p>
          <a:p>
            <a:pPr marL="342900" indent="-342900">
              <a:lnSpc>
                <a:spcPct val="150000"/>
              </a:lnSpc>
              <a:spcBef>
                <a:spcPts val="0"/>
              </a:spcBef>
              <a:buClr>
                <a:schemeClr val="accent4">
                  <a:lumMod val="75000"/>
                </a:schemeClr>
              </a:buClr>
              <a:buSzPts val="2800"/>
              <a:defRPr/>
            </a:pPr>
            <a:endParaRPr kumimoji="0" lang="en-US" sz="2400" b="0" i="0" u="none" strike="noStrike" kern="0" cap="none" spc="0" normalizeH="0" baseline="0" noProof="0">
              <a:ln>
                <a:noFill/>
              </a:ln>
              <a:solidFill>
                <a:srgbClr val="262626"/>
              </a:solidFill>
              <a:effectLst/>
              <a:uLnTx/>
              <a:uFillTx/>
              <a:latin typeface="+mn-lt"/>
              <a:cs typeface="Arial"/>
              <a:sym typeface="Arial"/>
            </a:endParaRPr>
          </a:p>
          <a:p>
            <a:pPr marL="152396" indent="0">
              <a:buNone/>
            </a:pPr>
            <a:endParaRPr lang="en-US"/>
          </a:p>
        </p:txBody>
      </p:sp>
      <p:sp>
        <p:nvSpPr>
          <p:cNvPr id="5" name="Slide Number Placeholder 3">
            <a:extLst>
              <a:ext uri="{FF2B5EF4-FFF2-40B4-BE49-F238E27FC236}">
                <a16:creationId xmlns:a16="http://schemas.microsoft.com/office/drawing/2014/main" id="{CFA73D66-21FA-F1F5-14D1-275E68AFFA36}"/>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n-lt"/>
              </a:rPr>
              <a:t>ParentChild+     </a:t>
            </a:r>
            <a:fld id="{00000000-1234-1234-1234-123412341234}" type="slidenum">
              <a:rPr lang="en-US" sz="1100" b="0" smtClean="0">
                <a:solidFill>
                  <a:srgbClr val="262626"/>
                </a:solidFill>
                <a:latin typeface="+mn-lt"/>
              </a:rPr>
              <a:pPr marL="0" lvl="0" indent="0" algn="r" rtl="0">
                <a:spcBef>
                  <a:spcPts val="0"/>
                </a:spcBef>
                <a:spcAft>
                  <a:spcPts val="0"/>
                </a:spcAft>
                <a:buNone/>
              </a:pPr>
              <a:t>15</a:t>
            </a:fld>
            <a:endParaRPr sz="1100" b="0">
              <a:solidFill>
                <a:srgbClr val="262626"/>
              </a:solidFill>
              <a:latin typeface="+mn-lt"/>
            </a:endParaRPr>
          </a:p>
        </p:txBody>
      </p:sp>
      <p:pic>
        <p:nvPicPr>
          <p:cNvPr id="7" name="Graphic 6" descr="Online meeting outline">
            <a:extLst>
              <a:ext uri="{FF2B5EF4-FFF2-40B4-BE49-F238E27FC236}">
                <a16:creationId xmlns:a16="http://schemas.microsoft.com/office/drawing/2014/main" id="{E7BF4B0A-01E6-A11E-CECF-250D020C63F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24762" y="1690688"/>
            <a:ext cx="2537619" cy="2537619"/>
          </a:xfrm>
          <a:prstGeom prst="rect">
            <a:avLst/>
          </a:prstGeom>
        </p:spPr>
      </p:pic>
    </p:spTree>
    <p:extLst>
      <p:ext uri="{BB962C8B-B14F-4D97-AF65-F5344CB8AC3E}">
        <p14:creationId xmlns:p14="http://schemas.microsoft.com/office/powerpoint/2010/main" val="30824605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57C34-3FF7-55A8-A85C-41E815BD80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B829B8-03FE-A007-AC40-E1E82A9DC274}"/>
              </a:ext>
            </a:extLst>
          </p:cNvPr>
          <p:cNvSpPr>
            <a:spLocks noGrp="1"/>
          </p:cNvSpPr>
          <p:nvPr>
            <p:ph type="title"/>
          </p:nvPr>
        </p:nvSpPr>
        <p:spPr/>
        <p:txBody>
          <a:bodyPr>
            <a:normAutofit/>
          </a:bodyPr>
          <a:lstStyle/>
          <a:p>
            <a:r>
              <a:rPr lang="en-US" sz="4000">
                <a:solidFill>
                  <a:srgbClr val="262626"/>
                </a:solidFill>
                <a:latin typeface="+mj-lt"/>
              </a:rPr>
              <a:t>Being data driven means</a:t>
            </a:r>
          </a:p>
        </p:txBody>
      </p:sp>
      <p:sp>
        <p:nvSpPr>
          <p:cNvPr id="3" name="Text Placeholder 2">
            <a:extLst>
              <a:ext uri="{FF2B5EF4-FFF2-40B4-BE49-F238E27FC236}">
                <a16:creationId xmlns:a16="http://schemas.microsoft.com/office/drawing/2014/main" id="{C05D7A98-B615-624F-9362-8169AC007C6A}"/>
              </a:ext>
            </a:extLst>
          </p:cNvPr>
          <p:cNvSpPr>
            <a:spLocks noGrp="1"/>
          </p:cNvSpPr>
          <p:nvPr>
            <p:ph type="body" idx="1"/>
          </p:nvPr>
        </p:nvSpPr>
        <p:spPr>
          <a:xfrm>
            <a:off x="838200" y="1825625"/>
            <a:ext cx="10006013" cy="4351339"/>
          </a:xfrm>
        </p:spPr>
        <p:txBody>
          <a:bodyPr>
            <a:normAutofit/>
          </a:bodyPr>
          <a:lstStyle/>
          <a:p>
            <a:pPr marL="0" indent="0">
              <a:lnSpc>
                <a:spcPct val="150000"/>
              </a:lnSpc>
              <a:spcBef>
                <a:spcPts val="0"/>
              </a:spcBef>
              <a:buClr>
                <a:schemeClr val="accent4">
                  <a:lumMod val="75000"/>
                </a:schemeClr>
              </a:buClr>
              <a:buSzPts val="2800"/>
              <a:buNone/>
              <a:defRPr/>
            </a:pPr>
            <a:r>
              <a:rPr lang="en-US" sz="2400">
                <a:latin typeface="+mn-lt"/>
              </a:rPr>
              <a:t>Making strategic decisions and changes based on data analysis and interpretation (avoid using assumptions)</a:t>
            </a:r>
          </a:p>
          <a:p>
            <a:pPr marL="0" indent="0">
              <a:lnSpc>
                <a:spcPct val="150000"/>
              </a:lnSpc>
              <a:spcBef>
                <a:spcPts val="0"/>
              </a:spcBef>
              <a:buClr>
                <a:schemeClr val="accent4">
                  <a:lumMod val="75000"/>
                </a:schemeClr>
              </a:buClr>
              <a:buSzPts val="2800"/>
              <a:buNone/>
              <a:defRPr/>
            </a:pPr>
            <a:endParaRPr kumimoji="0" lang="en-US" sz="2400" b="0" i="0" u="none" strike="noStrike" kern="0" cap="none" spc="0" normalizeH="0" baseline="0" noProof="0">
              <a:ln>
                <a:noFill/>
              </a:ln>
              <a:solidFill>
                <a:srgbClr val="262626"/>
              </a:solidFill>
              <a:effectLst/>
              <a:uLnTx/>
              <a:uFillTx/>
              <a:latin typeface="+mn-lt"/>
              <a:cs typeface="Arial"/>
              <a:sym typeface="Arial"/>
            </a:endParaRPr>
          </a:p>
          <a:p>
            <a:pPr marL="0" indent="0">
              <a:lnSpc>
                <a:spcPct val="150000"/>
              </a:lnSpc>
              <a:spcBef>
                <a:spcPts val="0"/>
              </a:spcBef>
              <a:buClr>
                <a:schemeClr val="accent4">
                  <a:lumMod val="75000"/>
                </a:schemeClr>
              </a:buClr>
              <a:buSzPts val="2800"/>
              <a:buNone/>
              <a:defRPr/>
            </a:pPr>
            <a:endParaRPr lang="en-US" sz="2400">
              <a:solidFill>
                <a:srgbClr val="262626"/>
              </a:solidFill>
              <a:latin typeface="+mn-lt"/>
            </a:endParaRPr>
          </a:p>
          <a:p>
            <a:pPr marL="0" indent="0">
              <a:lnSpc>
                <a:spcPct val="150000"/>
              </a:lnSpc>
              <a:spcBef>
                <a:spcPts val="0"/>
              </a:spcBef>
              <a:buClr>
                <a:schemeClr val="accent4">
                  <a:lumMod val="75000"/>
                </a:schemeClr>
              </a:buClr>
              <a:buSzPts val="2800"/>
              <a:buNone/>
              <a:defRPr/>
            </a:pPr>
            <a:endParaRPr kumimoji="0" lang="en-US" sz="2400" b="0" i="0" u="none" strike="noStrike" kern="0" cap="none" spc="0" normalizeH="0" baseline="0" noProof="0">
              <a:ln>
                <a:noFill/>
              </a:ln>
              <a:solidFill>
                <a:srgbClr val="262626"/>
              </a:solidFill>
              <a:effectLst/>
              <a:uLnTx/>
              <a:uFillTx/>
              <a:latin typeface="+mn-lt"/>
              <a:cs typeface="Arial"/>
              <a:sym typeface="Arial"/>
            </a:endParaRPr>
          </a:p>
          <a:p>
            <a:pPr marL="0" indent="0">
              <a:lnSpc>
                <a:spcPct val="150000"/>
              </a:lnSpc>
              <a:spcBef>
                <a:spcPts val="0"/>
              </a:spcBef>
              <a:buClr>
                <a:schemeClr val="accent4">
                  <a:lumMod val="75000"/>
                </a:schemeClr>
              </a:buClr>
              <a:buSzPts val="2800"/>
              <a:buNone/>
              <a:defRPr/>
            </a:pPr>
            <a:endParaRPr lang="en-US" sz="2400">
              <a:solidFill>
                <a:srgbClr val="262626"/>
              </a:solidFill>
              <a:latin typeface="+mn-lt"/>
            </a:endParaRPr>
          </a:p>
          <a:p>
            <a:pPr marL="0" indent="0">
              <a:lnSpc>
                <a:spcPct val="150000"/>
              </a:lnSpc>
              <a:spcBef>
                <a:spcPts val="0"/>
              </a:spcBef>
              <a:buClr>
                <a:schemeClr val="accent4">
                  <a:lumMod val="75000"/>
                </a:schemeClr>
              </a:buClr>
              <a:buSzPts val="2800"/>
              <a:buNone/>
              <a:defRPr/>
            </a:pPr>
            <a:endParaRPr kumimoji="0" lang="en-US" sz="2400" b="0" i="0" u="none" strike="noStrike" kern="0" cap="none" spc="0" normalizeH="0" baseline="0" noProof="0">
              <a:ln>
                <a:noFill/>
              </a:ln>
              <a:solidFill>
                <a:srgbClr val="262626"/>
              </a:solidFill>
              <a:effectLst/>
              <a:uLnTx/>
              <a:uFillTx/>
              <a:latin typeface="+mn-lt"/>
              <a:cs typeface="Arial"/>
              <a:sym typeface="Arial"/>
            </a:endParaRPr>
          </a:p>
          <a:p>
            <a:pPr marL="0" indent="0">
              <a:lnSpc>
                <a:spcPct val="150000"/>
              </a:lnSpc>
              <a:spcBef>
                <a:spcPts val="0"/>
              </a:spcBef>
              <a:buClr>
                <a:schemeClr val="accent4">
                  <a:lumMod val="75000"/>
                </a:schemeClr>
              </a:buClr>
              <a:buSzPts val="2800"/>
              <a:buNone/>
              <a:defRPr/>
            </a:pPr>
            <a:r>
              <a:rPr lang="en-US" sz="1700">
                <a:solidFill>
                  <a:srgbClr val="262626"/>
                </a:solidFill>
                <a:latin typeface="+mn-lt"/>
              </a:rPr>
              <a:t>Source: </a:t>
            </a:r>
            <a:r>
              <a:rPr lang="en-US" sz="1700">
                <a:latin typeface="+mn-lt"/>
                <a:hlinkClick r:id="rId2"/>
              </a:rPr>
              <a:t>https://datascientest.com/en/data-driven-definition-benefits-and-methods</a:t>
            </a:r>
            <a:r>
              <a:rPr lang="en-US" sz="1700">
                <a:latin typeface="+mn-lt"/>
              </a:rPr>
              <a:t> </a:t>
            </a:r>
          </a:p>
          <a:p>
            <a:pPr marL="0" indent="0">
              <a:lnSpc>
                <a:spcPct val="150000"/>
              </a:lnSpc>
              <a:spcBef>
                <a:spcPts val="0"/>
              </a:spcBef>
              <a:buClr>
                <a:schemeClr val="accent4">
                  <a:lumMod val="75000"/>
                </a:schemeClr>
              </a:buClr>
              <a:buSzPts val="2800"/>
              <a:buNone/>
              <a:defRPr/>
            </a:pPr>
            <a:endParaRPr kumimoji="0" lang="en-US" sz="2400" b="0" i="0" u="none" strike="noStrike" kern="0" cap="none" spc="0" normalizeH="0" baseline="0" noProof="0">
              <a:ln>
                <a:noFill/>
              </a:ln>
              <a:solidFill>
                <a:srgbClr val="262626"/>
              </a:solidFill>
              <a:effectLst/>
              <a:uLnTx/>
              <a:uFillTx/>
              <a:latin typeface="+mn-lt"/>
              <a:cs typeface="Arial"/>
              <a:sym typeface="Arial"/>
            </a:endParaRPr>
          </a:p>
          <a:p>
            <a:pPr marL="152396" indent="0">
              <a:buNone/>
            </a:pPr>
            <a:endParaRPr lang="en-US"/>
          </a:p>
        </p:txBody>
      </p:sp>
      <p:sp>
        <p:nvSpPr>
          <p:cNvPr id="5" name="Slide Number Placeholder 3">
            <a:extLst>
              <a:ext uri="{FF2B5EF4-FFF2-40B4-BE49-F238E27FC236}">
                <a16:creationId xmlns:a16="http://schemas.microsoft.com/office/drawing/2014/main" id="{37783C2B-5E4A-2A6F-6FE6-AFF76EDC77D1}"/>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n-lt"/>
              </a:rPr>
              <a:t>ParentChild+     </a:t>
            </a:r>
            <a:fld id="{00000000-1234-1234-1234-123412341234}" type="slidenum">
              <a:rPr lang="en-US" sz="1100" b="0" smtClean="0">
                <a:solidFill>
                  <a:srgbClr val="262626"/>
                </a:solidFill>
                <a:latin typeface="+mn-lt"/>
              </a:rPr>
              <a:pPr marL="0" lvl="0" indent="0" algn="r" rtl="0">
                <a:spcBef>
                  <a:spcPts val="0"/>
                </a:spcBef>
                <a:spcAft>
                  <a:spcPts val="0"/>
                </a:spcAft>
                <a:buNone/>
              </a:pPr>
              <a:t>16</a:t>
            </a:fld>
            <a:endParaRPr sz="1100" b="0">
              <a:solidFill>
                <a:srgbClr val="262626"/>
              </a:solidFill>
              <a:latin typeface="+mn-lt"/>
            </a:endParaRPr>
          </a:p>
        </p:txBody>
      </p:sp>
    </p:spTree>
    <p:extLst>
      <p:ext uri="{BB962C8B-B14F-4D97-AF65-F5344CB8AC3E}">
        <p14:creationId xmlns:p14="http://schemas.microsoft.com/office/powerpoint/2010/main" val="2722077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86370-77EF-A9CA-A51E-AF55B45D8D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0F3769-FC19-571D-1ECF-4BBBEFEA778C}"/>
              </a:ext>
            </a:extLst>
          </p:cNvPr>
          <p:cNvSpPr>
            <a:spLocks noGrp="1"/>
          </p:cNvSpPr>
          <p:nvPr>
            <p:ph type="title"/>
          </p:nvPr>
        </p:nvSpPr>
        <p:spPr/>
        <p:txBody>
          <a:bodyPr>
            <a:normAutofit/>
          </a:bodyPr>
          <a:lstStyle/>
          <a:p>
            <a:r>
              <a:rPr lang="en-US" sz="4000">
                <a:solidFill>
                  <a:srgbClr val="262626"/>
                </a:solidFill>
                <a:latin typeface="+mj-lt"/>
              </a:rPr>
              <a:t>Example: Site certification</a:t>
            </a:r>
          </a:p>
        </p:txBody>
      </p:sp>
      <p:sp>
        <p:nvSpPr>
          <p:cNvPr id="3" name="Text Placeholder 2">
            <a:extLst>
              <a:ext uri="{FF2B5EF4-FFF2-40B4-BE49-F238E27FC236}">
                <a16:creationId xmlns:a16="http://schemas.microsoft.com/office/drawing/2014/main" id="{F49C4D83-013C-DB77-8AAC-5E99D8889EC5}"/>
              </a:ext>
            </a:extLst>
          </p:cNvPr>
          <p:cNvSpPr>
            <a:spLocks noGrp="1"/>
          </p:cNvSpPr>
          <p:nvPr>
            <p:ph type="body" idx="1"/>
          </p:nvPr>
        </p:nvSpPr>
        <p:spPr>
          <a:xfrm>
            <a:off x="838200" y="1825625"/>
            <a:ext cx="10006013" cy="4351339"/>
          </a:xfrm>
        </p:spPr>
        <p:txBody>
          <a:bodyPr>
            <a:normAutofit/>
          </a:bodyPr>
          <a:lstStyle/>
          <a:p>
            <a:pPr marL="0" indent="0">
              <a:lnSpc>
                <a:spcPct val="150000"/>
              </a:lnSpc>
              <a:spcBef>
                <a:spcPts val="0"/>
              </a:spcBef>
              <a:buClr>
                <a:schemeClr val="accent4">
                  <a:lumMod val="75000"/>
                </a:schemeClr>
              </a:buClr>
              <a:buSzPts val="2800"/>
              <a:buNone/>
              <a:defRPr/>
            </a:pPr>
            <a:endParaRPr kumimoji="0" lang="en-US" sz="2400" b="0" i="0" u="none" strike="noStrike" kern="0" cap="none" spc="0" normalizeH="0" baseline="0" noProof="0">
              <a:ln>
                <a:noFill/>
              </a:ln>
              <a:solidFill>
                <a:srgbClr val="262626"/>
              </a:solidFill>
              <a:effectLst/>
              <a:uLnTx/>
              <a:uFillTx/>
              <a:latin typeface="+mn-lt"/>
              <a:cs typeface="Arial"/>
              <a:sym typeface="Arial"/>
            </a:endParaRPr>
          </a:p>
          <a:p>
            <a:pPr marL="152396" indent="0">
              <a:buNone/>
            </a:pPr>
            <a:endParaRPr lang="en-US"/>
          </a:p>
        </p:txBody>
      </p:sp>
      <p:sp>
        <p:nvSpPr>
          <p:cNvPr id="5" name="Slide Number Placeholder 3">
            <a:extLst>
              <a:ext uri="{FF2B5EF4-FFF2-40B4-BE49-F238E27FC236}">
                <a16:creationId xmlns:a16="http://schemas.microsoft.com/office/drawing/2014/main" id="{22DFF1D0-38A1-1094-BFF1-66283F4F8584}"/>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n-lt"/>
              </a:rPr>
              <a:t>ParentChild+     </a:t>
            </a:r>
            <a:fld id="{00000000-1234-1234-1234-123412341234}" type="slidenum">
              <a:rPr lang="en-US" sz="1100" b="0" smtClean="0">
                <a:solidFill>
                  <a:srgbClr val="262626"/>
                </a:solidFill>
                <a:latin typeface="+mn-lt"/>
              </a:rPr>
              <a:pPr marL="0" lvl="0" indent="0" algn="r" rtl="0">
                <a:spcBef>
                  <a:spcPts val="0"/>
                </a:spcBef>
                <a:spcAft>
                  <a:spcPts val="0"/>
                </a:spcAft>
                <a:buNone/>
              </a:pPr>
              <a:t>17</a:t>
            </a:fld>
            <a:endParaRPr sz="1100" b="0">
              <a:solidFill>
                <a:srgbClr val="262626"/>
              </a:solidFill>
              <a:latin typeface="+mn-lt"/>
            </a:endParaRPr>
          </a:p>
        </p:txBody>
      </p:sp>
      <p:pic>
        <p:nvPicPr>
          <p:cNvPr id="8" name="Picture 7">
            <a:extLst>
              <a:ext uri="{FF2B5EF4-FFF2-40B4-BE49-F238E27FC236}">
                <a16:creationId xmlns:a16="http://schemas.microsoft.com/office/drawing/2014/main" id="{2B5AA0C3-7E4E-1C46-EFFD-E448E0B78D0F}"/>
              </a:ext>
            </a:extLst>
          </p:cNvPr>
          <p:cNvPicPr>
            <a:picLocks noChangeAspect="1"/>
          </p:cNvPicPr>
          <p:nvPr/>
        </p:nvPicPr>
        <p:blipFill>
          <a:blip r:embed="rId2"/>
          <a:stretch>
            <a:fillRect/>
          </a:stretch>
        </p:blipFill>
        <p:spPr>
          <a:xfrm>
            <a:off x="5237219" y="2376596"/>
            <a:ext cx="5106932" cy="3800367"/>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D829FF64-D061-649F-AF3F-3215C3672097}"/>
              </a:ext>
            </a:extLst>
          </p:cNvPr>
          <p:cNvPicPr>
            <a:picLocks noChangeAspect="1"/>
          </p:cNvPicPr>
          <p:nvPr/>
        </p:nvPicPr>
        <p:blipFill>
          <a:blip r:embed="rId3"/>
          <a:stretch>
            <a:fillRect/>
          </a:stretch>
        </p:blipFill>
        <p:spPr>
          <a:xfrm>
            <a:off x="1347788" y="1748857"/>
            <a:ext cx="5184492" cy="3889859"/>
          </a:xfrm>
          <a:prstGeom prst="rect">
            <a:avLst/>
          </a:prstGeom>
          <a:ln>
            <a:noFill/>
          </a:ln>
          <a:effectLst>
            <a:outerShdw blurRad="292100" dist="139700" dir="2700000" algn="tl" rotWithShape="0">
              <a:srgbClr val="333333">
                <a:alpha val="65000"/>
              </a:srgbClr>
            </a:outerShdw>
          </a:effectLst>
        </p:spPr>
      </p:pic>
      <p:sp>
        <p:nvSpPr>
          <p:cNvPr id="4" name="Rectangle 3">
            <a:extLst>
              <a:ext uri="{FF2B5EF4-FFF2-40B4-BE49-F238E27FC236}">
                <a16:creationId xmlns:a16="http://schemas.microsoft.com/office/drawing/2014/main" id="{6D4DB480-EF34-297B-E517-E8D37FB45B50}"/>
              </a:ext>
            </a:extLst>
          </p:cNvPr>
          <p:cNvSpPr/>
          <p:nvPr/>
        </p:nvSpPr>
        <p:spPr>
          <a:xfrm>
            <a:off x="1937657" y="3352801"/>
            <a:ext cx="870857" cy="9797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2929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D3864-16A1-0865-2096-0A27BDCC1F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E658C3-3664-3E79-8601-F6B6880FCE54}"/>
              </a:ext>
            </a:extLst>
          </p:cNvPr>
          <p:cNvSpPr>
            <a:spLocks noGrp="1"/>
          </p:cNvSpPr>
          <p:nvPr>
            <p:ph type="title"/>
          </p:nvPr>
        </p:nvSpPr>
        <p:spPr/>
        <p:txBody>
          <a:bodyPr>
            <a:normAutofit/>
          </a:bodyPr>
          <a:lstStyle/>
          <a:p>
            <a:r>
              <a:rPr lang="en-US" sz="4000">
                <a:solidFill>
                  <a:srgbClr val="262626"/>
                </a:solidFill>
                <a:latin typeface="+mj-lt"/>
              </a:rPr>
              <a:t>Steps to being data driven</a:t>
            </a:r>
          </a:p>
        </p:txBody>
      </p:sp>
      <p:sp>
        <p:nvSpPr>
          <p:cNvPr id="5" name="Slide Number Placeholder 3">
            <a:extLst>
              <a:ext uri="{FF2B5EF4-FFF2-40B4-BE49-F238E27FC236}">
                <a16:creationId xmlns:a16="http://schemas.microsoft.com/office/drawing/2014/main" id="{C2702BF9-01F3-31C9-24C3-6B2105635F99}"/>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n-lt"/>
              </a:rPr>
              <a:t>ParentChild+     </a:t>
            </a:r>
            <a:fld id="{00000000-1234-1234-1234-123412341234}" type="slidenum">
              <a:rPr lang="en-US" sz="1100" b="0" smtClean="0">
                <a:solidFill>
                  <a:srgbClr val="262626"/>
                </a:solidFill>
                <a:latin typeface="+mn-lt"/>
              </a:rPr>
              <a:pPr marL="0" lvl="0" indent="0" algn="r" rtl="0">
                <a:spcBef>
                  <a:spcPts val="0"/>
                </a:spcBef>
                <a:spcAft>
                  <a:spcPts val="0"/>
                </a:spcAft>
                <a:buNone/>
              </a:pPr>
              <a:t>18</a:t>
            </a:fld>
            <a:endParaRPr sz="1100" b="0">
              <a:solidFill>
                <a:srgbClr val="262626"/>
              </a:solidFill>
              <a:latin typeface="+mn-lt"/>
            </a:endParaRPr>
          </a:p>
        </p:txBody>
      </p:sp>
      <p:sp>
        <p:nvSpPr>
          <p:cNvPr id="8" name="Rectangle 7">
            <a:extLst>
              <a:ext uri="{FF2B5EF4-FFF2-40B4-BE49-F238E27FC236}">
                <a16:creationId xmlns:a16="http://schemas.microsoft.com/office/drawing/2014/main" id="{B8137D24-1DA4-0A20-8C56-FAA30445364E}"/>
              </a:ext>
            </a:extLst>
          </p:cNvPr>
          <p:cNvSpPr/>
          <p:nvPr/>
        </p:nvSpPr>
        <p:spPr>
          <a:xfrm>
            <a:off x="1201002" y="1690688"/>
            <a:ext cx="4258101" cy="1134399"/>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99DB037-198E-56D0-CEB6-B3465477130A}"/>
              </a:ext>
            </a:extLst>
          </p:cNvPr>
          <p:cNvSpPr/>
          <p:nvPr/>
        </p:nvSpPr>
        <p:spPr>
          <a:xfrm>
            <a:off x="6635086" y="2429942"/>
            <a:ext cx="4258101" cy="1134399"/>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0EE5771-6494-BC84-01B7-13F753240423}"/>
              </a:ext>
            </a:extLst>
          </p:cNvPr>
          <p:cNvSpPr/>
          <p:nvPr/>
        </p:nvSpPr>
        <p:spPr>
          <a:xfrm>
            <a:off x="1201002" y="3747078"/>
            <a:ext cx="4258101" cy="1134399"/>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5282456-56E8-D235-162F-46E4AB471683}"/>
              </a:ext>
            </a:extLst>
          </p:cNvPr>
          <p:cNvSpPr/>
          <p:nvPr/>
        </p:nvSpPr>
        <p:spPr>
          <a:xfrm>
            <a:off x="6635085" y="4520080"/>
            <a:ext cx="4258101" cy="1134399"/>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33C6E8F-83A7-4102-A2A2-2B2B5E92BE31}"/>
              </a:ext>
            </a:extLst>
          </p:cNvPr>
          <p:cNvSpPr txBox="1"/>
          <p:nvPr/>
        </p:nvSpPr>
        <p:spPr>
          <a:xfrm>
            <a:off x="1689421" y="1903365"/>
            <a:ext cx="3567754" cy="707886"/>
          </a:xfrm>
          <a:prstGeom prst="rect">
            <a:avLst/>
          </a:prstGeom>
          <a:noFill/>
        </p:spPr>
        <p:txBody>
          <a:bodyPr wrap="square" rtlCol="0">
            <a:spAutoFit/>
          </a:bodyPr>
          <a:lstStyle/>
          <a:p>
            <a:r>
              <a:rPr lang="en-US" sz="1600" b="1">
                <a:solidFill>
                  <a:srgbClr val="262626"/>
                </a:solidFill>
              </a:rPr>
              <a:t>Provide training on data</a:t>
            </a:r>
          </a:p>
          <a:p>
            <a:r>
              <a:rPr lang="en-US" sz="1200">
                <a:solidFill>
                  <a:srgbClr val="262626"/>
                </a:solidFill>
              </a:rPr>
              <a:t>ELSs should understand and use information to make better decisions</a:t>
            </a:r>
          </a:p>
        </p:txBody>
      </p:sp>
      <p:sp>
        <p:nvSpPr>
          <p:cNvPr id="13" name="Oval 12">
            <a:extLst>
              <a:ext uri="{FF2B5EF4-FFF2-40B4-BE49-F238E27FC236}">
                <a16:creationId xmlns:a16="http://schemas.microsoft.com/office/drawing/2014/main" id="{FC4179CE-A883-03FC-942B-531B6DD658EC}"/>
              </a:ext>
            </a:extLst>
          </p:cNvPr>
          <p:cNvSpPr/>
          <p:nvPr/>
        </p:nvSpPr>
        <p:spPr>
          <a:xfrm>
            <a:off x="876982" y="1924334"/>
            <a:ext cx="640080" cy="640080"/>
          </a:xfrm>
          <a:prstGeom prst="ellipse">
            <a:avLst/>
          </a:prstGeom>
          <a:solidFill>
            <a:srgbClr val="FFFEFB"/>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262626"/>
                </a:solidFill>
              </a:rPr>
              <a:t>1</a:t>
            </a:r>
          </a:p>
        </p:txBody>
      </p:sp>
      <p:sp>
        <p:nvSpPr>
          <p:cNvPr id="14" name="Oval 13">
            <a:extLst>
              <a:ext uri="{FF2B5EF4-FFF2-40B4-BE49-F238E27FC236}">
                <a16:creationId xmlns:a16="http://schemas.microsoft.com/office/drawing/2014/main" id="{AB60278A-2D56-5038-2632-CBF244559495}"/>
              </a:ext>
            </a:extLst>
          </p:cNvPr>
          <p:cNvSpPr/>
          <p:nvPr/>
        </p:nvSpPr>
        <p:spPr>
          <a:xfrm>
            <a:off x="6315045" y="2581565"/>
            <a:ext cx="640080" cy="640080"/>
          </a:xfrm>
          <a:prstGeom prst="ellipse">
            <a:avLst/>
          </a:prstGeom>
          <a:solidFill>
            <a:srgbClr val="FFFEFB"/>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262626"/>
                </a:solidFill>
              </a:rPr>
              <a:t>2</a:t>
            </a:r>
          </a:p>
        </p:txBody>
      </p:sp>
      <p:sp>
        <p:nvSpPr>
          <p:cNvPr id="15" name="Oval 14">
            <a:extLst>
              <a:ext uri="{FF2B5EF4-FFF2-40B4-BE49-F238E27FC236}">
                <a16:creationId xmlns:a16="http://schemas.microsoft.com/office/drawing/2014/main" id="{C1185479-2334-A90D-AE58-AA1BB0E67B37}"/>
              </a:ext>
            </a:extLst>
          </p:cNvPr>
          <p:cNvSpPr/>
          <p:nvPr/>
        </p:nvSpPr>
        <p:spPr>
          <a:xfrm>
            <a:off x="876982" y="4032914"/>
            <a:ext cx="640080" cy="640080"/>
          </a:xfrm>
          <a:prstGeom prst="ellipse">
            <a:avLst/>
          </a:prstGeom>
          <a:solidFill>
            <a:srgbClr val="FFFEFB"/>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262626"/>
                </a:solidFill>
              </a:rPr>
              <a:t>3</a:t>
            </a:r>
          </a:p>
        </p:txBody>
      </p:sp>
      <p:sp>
        <p:nvSpPr>
          <p:cNvPr id="16" name="Oval 15">
            <a:extLst>
              <a:ext uri="{FF2B5EF4-FFF2-40B4-BE49-F238E27FC236}">
                <a16:creationId xmlns:a16="http://schemas.microsoft.com/office/drawing/2014/main" id="{E5532696-C36D-027C-40C5-F41F028DBA4A}"/>
              </a:ext>
            </a:extLst>
          </p:cNvPr>
          <p:cNvSpPr/>
          <p:nvPr/>
        </p:nvSpPr>
        <p:spPr>
          <a:xfrm>
            <a:off x="6315045" y="4799447"/>
            <a:ext cx="640080" cy="640080"/>
          </a:xfrm>
          <a:prstGeom prst="ellipse">
            <a:avLst/>
          </a:prstGeom>
          <a:solidFill>
            <a:srgbClr val="FFFEFB"/>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262626"/>
                </a:solidFill>
              </a:rPr>
              <a:t>4</a:t>
            </a:r>
          </a:p>
        </p:txBody>
      </p:sp>
      <p:sp>
        <p:nvSpPr>
          <p:cNvPr id="18" name="TextBox 17">
            <a:extLst>
              <a:ext uri="{FF2B5EF4-FFF2-40B4-BE49-F238E27FC236}">
                <a16:creationId xmlns:a16="http://schemas.microsoft.com/office/drawing/2014/main" id="{A0B8C44C-055B-9F3E-A2B7-A43092D3094B}"/>
              </a:ext>
            </a:extLst>
          </p:cNvPr>
          <p:cNvSpPr txBox="1"/>
          <p:nvPr/>
        </p:nvSpPr>
        <p:spPr>
          <a:xfrm>
            <a:off x="7140279" y="2646426"/>
            <a:ext cx="3567754" cy="707886"/>
          </a:xfrm>
          <a:prstGeom prst="rect">
            <a:avLst/>
          </a:prstGeom>
          <a:noFill/>
        </p:spPr>
        <p:txBody>
          <a:bodyPr wrap="square" rtlCol="0">
            <a:spAutoFit/>
          </a:bodyPr>
          <a:lstStyle/>
          <a:p>
            <a:r>
              <a:rPr lang="en-US" sz="1600" b="1">
                <a:solidFill>
                  <a:srgbClr val="262626"/>
                </a:solidFill>
              </a:rPr>
              <a:t>Set clear targets and metrics</a:t>
            </a:r>
          </a:p>
          <a:p>
            <a:r>
              <a:rPr lang="en-US" sz="1200">
                <a:solidFill>
                  <a:srgbClr val="262626"/>
                </a:solidFill>
              </a:rPr>
              <a:t>Measurable goals that align with the program’s mission</a:t>
            </a:r>
          </a:p>
        </p:txBody>
      </p:sp>
      <p:cxnSp>
        <p:nvCxnSpPr>
          <p:cNvPr id="24" name="Connector: Elbow 23">
            <a:extLst>
              <a:ext uri="{FF2B5EF4-FFF2-40B4-BE49-F238E27FC236}">
                <a16:creationId xmlns:a16="http://schemas.microsoft.com/office/drawing/2014/main" id="{ECF56DEA-6EFF-BD1F-A025-575853AD42CB}"/>
              </a:ext>
            </a:extLst>
          </p:cNvPr>
          <p:cNvCxnSpPr>
            <a:cxnSpLocks/>
            <a:endCxn id="9" idx="0"/>
          </p:cNvCxnSpPr>
          <p:nvPr/>
        </p:nvCxnSpPr>
        <p:spPr>
          <a:xfrm>
            <a:off x="5459102" y="2058553"/>
            <a:ext cx="3305035" cy="371389"/>
          </a:xfrm>
          <a:prstGeom prst="bentConnector2">
            <a:avLst/>
          </a:prstGeom>
          <a:ln w="28575">
            <a:solidFill>
              <a:srgbClr val="262626"/>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FC9D31C9-5B91-C378-822D-D6F67A5867BB}"/>
              </a:ext>
            </a:extLst>
          </p:cNvPr>
          <p:cNvCxnSpPr>
            <a:cxnSpLocks/>
          </p:cNvCxnSpPr>
          <p:nvPr/>
        </p:nvCxnSpPr>
        <p:spPr>
          <a:xfrm>
            <a:off x="5459102" y="4136856"/>
            <a:ext cx="3305035" cy="371389"/>
          </a:xfrm>
          <a:prstGeom prst="bentConnector2">
            <a:avLst/>
          </a:prstGeom>
          <a:ln w="28575">
            <a:solidFill>
              <a:srgbClr val="262626"/>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or: Elbow 26">
            <a:extLst>
              <a:ext uri="{FF2B5EF4-FFF2-40B4-BE49-F238E27FC236}">
                <a16:creationId xmlns:a16="http://schemas.microsoft.com/office/drawing/2014/main" id="{5ABBB551-CA8F-EC7E-64BC-5C05116F7B37}"/>
              </a:ext>
            </a:extLst>
          </p:cNvPr>
          <p:cNvCxnSpPr>
            <a:cxnSpLocks/>
          </p:cNvCxnSpPr>
          <p:nvPr/>
        </p:nvCxnSpPr>
        <p:spPr>
          <a:xfrm flipH="1">
            <a:off x="3330050" y="3399182"/>
            <a:ext cx="3305035" cy="371389"/>
          </a:xfrm>
          <a:prstGeom prst="bentConnector2">
            <a:avLst/>
          </a:prstGeom>
          <a:ln w="28575">
            <a:solidFill>
              <a:srgbClr val="262626"/>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85693C6D-BE31-D2A2-9083-D04E64263EA9}"/>
              </a:ext>
            </a:extLst>
          </p:cNvPr>
          <p:cNvSpPr txBox="1"/>
          <p:nvPr/>
        </p:nvSpPr>
        <p:spPr>
          <a:xfrm>
            <a:off x="1689421" y="3890255"/>
            <a:ext cx="3567754" cy="892552"/>
          </a:xfrm>
          <a:prstGeom prst="rect">
            <a:avLst/>
          </a:prstGeom>
          <a:noFill/>
        </p:spPr>
        <p:txBody>
          <a:bodyPr wrap="square" rtlCol="0">
            <a:spAutoFit/>
          </a:bodyPr>
          <a:lstStyle/>
          <a:p>
            <a:r>
              <a:rPr lang="en-US" sz="1600" b="1">
                <a:solidFill>
                  <a:srgbClr val="262626"/>
                </a:solidFill>
              </a:rPr>
              <a:t>Prioritize data quality</a:t>
            </a:r>
          </a:p>
          <a:p>
            <a:r>
              <a:rPr lang="en-US" sz="1200">
                <a:solidFill>
                  <a:srgbClr val="262626"/>
                </a:solidFill>
              </a:rPr>
              <a:t>Focus on collecting accurate, relevant, and timely data to ensure insights are actionable</a:t>
            </a:r>
          </a:p>
        </p:txBody>
      </p:sp>
      <p:sp>
        <p:nvSpPr>
          <p:cNvPr id="29" name="TextBox 28">
            <a:extLst>
              <a:ext uri="{FF2B5EF4-FFF2-40B4-BE49-F238E27FC236}">
                <a16:creationId xmlns:a16="http://schemas.microsoft.com/office/drawing/2014/main" id="{F848530B-536C-DD06-70EF-373692C3ED94}"/>
              </a:ext>
            </a:extLst>
          </p:cNvPr>
          <p:cNvSpPr txBox="1"/>
          <p:nvPr/>
        </p:nvSpPr>
        <p:spPr>
          <a:xfrm>
            <a:off x="7140279" y="4662166"/>
            <a:ext cx="3567754" cy="707886"/>
          </a:xfrm>
          <a:prstGeom prst="rect">
            <a:avLst/>
          </a:prstGeom>
          <a:noFill/>
        </p:spPr>
        <p:txBody>
          <a:bodyPr wrap="square" rtlCol="0">
            <a:spAutoFit/>
          </a:bodyPr>
          <a:lstStyle/>
          <a:p>
            <a:r>
              <a:rPr lang="en-US" sz="1600" b="1">
                <a:solidFill>
                  <a:srgbClr val="262626"/>
                </a:solidFill>
              </a:rPr>
              <a:t>Act on insights</a:t>
            </a:r>
          </a:p>
          <a:p>
            <a:r>
              <a:rPr lang="en-US" sz="1200">
                <a:solidFill>
                  <a:srgbClr val="262626"/>
                </a:solidFill>
              </a:rPr>
              <a:t>Interpret the data in the program and community context, and make a plan</a:t>
            </a:r>
          </a:p>
        </p:txBody>
      </p:sp>
    </p:spTree>
    <p:extLst>
      <p:ext uri="{BB962C8B-B14F-4D97-AF65-F5344CB8AC3E}">
        <p14:creationId xmlns:p14="http://schemas.microsoft.com/office/powerpoint/2010/main" val="8641095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a:extLst>
            <a:ext uri="{FF2B5EF4-FFF2-40B4-BE49-F238E27FC236}">
              <a16:creationId xmlns:a16="http://schemas.microsoft.com/office/drawing/2014/main" id="{541DD3B1-DD45-E7D3-09BF-3946C0109E06}"/>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4864F4A1-48BC-6292-5BAC-85C6AD6C4A6F}"/>
              </a:ext>
            </a:extLst>
          </p:cNvPr>
          <p:cNvSpPr txBox="1"/>
          <p:nvPr/>
        </p:nvSpPr>
        <p:spPr>
          <a:xfrm>
            <a:off x="-72788" y="2828836"/>
            <a:ext cx="1233757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buClr>
                <a:srgbClr val="262626"/>
              </a:buClr>
            </a:pPr>
            <a:r>
              <a:rPr lang="en-GB" sz="7200" b="1">
                <a:solidFill>
                  <a:schemeClr val="bg1"/>
                </a:solidFill>
                <a:latin typeface="Montserrat"/>
                <a:ea typeface="Calibri" panose="020F0502020204030204"/>
                <a:cs typeface="Calibri" panose="020F0502020204030204"/>
              </a:rPr>
              <a:t>BREAK – 10 MINUTES</a:t>
            </a:r>
          </a:p>
        </p:txBody>
      </p:sp>
    </p:spTree>
    <p:extLst>
      <p:ext uri="{BB962C8B-B14F-4D97-AF65-F5344CB8AC3E}">
        <p14:creationId xmlns:p14="http://schemas.microsoft.com/office/powerpoint/2010/main" val="3041158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a:extLst>
            <a:ext uri="{FF2B5EF4-FFF2-40B4-BE49-F238E27FC236}">
              <a16:creationId xmlns:a16="http://schemas.microsoft.com/office/drawing/2014/main" id="{53725152-7722-FB41-CEC6-024916881FFB}"/>
            </a:ext>
          </a:extLst>
        </p:cNvPr>
        <p:cNvGrpSpPr/>
        <p:nvPr/>
      </p:nvGrpSpPr>
      <p:grpSpPr>
        <a:xfrm>
          <a:off x="0" y="0"/>
          <a:ext cx="0" cy="0"/>
          <a:chOff x="0" y="0"/>
          <a:chExt cx="0" cy="0"/>
        </a:xfrm>
      </p:grpSpPr>
      <p:pic>
        <p:nvPicPr>
          <p:cNvPr id="3" name="Picture 2" descr="A pink cross on a black background&#10;&#10;AI-generated content may be incorrect.">
            <a:extLst>
              <a:ext uri="{FF2B5EF4-FFF2-40B4-BE49-F238E27FC236}">
                <a16:creationId xmlns:a16="http://schemas.microsoft.com/office/drawing/2014/main" id="{B2E76649-B854-595F-93C5-4C569C6BC7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860884"/>
            <a:ext cx="6858000" cy="6858000"/>
          </a:xfrm>
          <a:prstGeom prst="rect">
            <a:avLst/>
          </a:prstGeom>
        </p:spPr>
      </p:pic>
      <p:sp>
        <p:nvSpPr>
          <p:cNvPr id="7" name="Google Shape;92;p5">
            <a:extLst>
              <a:ext uri="{FF2B5EF4-FFF2-40B4-BE49-F238E27FC236}">
                <a16:creationId xmlns:a16="http://schemas.microsoft.com/office/drawing/2014/main" id="{53A8CB45-7709-675B-7BFD-3C16BA51C58A}"/>
              </a:ext>
            </a:extLst>
          </p:cNvPr>
          <p:cNvSpPr txBox="1"/>
          <p:nvPr/>
        </p:nvSpPr>
        <p:spPr>
          <a:xfrm>
            <a:off x="4126490" y="2608381"/>
            <a:ext cx="10402400" cy="820619"/>
          </a:xfrm>
          <a:prstGeom prst="rect">
            <a:avLst/>
          </a:prstGeom>
          <a:noFill/>
          <a:ln>
            <a:noFill/>
          </a:ln>
        </p:spPr>
        <p:txBody>
          <a:bodyPr spcFirstLastPara="1" wrap="square" lIns="121900" tIns="60933" rIns="121900" bIns="60933" anchor="t" anchorCtr="0">
            <a:spAutoFit/>
          </a:bodyPr>
          <a:lstStyle/>
          <a:p>
            <a:pPr>
              <a:buSzPts val="3600"/>
            </a:pPr>
            <a:endParaRPr sz="800">
              <a:latin typeface="Arial Black"/>
              <a:ea typeface="Arial Black"/>
              <a:cs typeface="Arial Black"/>
              <a:sym typeface="Arial Black"/>
            </a:endParaRPr>
          </a:p>
          <a:p>
            <a:pPr>
              <a:buSzPts val="3600"/>
            </a:pPr>
            <a:r>
              <a:rPr lang="en-US" sz="3700" b="1">
                <a:solidFill>
                  <a:schemeClr val="lt1"/>
                </a:solidFill>
                <a:latin typeface="+mj-lt"/>
                <a:ea typeface="Arial Black"/>
                <a:cs typeface="Arial Black"/>
                <a:sym typeface="Arial Black"/>
              </a:rPr>
              <a:t>Your role in data collection</a:t>
            </a:r>
            <a:endParaRPr lang="en-US" sz="800" b="1">
              <a:solidFill>
                <a:schemeClr val="lt1"/>
              </a:solidFill>
              <a:latin typeface="+mj-lt"/>
              <a:ea typeface="Arial Black"/>
              <a:cs typeface="Arial Black"/>
              <a:sym typeface="Arial Black"/>
            </a:endParaRPr>
          </a:p>
        </p:txBody>
      </p:sp>
    </p:spTree>
    <p:extLst>
      <p:ext uri="{BB962C8B-B14F-4D97-AF65-F5344CB8AC3E}">
        <p14:creationId xmlns:p14="http://schemas.microsoft.com/office/powerpoint/2010/main" val="39367576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99069-FB25-6D6E-6C7C-7701B71F85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3FF227-1D07-3A0D-D47E-440CAF6B4887}"/>
              </a:ext>
            </a:extLst>
          </p:cNvPr>
          <p:cNvSpPr>
            <a:spLocks noGrp="1"/>
          </p:cNvSpPr>
          <p:nvPr>
            <p:ph type="title"/>
          </p:nvPr>
        </p:nvSpPr>
        <p:spPr/>
        <p:txBody>
          <a:bodyPr>
            <a:normAutofit/>
          </a:bodyPr>
          <a:lstStyle/>
          <a:p>
            <a:r>
              <a:rPr lang="en-US" sz="4000">
                <a:solidFill>
                  <a:srgbClr val="262626"/>
                </a:solidFill>
                <a:latin typeface="+mj-lt"/>
              </a:rPr>
              <a:t>Data collection guidelines</a:t>
            </a:r>
          </a:p>
        </p:txBody>
      </p:sp>
      <p:sp>
        <p:nvSpPr>
          <p:cNvPr id="3" name="Text Placeholder 2">
            <a:extLst>
              <a:ext uri="{FF2B5EF4-FFF2-40B4-BE49-F238E27FC236}">
                <a16:creationId xmlns:a16="http://schemas.microsoft.com/office/drawing/2014/main" id="{89C76162-F823-41E8-7DE2-3E9EDFF3F6C0}"/>
              </a:ext>
            </a:extLst>
          </p:cNvPr>
          <p:cNvSpPr>
            <a:spLocks noGrp="1"/>
          </p:cNvSpPr>
          <p:nvPr>
            <p:ph type="body" idx="1"/>
          </p:nvPr>
        </p:nvSpPr>
        <p:spPr>
          <a:xfrm>
            <a:off x="838200" y="1825625"/>
            <a:ext cx="10006013" cy="4351339"/>
          </a:xfrm>
        </p:spPr>
        <p:txBody>
          <a:bodyPr>
            <a:normAutofit/>
          </a:bodyPr>
          <a:lstStyle/>
          <a:p>
            <a:pPr marL="495300" indent="-342900">
              <a:lnSpc>
                <a:spcPct val="150000"/>
              </a:lnSpc>
              <a:buClr>
                <a:schemeClr val="accent4">
                  <a:lumMod val="75000"/>
                </a:schemeClr>
              </a:buClr>
              <a:buSzPct val="100000"/>
              <a:buFont typeface="Arial" panose="020B0604020202020204" pitchFamily="34" charset="0"/>
              <a:buChar char="•"/>
            </a:pPr>
            <a:r>
              <a:rPr lang="en-US">
                <a:latin typeface="+mn-lt"/>
              </a:rPr>
              <a:t>Explain data is part of program, getting consent</a:t>
            </a:r>
          </a:p>
          <a:p>
            <a:pPr marL="495300" indent="-342900">
              <a:lnSpc>
                <a:spcPct val="150000"/>
              </a:lnSpc>
              <a:buClr>
                <a:schemeClr val="accent4">
                  <a:lumMod val="75000"/>
                </a:schemeClr>
              </a:buClr>
              <a:buSzPct val="100000"/>
              <a:buFont typeface="Arial" panose="020B0604020202020204" pitchFamily="34" charset="0"/>
              <a:buChar char="•"/>
            </a:pPr>
            <a:r>
              <a:rPr lang="en-US">
                <a:latin typeface="+mn-lt"/>
              </a:rPr>
              <a:t>Support participants in completing intake information</a:t>
            </a:r>
          </a:p>
          <a:p>
            <a:pPr marL="495300" indent="-342900">
              <a:lnSpc>
                <a:spcPct val="150000"/>
              </a:lnSpc>
              <a:buClr>
                <a:schemeClr val="accent4">
                  <a:lumMod val="75000"/>
                </a:schemeClr>
              </a:buClr>
              <a:buSzPct val="100000"/>
              <a:buFont typeface="Arial" panose="020B0604020202020204" pitchFamily="34" charset="0"/>
              <a:buChar char="•"/>
            </a:pPr>
            <a:r>
              <a:rPr lang="en-US">
                <a:latin typeface="+mn-lt"/>
              </a:rPr>
              <a:t>Support participants in completing the assessments or any other data forms</a:t>
            </a:r>
          </a:p>
          <a:p>
            <a:pPr marL="495300" indent="-342900">
              <a:lnSpc>
                <a:spcPct val="150000"/>
              </a:lnSpc>
              <a:buClr>
                <a:schemeClr val="accent4">
                  <a:lumMod val="75000"/>
                </a:schemeClr>
              </a:buClr>
              <a:buSzPct val="100000"/>
              <a:buFont typeface="Arial" panose="020B0604020202020204" pitchFamily="34" charset="0"/>
              <a:buChar char="•"/>
            </a:pPr>
            <a:r>
              <a:rPr lang="en-US">
                <a:latin typeface="+mn-lt"/>
              </a:rPr>
              <a:t>Support your team in observation and documentation during the program (e.g., reflection record)</a:t>
            </a:r>
          </a:p>
          <a:p>
            <a:pPr marL="495300" indent="-342900">
              <a:lnSpc>
                <a:spcPct val="150000"/>
              </a:lnSpc>
              <a:buClr>
                <a:schemeClr val="accent4">
                  <a:lumMod val="75000"/>
                </a:schemeClr>
              </a:buClr>
              <a:buSzPct val="100000"/>
              <a:buFont typeface="Arial" panose="020B0604020202020204" pitchFamily="34" charset="0"/>
              <a:buChar char="•"/>
            </a:pPr>
            <a:r>
              <a:rPr lang="en-US">
                <a:latin typeface="+mn-lt"/>
              </a:rPr>
              <a:t>Completing data entry and updates</a:t>
            </a:r>
            <a:endParaRPr kumimoji="0" lang="en-US" sz="2400" b="0" i="0" u="none" strike="noStrike" kern="0" cap="none" spc="0" normalizeH="0" baseline="0" noProof="0">
              <a:ln>
                <a:noFill/>
              </a:ln>
              <a:solidFill>
                <a:srgbClr val="262626"/>
              </a:solidFill>
              <a:effectLst/>
              <a:uLnTx/>
              <a:uFillTx/>
              <a:latin typeface="+mn-lt"/>
              <a:cs typeface="Arial"/>
              <a:sym typeface="Arial"/>
            </a:endParaRPr>
          </a:p>
          <a:p>
            <a:pPr marL="152396" indent="0">
              <a:buNone/>
            </a:pPr>
            <a:endParaRPr lang="en-US"/>
          </a:p>
        </p:txBody>
      </p:sp>
      <p:sp>
        <p:nvSpPr>
          <p:cNvPr id="5" name="Slide Number Placeholder 3">
            <a:extLst>
              <a:ext uri="{FF2B5EF4-FFF2-40B4-BE49-F238E27FC236}">
                <a16:creationId xmlns:a16="http://schemas.microsoft.com/office/drawing/2014/main" id="{499AB5E0-4228-4BD0-10E8-B95C10D85ED8}"/>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n-lt"/>
              </a:rPr>
              <a:t>ParentChild+     </a:t>
            </a:r>
            <a:fld id="{00000000-1234-1234-1234-123412341234}" type="slidenum">
              <a:rPr lang="en-US" sz="1100" b="0" smtClean="0">
                <a:solidFill>
                  <a:srgbClr val="262626"/>
                </a:solidFill>
                <a:latin typeface="+mn-lt"/>
              </a:rPr>
              <a:pPr marL="0" lvl="0" indent="0" algn="r" rtl="0">
                <a:spcBef>
                  <a:spcPts val="0"/>
                </a:spcBef>
                <a:spcAft>
                  <a:spcPts val="0"/>
                </a:spcAft>
                <a:buNone/>
              </a:pPr>
              <a:t>21</a:t>
            </a:fld>
            <a:endParaRPr sz="1100" b="0">
              <a:solidFill>
                <a:srgbClr val="262626"/>
              </a:solidFill>
              <a:latin typeface="+mn-lt"/>
            </a:endParaRPr>
          </a:p>
        </p:txBody>
      </p:sp>
    </p:spTree>
    <p:extLst>
      <p:ext uri="{BB962C8B-B14F-4D97-AF65-F5344CB8AC3E}">
        <p14:creationId xmlns:p14="http://schemas.microsoft.com/office/powerpoint/2010/main" val="29386145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4A112-64D9-5BD5-3C5D-CD52ACF61C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14E36E-3BB4-6639-8AF0-016AE7B0CE09}"/>
              </a:ext>
            </a:extLst>
          </p:cNvPr>
          <p:cNvSpPr>
            <a:spLocks noGrp="1"/>
          </p:cNvSpPr>
          <p:nvPr>
            <p:ph type="title"/>
          </p:nvPr>
        </p:nvSpPr>
        <p:spPr/>
        <p:txBody>
          <a:bodyPr>
            <a:normAutofit/>
          </a:bodyPr>
          <a:lstStyle/>
          <a:p>
            <a:r>
              <a:rPr lang="en-US" sz="4000">
                <a:solidFill>
                  <a:srgbClr val="262626"/>
                </a:solidFill>
                <a:latin typeface="+mj-lt"/>
              </a:rPr>
              <a:t>What are the data collection forms</a:t>
            </a:r>
          </a:p>
        </p:txBody>
      </p:sp>
      <p:sp>
        <p:nvSpPr>
          <p:cNvPr id="5" name="Slide Number Placeholder 3">
            <a:extLst>
              <a:ext uri="{FF2B5EF4-FFF2-40B4-BE49-F238E27FC236}">
                <a16:creationId xmlns:a16="http://schemas.microsoft.com/office/drawing/2014/main" id="{0A4F68CA-C0C3-0030-D5AA-3A5BB88E344D}"/>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n-lt"/>
              </a:rPr>
              <a:t>ParentChild+     </a:t>
            </a:r>
            <a:fld id="{00000000-1234-1234-1234-123412341234}" type="slidenum">
              <a:rPr lang="en-US" sz="1100" b="0" smtClean="0">
                <a:solidFill>
                  <a:srgbClr val="262626"/>
                </a:solidFill>
                <a:latin typeface="+mn-lt"/>
              </a:rPr>
              <a:pPr marL="0" lvl="0" indent="0" algn="r" rtl="0">
                <a:spcBef>
                  <a:spcPts val="0"/>
                </a:spcBef>
                <a:spcAft>
                  <a:spcPts val="0"/>
                </a:spcAft>
                <a:buNone/>
              </a:pPr>
              <a:t>22</a:t>
            </a:fld>
            <a:endParaRPr sz="1100" b="0">
              <a:solidFill>
                <a:srgbClr val="262626"/>
              </a:solidFill>
              <a:latin typeface="+mn-lt"/>
            </a:endParaRPr>
          </a:p>
        </p:txBody>
      </p:sp>
      <p:sp>
        <p:nvSpPr>
          <p:cNvPr id="8" name="Text Placeholder 2">
            <a:extLst>
              <a:ext uri="{FF2B5EF4-FFF2-40B4-BE49-F238E27FC236}">
                <a16:creationId xmlns:a16="http://schemas.microsoft.com/office/drawing/2014/main" id="{F8D71BA3-DCC5-0209-376F-D70F177C9EC0}"/>
              </a:ext>
            </a:extLst>
          </p:cNvPr>
          <p:cNvSpPr>
            <a:spLocks noGrp="1"/>
          </p:cNvSpPr>
          <p:nvPr>
            <p:ph type="body" idx="1"/>
          </p:nvPr>
        </p:nvSpPr>
        <p:spPr>
          <a:xfrm>
            <a:off x="838200" y="1825625"/>
            <a:ext cx="10006013" cy="4351339"/>
          </a:xfrm>
        </p:spPr>
        <p:txBody>
          <a:bodyPr>
            <a:normAutofit/>
          </a:bodyPr>
          <a:lstStyle/>
          <a:p>
            <a:pPr marL="152396" indent="0" algn="r">
              <a:buNone/>
            </a:pPr>
            <a:r>
              <a:rPr lang="en-US">
                <a:latin typeface="+mn-lt"/>
              </a:rPr>
              <a:t>Page 23 in workbook</a:t>
            </a:r>
          </a:p>
        </p:txBody>
      </p:sp>
      <p:pic>
        <p:nvPicPr>
          <p:cNvPr id="10" name="Picture 9">
            <a:extLst>
              <a:ext uri="{FF2B5EF4-FFF2-40B4-BE49-F238E27FC236}">
                <a16:creationId xmlns:a16="http://schemas.microsoft.com/office/drawing/2014/main" id="{A21FEAEA-F4D1-CA97-F911-C6D0FD07390C}"/>
              </a:ext>
            </a:extLst>
          </p:cNvPr>
          <p:cNvPicPr>
            <a:picLocks noChangeAspect="1"/>
          </p:cNvPicPr>
          <p:nvPr/>
        </p:nvPicPr>
        <p:blipFill>
          <a:blip r:embed="rId2"/>
          <a:stretch>
            <a:fillRect/>
          </a:stretch>
        </p:blipFill>
        <p:spPr>
          <a:xfrm>
            <a:off x="1162049" y="1744663"/>
            <a:ext cx="6296025" cy="40957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9450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2DCF9-0615-266C-FFCA-8E8E38AAC0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821939-E64A-E481-895B-3507E67E513C}"/>
              </a:ext>
            </a:extLst>
          </p:cNvPr>
          <p:cNvSpPr>
            <a:spLocks noGrp="1"/>
          </p:cNvSpPr>
          <p:nvPr>
            <p:ph type="title"/>
          </p:nvPr>
        </p:nvSpPr>
        <p:spPr/>
        <p:txBody>
          <a:bodyPr>
            <a:normAutofit/>
          </a:bodyPr>
          <a:lstStyle/>
          <a:p>
            <a:r>
              <a:rPr lang="en-US" sz="4000">
                <a:solidFill>
                  <a:srgbClr val="262626"/>
                </a:solidFill>
                <a:latin typeface="+mj-lt"/>
              </a:rPr>
              <a:t>What are the data collection forms</a:t>
            </a:r>
          </a:p>
        </p:txBody>
      </p:sp>
      <p:sp>
        <p:nvSpPr>
          <p:cNvPr id="5" name="Slide Number Placeholder 3">
            <a:extLst>
              <a:ext uri="{FF2B5EF4-FFF2-40B4-BE49-F238E27FC236}">
                <a16:creationId xmlns:a16="http://schemas.microsoft.com/office/drawing/2014/main" id="{968B41AE-7D43-E459-6BC1-0F5C6D99B413}"/>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n-lt"/>
              </a:rPr>
              <a:t>ParentChild+     </a:t>
            </a:r>
            <a:fld id="{00000000-1234-1234-1234-123412341234}" type="slidenum">
              <a:rPr lang="en-US" sz="1100" b="0" smtClean="0">
                <a:solidFill>
                  <a:srgbClr val="262626"/>
                </a:solidFill>
                <a:latin typeface="+mn-lt"/>
              </a:rPr>
              <a:pPr marL="0" lvl="0" indent="0" algn="r" rtl="0">
                <a:spcBef>
                  <a:spcPts val="0"/>
                </a:spcBef>
                <a:spcAft>
                  <a:spcPts val="0"/>
                </a:spcAft>
                <a:buNone/>
              </a:pPr>
              <a:t>23</a:t>
            </a:fld>
            <a:endParaRPr sz="1100" b="0">
              <a:solidFill>
                <a:srgbClr val="262626"/>
              </a:solidFill>
              <a:latin typeface="+mn-lt"/>
            </a:endParaRPr>
          </a:p>
        </p:txBody>
      </p:sp>
      <p:graphicFrame>
        <p:nvGraphicFramePr>
          <p:cNvPr id="7" name="Table 6">
            <a:extLst>
              <a:ext uri="{FF2B5EF4-FFF2-40B4-BE49-F238E27FC236}">
                <a16:creationId xmlns:a16="http://schemas.microsoft.com/office/drawing/2014/main" id="{64C3DD7C-E357-CE3D-927C-4C2A9B022EB9}"/>
              </a:ext>
            </a:extLst>
          </p:cNvPr>
          <p:cNvGraphicFramePr>
            <a:graphicFrameLocks noGrp="1"/>
          </p:cNvGraphicFramePr>
          <p:nvPr>
            <p:extLst>
              <p:ext uri="{D42A27DB-BD31-4B8C-83A1-F6EECF244321}">
                <p14:modId xmlns:p14="http://schemas.microsoft.com/office/powerpoint/2010/main" val="805862051"/>
              </p:ext>
            </p:extLst>
          </p:nvPr>
        </p:nvGraphicFramePr>
        <p:xfrm>
          <a:off x="726679" y="1447800"/>
          <a:ext cx="10738643" cy="4876800"/>
        </p:xfrm>
        <a:graphic>
          <a:graphicData uri="http://schemas.openxmlformats.org/drawingml/2006/table">
            <a:tbl>
              <a:tblPr firstRow="1" bandRow="1">
                <a:tableStyleId>{5C22544A-7EE6-4342-B048-85BDC9FD1C3A}</a:tableStyleId>
              </a:tblPr>
              <a:tblGrid>
                <a:gridCol w="3671094">
                  <a:extLst>
                    <a:ext uri="{9D8B030D-6E8A-4147-A177-3AD203B41FA5}">
                      <a16:colId xmlns:a16="http://schemas.microsoft.com/office/drawing/2014/main" val="811861680"/>
                    </a:ext>
                  </a:extLst>
                </a:gridCol>
                <a:gridCol w="7067549">
                  <a:extLst>
                    <a:ext uri="{9D8B030D-6E8A-4147-A177-3AD203B41FA5}">
                      <a16:colId xmlns:a16="http://schemas.microsoft.com/office/drawing/2014/main" val="2376332327"/>
                    </a:ext>
                  </a:extLst>
                </a:gridCol>
              </a:tblGrid>
              <a:tr h="370840">
                <a:tc>
                  <a:txBody>
                    <a:bodyPr/>
                    <a:lstStyle/>
                    <a:p>
                      <a:r>
                        <a:rPr lang="en-US" sz="1600">
                          <a:solidFill>
                            <a:srgbClr val="262626"/>
                          </a:solidFill>
                        </a:rPr>
                        <a:t>Form</a:t>
                      </a:r>
                    </a:p>
                  </a:txBody>
                  <a:tcPr marT="91440" marB="91440">
                    <a:lnL w="12700" cmpd="sng">
                      <a:noFill/>
                    </a:lnL>
                    <a:lnR w="12700" cmpd="sng">
                      <a:noFill/>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a:solidFill>
                            <a:srgbClr val="262626"/>
                          </a:solidFill>
                        </a:rPr>
                        <a:t>Why?</a:t>
                      </a:r>
                    </a:p>
                  </a:txBody>
                  <a:tcPr marT="91440" marB="91440">
                    <a:lnL w="12700" cmpd="sng">
                      <a:noFill/>
                    </a:lnL>
                    <a:lnR w="12700" cmpd="sng">
                      <a:noFill/>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86050787"/>
                  </a:ext>
                </a:extLst>
              </a:tr>
              <a:tr h="370840">
                <a:tc>
                  <a:txBody>
                    <a:bodyPr/>
                    <a:lstStyle/>
                    <a:p>
                      <a:r>
                        <a:rPr lang="en-US" sz="1400">
                          <a:solidFill>
                            <a:srgbClr val="262626"/>
                          </a:solidFill>
                        </a:rPr>
                        <a:t>Intake form</a:t>
                      </a:r>
                    </a:p>
                    <a:p>
                      <a:r>
                        <a:rPr lang="en-US" sz="1400" i="1">
                          <a:solidFill>
                            <a:srgbClr val="262626"/>
                          </a:solidFill>
                        </a:rPr>
                        <a:t>Family Information</a:t>
                      </a:r>
                    </a:p>
                  </a:txBody>
                  <a:tcPr marT="91440" marB="91440">
                    <a:lnL w="12700" cmpd="sng">
                      <a:noFill/>
                    </a:lnL>
                    <a:lnR w="12700" cmpd="sng">
                      <a:noFill/>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285750" indent="-285750">
                        <a:buClr>
                          <a:schemeClr val="accent4">
                            <a:lumMod val="75000"/>
                          </a:schemeClr>
                        </a:buClr>
                        <a:buFont typeface="Arial" panose="020B0604020202020204" pitchFamily="34" charset="0"/>
                        <a:buChar char="•"/>
                      </a:pPr>
                      <a:r>
                        <a:rPr lang="en-US" sz="1400">
                          <a:solidFill>
                            <a:srgbClr val="262626"/>
                          </a:solidFill>
                        </a:rPr>
                        <a:t>To ensure we are working with families in under-resourced communities</a:t>
                      </a:r>
                    </a:p>
                    <a:p>
                      <a:pPr marL="285750" indent="-285750">
                        <a:buClr>
                          <a:schemeClr val="accent4">
                            <a:lumMod val="75000"/>
                          </a:schemeClr>
                        </a:buClr>
                        <a:buFont typeface="Arial" panose="020B0604020202020204" pitchFamily="34" charset="0"/>
                        <a:buChar char="•"/>
                      </a:pPr>
                      <a:r>
                        <a:rPr lang="en-US" sz="1400">
                          <a:solidFill>
                            <a:srgbClr val="262626"/>
                          </a:solidFill>
                        </a:rPr>
                        <a:t>To uncover hidden disparities and identify specific needs within communities</a:t>
                      </a:r>
                    </a:p>
                  </a:txBody>
                  <a:tcPr marT="91440" marB="91440">
                    <a:lnL w="12700" cmpd="sng">
                      <a:noFill/>
                    </a:lnL>
                    <a:lnR w="12700" cmpd="sng">
                      <a:noFill/>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31456587"/>
                  </a:ext>
                </a:extLst>
              </a:tr>
              <a:tr h="370840">
                <a:tc>
                  <a:txBody>
                    <a:bodyPr/>
                    <a:lstStyle/>
                    <a:p>
                      <a:r>
                        <a:rPr lang="en-US" sz="1400">
                          <a:solidFill>
                            <a:srgbClr val="262626"/>
                          </a:solidFill>
                        </a:rPr>
                        <a:t>Family strength and culture practices</a:t>
                      </a:r>
                    </a:p>
                    <a:p>
                      <a:r>
                        <a:rPr lang="en-US" sz="1400" i="1">
                          <a:solidFill>
                            <a:srgbClr val="262626"/>
                          </a:solidFill>
                        </a:rPr>
                        <a:t>Funds of knowledge</a:t>
                      </a:r>
                    </a:p>
                  </a:txBody>
                  <a:tcPr marT="91440" marB="9144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0" indent="0">
                        <a:buClr>
                          <a:schemeClr val="accent4">
                            <a:lumMod val="75000"/>
                          </a:schemeClr>
                        </a:buClr>
                        <a:buFont typeface="Arial" panose="020B0604020202020204" pitchFamily="34" charset="0"/>
                        <a:buNone/>
                      </a:pPr>
                      <a:r>
                        <a:rPr lang="en-US" sz="1400">
                          <a:solidFill>
                            <a:srgbClr val="262626"/>
                          </a:solidFill>
                        </a:rPr>
                        <a:t>To facilitate engagement and co-planning with families</a:t>
                      </a:r>
                    </a:p>
                  </a:txBody>
                  <a:tcPr marT="91440" marB="9144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18191808"/>
                  </a:ext>
                </a:extLst>
              </a:tr>
              <a:tr h="370840">
                <a:tc>
                  <a:txBody>
                    <a:bodyPr/>
                    <a:lstStyle/>
                    <a:p>
                      <a:r>
                        <a:rPr lang="en-US" sz="1400">
                          <a:solidFill>
                            <a:srgbClr val="262626"/>
                          </a:solidFill>
                        </a:rPr>
                        <a:t>Caregiver self-report survey</a:t>
                      </a:r>
                    </a:p>
                    <a:p>
                      <a:r>
                        <a:rPr lang="en-US" sz="1400" i="1">
                          <a:solidFill>
                            <a:srgbClr val="262626"/>
                          </a:solidFill>
                        </a:rPr>
                        <a:t>PIEL</a:t>
                      </a:r>
                    </a:p>
                  </a:txBody>
                  <a:tcPr marT="91440" marB="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indent="0">
                        <a:buClr>
                          <a:schemeClr val="accent4">
                            <a:lumMod val="75000"/>
                          </a:schemeClr>
                        </a:buClr>
                        <a:buFont typeface="Arial" panose="020B0604020202020204" pitchFamily="34" charset="0"/>
                        <a:buNone/>
                      </a:pPr>
                      <a:r>
                        <a:rPr lang="en-US" sz="1400">
                          <a:solidFill>
                            <a:srgbClr val="262626"/>
                          </a:solidFill>
                        </a:rPr>
                        <a:t>To measure caregiver involvement in early learning</a:t>
                      </a:r>
                    </a:p>
                  </a:txBody>
                  <a:tcPr marT="91440" marB="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599019"/>
                  </a:ext>
                </a:extLst>
              </a:tr>
              <a:tr h="370840">
                <a:tc>
                  <a:txBody>
                    <a:bodyPr/>
                    <a:lstStyle/>
                    <a:p>
                      <a:r>
                        <a:rPr lang="en-US" sz="1400">
                          <a:solidFill>
                            <a:srgbClr val="262626"/>
                          </a:solidFill>
                        </a:rPr>
                        <a:t>Developmental screeners</a:t>
                      </a:r>
                    </a:p>
                    <a:p>
                      <a:r>
                        <a:rPr lang="en-US" sz="1400" i="1">
                          <a:solidFill>
                            <a:srgbClr val="262626"/>
                          </a:solidFill>
                        </a:rPr>
                        <a:t>ASQ-3 and ASQ:SE-2</a:t>
                      </a:r>
                    </a:p>
                  </a:txBody>
                  <a:tcPr marT="91440" marB="9144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342900" indent="-342900">
                        <a:buClr>
                          <a:schemeClr val="accent4">
                            <a:lumMod val="75000"/>
                          </a:schemeClr>
                        </a:buClr>
                        <a:buFont typeface="Arial" panose="020B0604020202020204" pitchFamily="34" charset="0"/>
                        <a:buChar char="•"/>
                      </a:pPr>
                      <a:r>
                        <a:rPr lang="en-US" sz="1400">
                          <a:solidFill>
                            <a:srgbClr val="262626"/>
                          </a:solidFill>
                        </a:rPr>
                        <a:t>To increase parental knowledge of child development</a:t>
                      </a:r>
                    </a:p>
                    <a:p>
                      <a:pPr marL="342900" marR="0" lvl="0" indent="-342900" algn="l" defTabSz="914400" rtl="0" eaLnBrk="1" fontAlgn="auto" latinLnBrk="0" hangingPunct="1">
                        <a:lnSpc>
                          <a:spcPct val="100000"/>
                        </a:lnSpc>
                        <a:spcBef>
                          <a:spcPts val="0"/>
                        </a:spcBef>
                        <a:spcAft>
                          <a:spcPts val="0"/>
                        </a:spcAft>
                        <a:buClr>
                          <a:schemeClr val="accent4">
                            <a:lumMod val="75000"/>
                          </a:schemeClr>
                        </a:buClr>
                        <a:buSzTx/>
                        <a:buFont typeface="Arial" panose="020B0604020202020204" pitchFamily="34" charset="0"/>
                        <a:buChar char="•"/>
                        <a:tabLst/>
                        <a:defRPr/>
                      </a:pPr>
                      <a:r>
                        <a:rPr lang="en-US" sz="1400">
                          <a:solidFill>
                            <a:srgbClr val="262626"/>
                          </a:solidFill>
                        </a:rPr>
                        <a:t>To increase identification of early delays</a:t>
                      </a:r>
                    </a:p>
                    <a:p>
                      <a:pPr marL="342900" indent="-342900">
                        <a:buClr>
                          <a:schemeClr val="accent4">
                            <a:lumMod val="75000"/>
                          </a:schemeClr>
                        </a:buClr>
                        <a:buFont typeface="Arial" panose="020B0604020202020204" pitchFamily="34" charset="0"/>
                        <a:buChar char="•"/>
                      </a:pPr>
                      <a:r>
                        <a:rPr lang="en-US" sz="1400">
                          <a:solidFill>
                            <a:srgbClr val="262626"/>
                          </a:solidFill>
                        </a:rPr>
                        <a:t>To track family access to EI and child development services</a:t>
                      </a:r>
                    </a:p>
                  </a:txBody>
                  <a:tcPr marT="91440" marB="9144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163108162"/>
                  </a:ext>
                </a:extLst>
              </a:tr>
              <a:tr h="370840">
                <a:tc>
                  <a:txBody>
                    <a:bodyPr/>
                    <a:lstStyle/>
                    <a:p>
                      <a:r>
                        <a:rPr lang="en-US" sz="1400">
                          <a:solidFill>
                            <a:srgbClr val="262626"/>
                          </a:solidFill>
                        </a:rPr>
                        <a:t>Referrals</a:t>
                      </a:r>
                    </a:p>
                  </a:txBody>
                  <a:tcPr marT="91440" marB="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indent="0">
                        <a:buClr>
                          <a:schemeClr val="accent4">
                            <a:lumMod val="75000"/>
                          </a:schemeClr>
                        </a:buClr>
                        <a:buFont typeface="Arial" panose="020B0604020202020204" pitchFamily="34" charset="0"/>
                        <a:buNone/>
                      </a:pPr>
                      <a:r>
                        <a:rPr lang="en-US" sz="1400">
                          <a:solidFill>
                            <a:srgbClr val="262626"/>
                          </a:solidFill>
                        </a:rPr>
                        <a:t>To track family access to basic needs and community resources</a:t>
                      </a:r>
                    </a:p>
                  </a:txBody>
                  <a:tcPr marT="91440" marB="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41371655"/>
                  </a:ext>
                </a:extLst>
              </a:tr>
              <a:tr h="370840">
                <a:tc>
                  <a:txBody>
                    <a:bodyPr/>
                    <a:lstStyle/>
                    <a:p>
                      <a:r>
                        <a:rPr lang="en-US" sz="1400">
                          <a:solidFill>
                            <a:srgbClr val="262626"/>
                          </a:solidFill>
                        </a:rPr>
                        <a:t>Reflection record</a:t>
                      </a:r>
                    </a:p>
                  </a:txBody>
                  <a:tcPr marT="91440" marB="9144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0" indent="0">
                        <a:buClr>
                          <a:schemeClr val="accent4">
                            <a:lumMod val="75000"/>
                          </a:schemeClr>
                        </a:buClr>
                        <a:buFont typeface="Arial" panose="020B0604020202020204" pitchFamily="34" charset="0"/>
                        <a:buNone/>
                      </a:pPr>
                      <a:r>
                        <a:rPr lang="en-US" sz="1400">
                          <a:solidFill>
                            <a:srgbClr val="262626"/>
                          </a:solidFill>
                        </a:rPr>
                        <a:t>To highlight family goals and self-reflect on family visits and engagement</a:t>
                      </a:r>
                    </a:p>
                  </a:txBody>
                  <a:tcPr marT="91440" marB="9144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474564441"/>
                  </a:ext>
                </a:extLst>
              </a:tr>
              <a:tr h="370840">
                <a:tc>
                  <a:txBody>
                    <a:bodyPr/>
                    <a:lstStyle/>
                    <a:p>
                      <a:r>
                        <a:rPr lang="en-US" sz="1400">
                          <a:solidFill>
                            <a:srgbClr val="262626"/>
                          </a:solidFill>
                        </a:rPr>
                        <a:t>Family satisfaction survey</a:t>
                      </a:r>
                    </a:p>
                  </a:txBody>
                  <a:tcPr marT="91440" marB="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r>
                        <a:rPr lang="en-US" sz="1400">
                          <a:solidFill>
                            <a:srgbClr val="262626"/>
                          </a:solidFill>
                        </a:rPr>
                        <a:t>To use family-voice to guide program adjustments</a:t>
                      </a:r>
                    </a:p>
                  </a:txBody>
                  <a:tcPr marT="91440" marB="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28668362"/>
                  </a:ext>
                </a:extLst>
              </a:tr>
              <a:tr h="232728">
                <a:tc>
                  <a:txBody>
                    <a:bodyPr/>
                    <a:lstStyle/>
                    <a:p>
                      <a:r>
                        <a:rPr lang="en-US" sz="1400">
                          <a:solidFill>
                            <a:srgbClr val="262626"/>
                          </a:solidFill>
                        </a:rPr>
                        <a:t>Program completion survey</a:t>
                      </a:r>
                    </a:p>
                  </a:txBody>
                  <a:tcPr marT="91440" marB="9144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a:solidFill>
                            <a:srgbClr val="262626"/>
                          </a:solidFill>
                        </a:rPr>
                        <a:t>To track completion rates and next steps after the program</a:t>
                      </a:r>
                    </a:p>
                  </a:txBody>
                  <a:tcPr marT="91440" marB="9144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84899464"/>
                  </a:ext>
                </a:extLst>
              </a:tr>
            </a:tbl>
          </a:graphicData>
        </a:graphic>
      </p:graphicFrame>
    </p:spTree>
    <p:extLst>
      <p:ext uri="{BB962C8B-B14F-4D97-AF65-F5344CB8AC3E}">
        <p14:creationId xmlns:p14="http://schemas.microsoft.com/office/powerpoint/2010/main" val="1559203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B1D99-482A-9827-43D3-3486412E9A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0203D2-4B3B-57D8-396C-536D6E74DBEF}"/>
              </a:ext>
            </a:extLst>
          </p:cNvPr>
          <p:cNvSpPr>
            <a:spLocks noGrp="1"/>
          </p:cNvSpPr>
          <p:nvPr>
            <p:ph type="title"/>
          </p:nvPr>
        </p:nvSpPr>
        <p:spPr/>
        <p:txBody>
          <a:bodyPr>
            <a:normAutofit/>
          </a:bodyPr>
          <a:lstStyle/>
          <a:p>
            <a:r>
              <a:rPr lang="en-US" sz="4000">
                <a:solidFill>
                  <a:srgbClr val="262626"/>
                </a:solidFill>
                <a:latin typeface="+mj-lt"/>
              </a:rPr>
              <a:t>Where is data stored?</a:t>
            </a:r>
          </a:p>
        </p:txBody>
      </p:sp>
      <p:sp>
        <p:nvSpPr>
          <p:cNvPr id="5" name="Slide Number Placeholder 3">
            <a:extLst>
              <a:ext uri="{FF2B5EF4-FFF2-40B4-BE49-F238E27FC236}">
                <a16:creationId xmlns:a16="http://schemas.microsoft.com/office/drawing/2014/main" id="{05BEC0DE-C5AD-E25F-C725-FE218EA4D34F}"/>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n-lt"/>
              </a:rPr>
              <a:t>ParentChild+     </a:t>
            </a:r>
            <a:fld id="{00000000-1234-1234-1234-123412341234}" type="slidenum">
              <a:rPr lang="en-US" sz="1100" b="0" smtClean="0">
                <a:solidFill>
                  <a:srgbClr val="262626"/>
                </a:solidFill>
                <a:latin typeface="+mn-lt"/>
              </a:rPr>
              <a:pPr marL="0" lvl="0" indent="0" algn="r" rtl="0">
                <a:spcBef>
                  <a:spcPts val="0"/>
                </a:spcBef>
                <a:spcAft>
                  <a:spcPts val="0"/>
                </a:spcAft>
                <a:buNone/>
              </a:pPr>
              <a:t>24</a:t>
            </a:fld>
            <a:endParaRPr sz="1100" b="0">
              <a:solidFill>
                <a:srgbClr val="262626"/>
              </a:solidFill>
              <a:latin typeface="+mn-lt"/>
            </a:endParaRPr>
          </a:p>
        </p:txBody>
      </p:sp>
      <p:graphicFrame>
        <p:nvGraphicFramePr>
          <p:cNvPr id="7" name="Table 6">
            <a:extLst>
              <a:ext uri="{FF2B5EF4-FFF2-40B4-BE49-F238E27FC236}">
                <a16:creationId xmlns:a16="http://schemas.microsoft.com/office/drawing/2014/main" id="{AEBCE5BE-91E2-A007-7774-F9367744FBFA}"/>
              </a:ext>
            </a:extLst>
          </p:cNvPr>
          <p:cNvGraphicFramePr>
            <a:graphicFrameLocks noGrp="1"/>
          </p:cNvGraphicFramePr>
          <p:nvPr>
            <p:extLst>
              <p:ext uri="{D42A27DB-BD31-4B8C-83A1-F6EECF244321}">
                <p14:modId xmlns:p14="http://schemas.microsoft.com/office/powerpoint/2010/main" val="4228318756"/>
              </p:ext>
            </p:extLst>
          </p:nvPr>
        </p:nvGraphicFramePr>
        <p:xfrm>
          <a:off x="1046162" y="1548337"/>
          <a:ext cx="10169526" cy="4863021"/>
        </p:xfrm>
        <a:graphic>
          <a:graphicData uri="http://schemas.openxmlformats.org/drawingml/2006/table">
            <a:tbl>
              <a:tblPr firstRow="1" bandRow="1">
                <a:tableStyleId>{5C22544A-7EE6-4342-B048-85BDC9FD1C3A}</a:tableStyleId>
              </a:tblPr>
              <a:tblGrid>
                <a:gridCol w="5084763">
                  <a:extLst>
                    <a:ext uri="{9D8B030D-6E8A-4147-A177-3AD203B41FA5}">
                      <a16:colId xmlns:a16="http://schemas.microsoft.com/office/drawing/2014/main" val="2616969276"/>
                    </a:ext>
                  </a:extLst>
                </a:gridCol>
                <a:gridCol w="5084763">
                  <a:extLst>
                    <a:ext uri="{9D8B030D-6E8A-4147-A177-3AD203B41FA5}">
                      <a16:colId xmlns:a16="http://schemas.microsoft.com/office/drawing/2014/main" val="965342471"/>
                    </a:ext>
                  </a:extLst>
                </a:gridCol>
              </a:tblGrid>
              <a:tr h="370840">
                <a:tc>
                  <a:txBody>
                    <a:bodyPr/>
                    <a:lstStyle/>
                    <a:p>
                      <a:r>
                        <a:rPr lang="en-US">
                          <a:solidFill>
                            <a:srgbClr val="262626"/>
                          </a:solidFill>
                        </a:rPr>
                        <a:t>Scenario</a:t>
                      </a:r>
                    </a:p>
                  </a:txBody>
                  <a:tcPr marT="91440" marB="91440">
                    <a:lnB w="12700" cap="flat" cmpd="sng" algn="ctr">
                      <a:solidFill>
                        <a:schemeClr val="bg1">
                          <a:lumMod val="75000"/>
                        </a:schemeClr>
                      </a:solidFill>
                      <a:prstDash val="solid"/>
                      <a:round/>
                      <a:headEnd type="none" w="med" len="med"/>
                      <a:tailEnd type="none" w="med" len="med"/>
                    </a:lnB>
                    <a:noFill/>
                  </a:tcPr>
                </a:tc>
                <a:tc>
                  <a:txBody>
                    <a:bodyPr/>
                    <a:lstStyle/>
                    <a:p>
                      <a:r>
                        <a:rPr lang="en-US">
                          <a:solidFill>
                            <a:srgbClr val="262626"/>
                          </a:solidFill>
                        </a:rPr>
                        <a:t>Database usage</a:t>
                      </a:r>
                    </a:p>
                  </a:txBody>
                  <a:tcPr marT="91440" marB="91440">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178101244"/>
                  </a:ext>
                </a:extLst>
              </a:tr>
              <a:tr h="370840">
                <a:tc>
                  <a:txBody>
                    <a:bodyPr/>
                    <a:lstStyle/>
                    <a:p>
                      <a:pPr>
                        <a:lnSpc>
                          <a:spcPct val="150000"/>
                        </a:lnSpc>
                      </a:pPr>
                      <a:r>
                        <a:rPr lang="en-US">
                          <a:solidFill>
                            <a:srgbClr val="262626"/>
                          </a:solidFill>
                          <a:latin typeface="Calibri" panose="020F0502020204030204" pitchFamily="34" charset="0"/>
                          <a:cs typeface="Calibri" panose="020F0502020204030204" pitchFamily="34" charset="0"/>
                        </a:rPr>
                        <a:t>① </a:t>
                      </a:r>
                      <a:r>
                        <a:rPr lang="en-US">
                          <a:solidFill>
                            <a:srgbClr val="262626"/>
                          </a:solidFill>
                          <a:latin typeface="+mn-lt"/>
                          <a:cs typeface="Calibri" panose="020F0502020204030204" pitchFamily="34" charset="0"/>
                        </a:rPr>
                        <a:t>Agency does not have internal database and is not required to use an external database by funder</a:t>
                      </a:r>
                      <a:endParaRPr lang="en-US">
                        <a:solidFill>
                          <a:srgbClr val="262626"/>
                        </a:solidFill>
                        <a:latin typeface="+mn-lt"/>
                      </a:endParaRPr>
                    </a:p>
                  </a:txBody>
                  <a:tcPr marT="91440" marB="91440">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solidFill>
                          <a:srgbClr val="262626"/>
                        </a:solidFill>
                      </a:endParaRPr>
                    </a:p>
                  </a:txBody>
                  <a:tcPr marT="91440" marB="91440">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564901622"/>
                  </a:ext>
                </a:extLst>
              </a:tr>
              <a:tr h="370840">
                <a:tc>
                  <a:txBody>
                    <a:bodyPr/>
                    <a:lstStyle/>
                    <a:p>
                      <a:pPr>
                        <a:lnSpc>
                          <a:spcPct val="150000"/>
                        </a:lnSpc>
                      </a:pPr>
                      <a:r>
                        <a:rPr lang="en-US">
                          <a:solidFill>
                            <a:srgbClr val="262626"/>
                          </a:solidFill>
                          <a:latin typeface="Calibri" panose="020F0502020204030204" pitchFamily="34" charset="0"/>
                          <a:cs typeface="Calibri" panose="020F0502020204030204" pitchFamily="34" charset="0"/>
                        </a:rPr>
                        <a:t>② </a:t>
                      </a:r>
                      <a:r>
                        <a:rPr lang="en-US">
                          <a:solidFill>
                            <a:srgbClr val="262626"/>
                          </a:solidFill>
                          <a:latin typeface="+mn-lt"/>
                          <a:cs typeface="Calibri" panose="020F0502020204030204" pitchFamily="34" charset="0"/>
                        </a:rPr>
                        <a:t>Agency does have internal database and/or is required to use an external database by funder</a:t>
                      </a:r>
                      <a:endParaRPr lang="en-US">
                        <a:solidFill>
                          <a:srgbClr val="262626"/>
                        </a:solidFill>
                        <a:latin typeface="+mn-lt"/>
                      </a:endParaRPr>
                    </a:p>
                  </a:txBody>
                  <a:tcPr marT="91440" marB="91440">
                    <a:lnT w="12700" cap="flat" cmpd="sng" algn="ctr">
                      <a:solidFill>
                        <a:schemeClr val="bg1">
                          <a:lumMod val="75000"/>
                        </a:schemeClr>
                      </a:solidFill>
                      <a:prstDash val="solid"/>
                      <a:round/>
                      <a:headEnd type="none" w="med" len="med"/>
                      <a:tailEnd type="none" w="med" len="med"/>
                    </a:lnT>
                    <a:noFill/>
                  </a:tcPr>
                </a:tc>
                <a:tc>
                  <a:txBody>
                    <a:bodyPr/>
                    <a:lstStyle/>
                    <a:p>
                      <a:pPr marL="0" indent="0">
                        <a:buClr>
                          <a:schemeClr val="accent4">
                            <a:lumMod val="75000"/>
                          </a:schemeClr>
                        </a:buClr>
                        <a:buFont typeface="Arial" panose="020B0604020202020204" pitchFamily="34" charset="0"/>
                        <a:buNone/>
                      </a:pPr>
                      <a:r>
                        <a:rPr lang="en-US">
                          <a:solidFill>
                            <a:srgbClr val="262626"/>
                          </a:solidFill>
                        </a:rPr>
                        <a:t>Use DAISY for:</a:t>
                      </a:r>
                    </a:p>
                    <a:p>
                      <a:pPr marL="342900" lvl="5" indent="-342900">
                        <a:buClr>
                          <a:schemeClr val="accent4">
                            <a:lumMod val="75000"/>
                          </a:schemeClr>
                        </a:buClr>
                        <a:buFont typeface="Arial" panose="020B0604020202020204" pitchFamily="34" charset="0"/>
                        <a:buChar char="•"/>
                      </a:pPr>
                      <a:r>
                        <a:rPr lang="en-US">
                          <a:solidFill>
                            <a:srgbClr val="262626"/>
                          </a:solidFill>
                        </a:rPr>
                        <a:t>Intake forms</a:t>
                      </a:r>
                    </a:p>
                    <a:p>
                      <a:pPr marL="342900" lvl="5" indent="-342900">
                        <a:buClr>
                          <a:schemeClr val="accent4">
                            <a:lumMod val="75000"/>
                          </a:schemeClr>
                        </a:buClr>
                        <a:buFont typeface="Arial" panose="020B0604020202020204" pitchFamily="34" charset="0"/>
                        <a:buChar char="•"/>
                      </a:pPr>
                      <a:r>
                        <a:rPr lang="en-US">
                          <a:solidFill>
                            <a:srgbClr val="262626"/>
                          </a:solidFill>
                        </a:rPr>
                        <a:t>First and last visit completed</a:t>
                      </a:r>
                    </a:p>
                    <a:p>
                      <a:pPr marL="342900" lvl="5" indent="-342900">
                        <a:buClr>
                          <a:schemeClr val="accent4">
                            <a:lumMod val="75000"/>
                          </a:schemeClr>
                        </a:buClr>
                        <a:buFont typeface="Arial" panose="020B0604020202020204" pitchFamily="34" charset="0"/>
                        <a:buChar char="•"/>
                      </a:pPr>
                      <a:endParaRPr lang="en-US">
                        <a:solidFill>
                          <a:srgbClr val="262626"/>
                        </a:solidFill>
                      </a:endParaRPr>
                    </a:p>
                    <a:p>
                      <a:pPr marL="0" lvl="5" indent="0">
                        <a:lnSpc>
                          <a:spcPct val="150000"/>
                        </a:lnSpc>
                        <a:buClr>
                          <a:schemeClr val="accent4">
                            <a:lumMod val="75000"/>
                          </a:schemeClr>
                        </a:buClr>
                        <a:buFont typeface="Arial" panose="020B0604020202020204" pitchFamily="34" charset="0"/>
                        <a:buNone/>
                      </a:pPr>
                      <a:r>
                        <a:rPr lang="en-US">
                          <a:solidFill>
                            <a:srgbClr val="262626"/>
                          </a:solidFill>
                        </a:rPr>
                        <a:t>Use other databases for all other data entry. Must submit data files annually per agreement with state director and data support team</a:t>
                      </a:r>
                    </a:p>
                  </a:txBody>
                  <a:tcPr marT="91440" marB="91440">
                    <a:lnT w="12700" cap="flat" cmpd="sng" algn="ctr">
                      <a:solidFill>
                        <a:schemeClr val="bg1">
                          <a:lumMod val="75000"/>
                        </a:schemeClr>
                      </a:solidFill>
                      <a:prstDash val="solid"/>
                      <a:round/>
                      <a:headEnd type="none" w="med" len="med"/>
                      <a:tailEnd type="none" w="med" len="med"/>
                    </a:lnT>
                    <a:noFill/>
                  </a:tcPr>
                </a:tc>
                <a:extLst>
                  <a:ext uri="{0D108BD9-81ED-4DB2-BD59-A6C34878D82A}">
                    <a16:rowId xmlns:a16="http://schemas.microsoft.com/office/drawing/2014/main" val="1440188850"/>
                  </a:ext>
                </a:extLst>
              </a:tr>
            </a:tbl>
          </a:graphicData>
        </a:graphic>
      </p:graphicFrame>
      <p:pic>
        <p:nvPicPr>
          <p:cNvPr id="9" name="Picture 8">
            <a:extLst>
              <a:ext uri="{FF2B5EF4-FFF2-40B4-BE49-F238E27FC236}">
                <a16:creationId xmlns:a16="http://schemas.microsoft.com/office/drawing/2014/main" id="{C399F1C7-9C8B-E060-BED4-86BF12B7E4AC}"/>
              </a:ext>
            </a:extLst>
          </p:cNvPr>
          <p:cNvPicPr>
            <a:picLocks noChangeAspect="1"/>
          </p:cNvPicPr>
          <p:nvPr/>
        </p:nvPicPr>
        <p:blipFill>
          <a:blip r:embed="rId3"/>
          <a:stretch>
            <a:fillRect/>
          </a:stretch>
        </p:blipFill>
        <p:spPr>
          <a:xfrm>
            <a:off x="7381875" y="2390771"/>
            <a:ext cx="2457450" cy="676275"/>
          </a:xfrm>
          <a:prstGeom prst="rect">
            <a:avLst/>
          </a:prstGeom>
        </p:spPr>
      </p:pic>
    </p:spTree>
    <p:extLst>
      <p:ext uri="{BB962C8B-B14F-4D97-AF65-F5344CB8AC3E}">
        <p14:creationId xmlns:p14="http://schemas.microsoft.com/office/powerpoint/2010/main" val="4928754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C8FBC-593B-05A9-CE99-79E793A0F2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0AAC39-558F-6130-3935-E3A3ECF7B0FC}"/>
              </a:ext>
            </a:extLst>
          </p:cNvPr>
          <p:cNvSpPr>
            <a:spLocks noGrp="1"/>
          </p:cNvSpPr>
          <p:nvPr>
            <p:ph type="title"/>
          </p:nvPr>
        </p:nvSpPr>
        <p:spPr/>
        <p:txBody>
          <a:bodyPr>
            <a:normAutofit/>
          </a:bodyPr>
          <a:lstStyle/>
          <a:p>
            <a:r>
              <a:rPr lang="en-US" sz="3200">
                <a:solidFill>
                  <a:srgbClr val="262626"/>
                </a:solidFill>
                <a:latin typeface="+mj-lt"/>
              </a:rPr>
              <a:t>How to talk to families about data collection</a:t>
            </a:r>
          </a:p>
        </p:txBody>
      </p:sp>
      <p:sp>
        <p:nvSpPr>
          <p:cNvPr id="3" name="Text Placeholder 2">
            <a:extLst>
              <a:ext uri="{FF2B5EF4-FFF2-40B4-BE49-F238E27FC236}">
                <a16:creationId xmlns:a16="http://schemas.microsoft.com/office/drawing/2014/main" id="{07C255A4-E19D-CAB4-646B-8D32727580CC}"/>
              </a:ext>
            </a:extLst>
          </p:cNvPr>
          <p:cNvSpPr>
            <a:spLocks noGrp="1"/>
          </p:cNvSpPr>
          <p:nvPr>
            <p:ph type="body" idx="1"/>
          </p:nvPr>
        </p:nvSpPr>
        <p:spPr>
          <a:xfrm>
            <a:off x="838200" y="1690689"/>
            <a:ext cx="10515600" cy="4486276"/>
          </a:xfrm>
        </p:spPr>
        <p:txBody>
          <a:bodyPr>
            <a:normAutofit/>
          </a:bodyPr>
          <a:lstStyle/>
          <a:p>
            <a:pPr marL="0" indent="0">
              <a:lnSpc>
                <a:spcPct val="150000"/>
              </a:lnSpc>
              <a:spcBef>
                <a:spcPts val="0"/>
              </a:spcBef>
              <a:buClr>
                <a:schemeClr val="accent4">
                  <a:lumMod val="75000"/>
                </a:schemeClr>
              </a:buClr>
              <a:buSzPts val="2800"/>
              <a:buNone/>
              <a:defRPr/>
            </a:pPr>
            <a:r>
              <a:rPr kumimoji="0" lang="en-US" sz="2400" b="1" i="0" u="none" strike="noStrike" kern="0" cap="none" spc="0" normalizeH="0" baseline="0" noProof="0">
                <a:ln>
                  <a:noFill/>
                </a:ln>
                <a:solidFill>
                  <a:srgbClr val="262626"/>
                </a:solidFill>
                <a:effectLst/>
                <a:uLnTx/>
                <a:uFillTx/>
                <a:latin typeface="+mn-lt"/>
                <a:cs typeface="Arial"/>
                <a:sym typeface="Arial"/>
              </a:rPr>
              <a:t>Tips</a:t>
            </a:r>
          </a:p>
          <a:p>
            <a:pPr marL="342900" indent="-342900">
              <a:lnSpc>
                <a:spcPct val="150000"/>
              </a:lnSpc>
              <a:spcBef>
                <a:spcPts val="0"/>
              </a:spcBef>
              <a:buClr>
                <a:schemeClr val="accent4">
                  <a:lumMod val="75000"/>
                </a:schemeClr>
              </a:buClr>
              <a:buSzPts val="2800"/>
              <a:defRPr/>
            </a:pPr>
            <a:r>
              <a:rPr kumimoji="0" lang="en-US" sz="2400" b="0" i="0" u="none" strike="noStrike" kern="0" cap="none" spc="0" normalizeH="0" baseline="0" noProof="0">
                <a:ln>
                  <a:noFill/>
                </a:ln>
                <a:solidFill>
                  <a:srgbClr val="262626"/>
                </a:solidFill>
                <a:effectLst/>
                <a:uLnTx/>
                <a:uFillTx/>
                <a:latin typeface="+mn-lt"/>
                <a:cs typeface="Arial"/>
                <a:sym typeface="Arial"/>
              </a:rPr>
              <a:t>Have a conversation prior so you can answer the parents’ questions</a:t>
            </a:r>
          </a:p>
          <a:p>
            <a:pPr marL="342900" indent="-342900">
              <a:lnSpc>
                <a:spcPct val="150000"/>
              </a:lnSpc>
              <a:spcBef>
                <a:spcPts val="0"/>
              </a:spcBef>
              <a:buClr>
                <a:schemeClr val="accent4">
                  <a:lumMod val="75000"/>
                </a:schemeClr>
              </a:buClr>
              <a:buSzPts val="2800"/>
              <a:defRPr/>
            </a:pPr>
            <a:r>
              <a:rPr lang="en-US" sz="2400">
                <a:solidFill>
                  <a:srgbClr val="262626"/>
                </a:solidFill>
                <a:latin typeface="+mn-lt"/>
              </a:rPr>
              <a:t>Have ELSs practice “collecting data” together</a:t>
            </a:r>
          </a:p>
          <a:p>
            <a:pPr marL="342900" indent="-342900">
              <a:lnSpc>
                <a:spcPct val="150000"/>
              </a:lnSpc>
              <a:spcBef>
                <a:spcPts val="0"/>
              </a:spcBef>
              <a:buClr>
                <a:schemeClr val="accent4">
                  <a:lumMod val="75000"/>
                </a:schemeClr>
              </a:buClr>
              <a:buSzPts val="2800"/>
              <a:defRPr/>
            </a:pPr>
            <a:r>
              <a:rPr lang="en-US" sz="2400">
                <a:solidFill>
                  <a:srgbClr val="262626"/>
                </a:solidFill>
                <a:latin typeface="+mn-lt"/>
              </a:rPr>
              <a:t>Spend a few minutes with the parents going over the form. Once parents understand how the question relates to their child, it is easier for them</a:t>
            </a:r>
          </a:p>
          <a:p>
            <a:pPr marL="342900" indent="-342900">
              <a:lnSpc>
                <a:spcPct val="150000"/>
              </a:lnSpc>
              <a:spcBef>
                <a:spcPts val="0"/>
              </a:spcBef>
              <a:buClr>
                <a:schemeClr val="accent4">
                  <a:lumMod val="75000"/>
                </a:schemeClr>
              </a:buClr>
              <a:buSzPts val="2800"/>
              <a:defRPr/>
            </a:pPr>
            <a:r>
              <a:rPr lang="en-US" sz="2400">
                <a:solidFill>
                  <a:srgbClr val="262626"/>
                </a:solidFill>
                <a:latin typeface="+mn-lt"/>
              </a:rPr>
              <a:t>Make pre-measures apart of the enrollment process</a:t>
            </a:r>
          </a:p>
          <a:p>
            <a:pPr marL="342900" indent="-342900">
              <a:lnSpc>
                <a:spcPct val="150000"/>
              </a:lnSpc>
              <a:spcBef>
                <a:spcPts val="0"/>
              </a:spcBef>
              <a:buClr>
                <a:schemeClr val="accent4">
                  <a:lumMod val="75000"/>
                </a:schemeClr>
              </a:buClr>
              <a:buSzPts val="2800"/>
              <a:defRPr/>
            </a:pPr>
            <a:endParaRPr lang="en-US" sz="2400">
              <a:solidFill>
                <a:srgbClr val="262626"/>
              </a:solidFill>
              <a:latin typeface="+mn-lt"/>
            </a:endParaRPr>
          </a:p>
          <a:p>
            <a:pPr marL="342900" indent="-342900">
              <a:lnSpc>
                <a:spcPct val="150000"/>
              </a:lnSpc>
              <a:spcBef>
                <a:spcPts val="0"/>
              </a:spcBef>
              <a:buClr>
                <a:schemeClr val="accent4">
                  <a:lumMod val="75000"/>
                </a:schemeClr>
              </a:buClr>
              <a:buSzPts val="2800"/>
              <a:defRPr/>
            </a:pPr>
            <a:endParaRPr kumimoji="0" lang="en-US" sz="2400" b="0" i="0" u="none" strike="noStrike" kern="0" cap="none" spc="0" normalizeH="0" baseline="0" noProof="0">
              <a:ln>
                <a:noFill/>
              </a:ln>
              <a:solidFill>
                <a:srgbClr val="262626"/>
              </a:solidFill>
              <a:effectLst/>
              <a:uLnTx/>
              <a:uFillTx/>
              <a:latin typeface="+mn-lt"/>
              <a:cs typeface="Arial"/>
              <a:sym typeface="Arial"/>
            </a:endParaRPr>
          </a:p>
          <a:p>
            <a:pPr marL="152396" indent="0">
              <a:buNone/>
            </a:pPr>
            <a:endParaRPr lang="en-US"/>
          </a:p>
        </p:txBody>
      </p:sp>
      <p:sp>
        <p:nvSpPr>
          <p:cNvPr id="5" name="Slide Number Placeholder 3">
            <a:extLst>
              <a:ext uri="{FF2B5EF4-FFF2-40B4-BE49-F238E27FC236}">
                <a16:creationId xmlns:a16="http://schemas.microsoft.com/office/drawing/2014/main" id="{A6C924D1-454B-3FEB-934C-65996B818CEC}"/>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n-lt"/>
              </a:rPr>
              <a:t>ParentChild+     </a:t>
            </a:r>
            <a:fld id="{00000000-1234-1234-1234-123412341234}" type="slidenum">
              <a:rPr lang="en-US" sz="1100" b="0" smtClean="0">
                <a:solidFill>
                  <a:srgbClr val="262626"/>
                </a:solidFill>
                <a:latin typeface="+mn-lt"/>
              </a:rPr>
              <a:pPr marL="0" lvl="0" indent="0" algn="r" rtl="0">
                <a:spcBef>
                  <a:spcPts val="0"/>
                </a:spcBef>
                <a:spcAft>
                  <a:spcPts val="0"/>
                </a:spcAft>
                <a:buNone/>
              </a:pPr>
              <a:t>25</a:t>
            </a:fld>
            <a:endParaRPr sz="1100" b="0">
              <a:solidFill>
                <a:srgbClr val="262626"/>
              </a:solidFill>
              <a:latin typeface="+mn-lt"/>
            </a:endParaRPr>
          </a:p>
        </p:txBody>
      </p:sp>
      <p:sp>
        <p:nvSpPr>
          <p:cNvPr id="4" name="TextBox 3">
            <a:extLst>
              <a:ext uri="{FF2B5EF4-FFF2-40B4-BE49-F238E27FC236}">
                <a16:creationId xmlns:a16="http://schemas.microsoft.com/office/drawing/2014/main" id="{4513E376-75B3-F7EA-5742-AA189CB04D78}"/>
              </a:ext>
            </a:extLst>
          </p:cNvPr>
          <p:cNvSpPr txBox="1"/>
          <p:nvPr/>
        </p:nvSpPr>
        <p:spPr>
          <a:xfrm>
            <a:off x="838200" y="6413783"/>
            <a:ext cx="3179929" cy="261610"/>
          </a:xfrm>
          <a:prstGeom prst="rect">
            <a:avLst/>
          </a:prstGeom>
          <a:noFill/>
        </p:spPr>
        <p:txBody>
          <a:bodyPr wrap="square" rtlCol="0">
            <a:spAutoFit/>
          </a:bodyPr>
          <a:lstStyle/>
          <a:p>
            <a:r>
              <a:rPr lang="en-US" sz="1100"/>
              <a:t>Source: Adopted from ASQ User Guide</a:t>
            </a:r>
          </a:p>
        </p:txBody>
      </p:sp>
    </p:spTree>
    <p:extLst>
      <p:ext uri="{BB962C8B-B14F-4D97-AF65-F5344CB8AC3E}">
        <p14:creationId xmlns:p14="http://schemas.microsoft.com/office/powerpoint/2010/main" val="16170261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F48B8-E03E-E605-A308-67E1F8578E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4D7B5E-8CFA-BE9C-F9CA-F1844A98E460}"/>
              </a:ext>
            </a:extLst>
          </p:cNvPr>
          <p:cNvSpPr>
            <a:spLocks noGrp="1"/>
          </p:cNvSpPr>
          <p:nvPr>
            <p:ph type="title"/>
          </p:nvPr>
        </p:nvSpPr>
        <p:spPr/>
        <p:txBody>
          <a:bodyPr>
            <a:normAutofit/>
          </a:bodyPr>
          <a:lstStyle/>
          <a:p>
            <a:r>
              <a:rPr lang="en-US" sz="3200">
                <a:solidFill>
                  <a:srgbClr val="262626"/>
                </a:solidFill>
                <a:latin typeface="+mj-lt"/>
              </a:rPr>
              <a:t>How to talk to families about data collection</a:t>
            </a:r>
          </a:p>
        </p:txBody>
      </p:sp>
      <p:sp>
        <p:nvSpPr>
          <p:cNvPr id="3" name="Text Placeholder 2">
            <a:extLst>
              <a:ext uri="{FF2B5EF4-FFF2-40B4-BE49-F238E27FC236}">
                <a16:creationId xmlns:a16="http://schemas.microsoft.com/office/drawing/2014/main" id="{6E5B904E-3833-E9C8-A63D-0C19888109BC}"/>
              </a:ext>
            </a:extLst>
          </p:cNvPr>
          <p:cNvSpPr>
            <a:spLocks noGrp="1"/>
          </p:cNvSpPr>
          <p:nvPr>
            <p:ph type="body" idx="1"/>
          </p:nvPr>
        </p:nvSpPr>
        <p:spPr>
          <a:xfrm>
            <a:off x="838200" y="1677810"/>
            <a:ext cx="10515600" cy="4486276"/>
          </a:xfrm>
        </p:spPr>
        <p:txBody>
          <a:bodyPr>
            <a:normAutofit/>
          </a:bodyPr>
          <a:lstStyle/>
          <a:p>
            <a:pPr marL="0" indent="0">
              <a:lnSpc>
                <a:spcPct val="150000"/>
              </a:lnSpc>
              <a:spcBef>
                <a:spcPts val="0"/>
              </a:spcBef>
              <a:buClr>
                <a:schemeClr val="accent4">
                  <a:lumMod val="75000"/>
                </a:schemeClr>
              </a:buClr>
              <a:buSzPts val="2800"/>
              <a:buNone/>
              <a:defRPr/>
            </a:pPr>
            <a:r>
              <a:rPr lang="en-US" sz="1800" b="1">
                <a:solidFill>
                  <a:srgbClr val="262626"/>
                </a:solidFill>
                <a:latin typeface="+mn-lt"/>
              </a:rPr>
              <a:t>Examples for self-report questionnaires and surveys</a:t>
            </a:r>
            <a:endParaRPr kumimoji="0" lang="en-US" sz="1800" b="1" i="0" u="none" strike="noStrike" kern="0" cap="none" spc="0" normalizeH="0" baseline="0" noProof="0">
              <a:ln>
                <a:noFill/>
              </a:ln>
              <a:solidFill>
                <a:srgbClr val="262626"/>
              </a:solidFill>
              <a:effectLst/>
              <a:uLnTx/>
              <a:uFillTx/>
              <a:latin typeface="+mn-lt"/>
              <a:cs typeface="Arial"/>
              <a:sym typeface="Arial"/>
            </a:endParaRPr>
          </a:p>
          <a:p>
            <a:pPr marL="0" indent="0">
              <a:lnSpc>
                <a:spcPct val="150000"/>
              </a:lnSpc>
              <a:spcBef>
                <a:spcPts val="0"/>
              </a:spcBef>
              <a:buClr>
                <a:schemeClr val="accent4">
                  <a:lumMod val="75000"/>
                </a:schemeClr>
              </a:buClr>
              <a:buSzPts val="2800"/>
              <a:buNone/>
              <a:defRPr/>
            </a:pPr>
            <a:endParaRPr lang="en-US" sz="2400">
              <a:solidFill>
                <a:srgbClr val="262626"/>
              </a:solidFill>
              <a:latin typeface="+mn-lt"/>
            </a:endParaRPr>
          </a:p>
          <a:p>
            <a:pPr marL="342900" indent="-342900">
              <a:lnSpc>
                <a:spcPct val="150000"/>
              </a:lnSpc>
              <a:spcBef>
                <a:spcPts val="0"/>
              </a:spcBef>
              <a:buClr>
                <a:schemeClr val="accent4">
                  <a:lumMod val="75000"/>
                </a:schemeClr>
              </a:buClr>
              <a:buSzPts val="2800"/>
              <a:defRPr/>
            </a:pPr>
            <a:endParaRPr kumimoji="0" lang="en-US" sz="2400" b="0" i="0" u="none" strike="noStrike" kern="0" cap="none" spc="0" normalizeH="0" baseline="0" noProof="0">
              <a:ln>
                <a:noFill/>
              </a:ln>
              <a:solidFill>
                <a:srgbClr val="262626"/>
              </a:solidFill>
              <a:effectLst/>
              <a:uLnTx/>
              <a:uFillTx/>
              <a:latin typeface="+mn-lt"/>
              <a:cs typeface="Arial"/>
              <a:sym typeface="Arial"/>
            </a:endParaRPr>
          </a:p>
          <a:p>
            <a:pPr marL="152396" indent="0">
              <a:buNone/>
            </a:pPr>
            <a:endParaRPr lang="en-US"/>
          </a:p>
        </p:txBody>
      </p:sp>
      <p:sp>
        <p:nvSpPr>
          <p:cNvPr id="5" name="Slide Number Placeholder 3">
            <a:extLst>
              <a:ext uri="{FF2B5EF4-FFF2-40B4-BE49-F238E27FC236}">
                <a16:creationId xmlns:a16="http://schemas.microsoft.com/office/drawing/2014/main" id="{ED1B8ECC-B1DC-FD5E-779B-D589C2B221E4}"/>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n-lt"/>
              </a:rPr>
              <a:t>ParentChild+     </a:t>
            </a:r>
            <a:fld id="{00000000-1234-1234-1234-123412341234}" type="slidenum">
              <a:rPr lang="en-US" sz="1100" b="0" smtClean="0">
                <a:solidFill>
                  <a:srgbClr val="262626"/>
                </a:solidFill>
                <a:latin typeface="+mn-lt"/>
              </a:rPr>
              <a:pPr marL="0" lvl="0" indent="0" algn="r" rtl="0">
                <a:spcBef>
                  <a:spcPts val="0"/>
                </a:spcBef>
                <a:spcAft>
                  <a:spcPts val="0"/>
                </a:spcAft>
                <a:buNone/>
              </a:pPr>
              <a:t>26</a:t>
            </a:fld>
            <a:endParaRPr sz="1100" b="0">
              <a:solidFill>
                <a:srgbClr val="262626"/>
              </a:solidFill>
              <a:latin typeface="+mn-lt"/>
            </a:endParaRPr>
          </a:p>
        </p:txBody>
      </p:sp>
      <p:graphicFrame>
        <p:nvGraphicFramePr>
          <p:cNvPr id="4" name="Table 3">
            <a:extLst>
              <a:ext uri="{FF2B5EF4-FFF2-40B4-BE49-F238E27FC236}">
                <a16:creationId xmlns:a16="http://schemas.microsoft.com/office/drawing/2014/main" id="{B446BB89-ACCA-EEE0-5F49-7A9F65DB51CF}"/>
              </a:ext>
            </a:extLst>
          </p:cNvPr>
          <p:cNvGraphicFramePr>
            <a:graphicFrameLocks noGrp="1"/>
          </p:cNvGraphicFramePr>
          <p:nvPr>
            <p:extLst>
              <p:ext uri="{D42A27DB-BD31-4B8C-83A1-F6EECF244321}">
                <p14:modId xmlns:p14="http://schemas.microsoft.com/office/powerpoint/2010/main" val="3487726095"/>
              </p:ext>
            </p:extLst>
          </p:nvPr>
        </p:nvGraphicFramePr>
        <p:xfrm>
          <a:off x="975217" y="2311221"/>
          <a:ext cx="10241566" cy="3868740"/>
        </p:xfrm>
        <a:graphic>
          <a:graphicData uri="http://schemas.openxmlformats.org/drawingml/2006/table">
            <a:tbl>
              <a:tblPr firstRow="1" bandRow="1">
                <a:tableStyleId>{5C22544A-7EE6-4342-B048-85BDC9FD1C3A}</a:tableStyleId>
              </a:tblPr>
              <a:tblGrid>
                <a:gridCol w="3699814">
                  <a:extLst>
                    <a:ext uri="{9D8B030D-6E8A-4147-A177-3AD203B41FA5}">
                      <a16:colId xmlns:a16="http://schemas.microsoft.com/office/drawing/2014/main" val="3229451493"/>
                    </a:ext>
                  </a:extLst>
                </a:gridCol>
                <a:gridCol w="6541752">
                  <a:extLst>
                    <a:ext uri="{9D8B030D-6E8A-4147-A177-3AD203B41FA5}">
                      <a16:colId xmlns:a16="http://schemas.microsoft.com/office/drawing/2014/main" val="1507197223"/>
                    </a:ext>
                  </a:extLst>
                </a:gridCol>
              </a:tblGrid>
              <a:tr h="370840">
                <a:tc>
                  <a:txBody>
                    <a:bodyPr/>
                    <a:lstStyle/>
                    <a:p>
                      <a:pPr>
                        <a:lnSpc>
                          <a:spcPct val="150000"/>
                        </a:lnSpc>
                      </a:pPr>
                      <a:r>
                        <a:rPr lang="en-US" sz="1200" b="0">
                          <a:solidFill>
                            <a:srgbClr val="262626"/>
                          </a:solidFill>
                        </a:rPr>
                        <a:t>Share the purpose with parents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171450" indent="-171450">
                        <a:lnSpc>
                          <a:spcPct val="150000"/>
                        </a:lnSpc>
                        <a:buClr>
                          <a:schemeClr val="accent4">
                            <a:lumMod val="75000"/>
                          </a:schemeClr>
                        </a:buClr>
                        <a:buFont typeface="Arial" panose="020B0604020202020204" pitchFamily="34" charset="0"/>
                        <a:buChar char="•"/>
                      </a:pPr>
                      <a:r>
                        <a:rPr lang="en-US" sz="1200" b="0">
                          <a:solidFill>
                            <a:srgbClr val="262626"/>
                          </a:solidFill>
                        </a:rPr>
                        <a:t>“ASQ-3 provides a quick check of your child’s development”</a:t>
                      </a:r>
                    </a:p>
                    <a:p>
                      <a:pPr marL="171450" indent="-171450">
                        <a:lnSpc>
                          <a:spcPct val="150000"/>
                        </a:lnSpc>
                        <a:buClr>
                          <a:schemeClr val="accent4">
                            <a:lumMod val="75000"/>
                          </a:schemeClr>
                        </a:buClr>
                        <a:buFont typeface="Arial" panose="020B0604020202020204" pitchFamily="34" charset="0"/>
                        <a:buChar char="•"/>
                      </a:pPr>
                      <a:r>
                        <a:rPr lang="en-US" sz="1200" b="0">
                          <a:solidFill>
                            <a:srgbClr val="262626"/>
                          </a:solidFill>
                        </a:rPr>
                        <a:t>“Your answers will show your strengths and areas where we can provide support”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8053040"/>
                  </a:ext>
                </a:extLst>
              </a:tr>
              <a:tr h="370840">
                <a:tc>
                  <a:txBody>
                    <a:bodyPr/>
                    <a:lstStyle/>
                    <a:p>
                      <a:pPr>
                        <a:lnSpc>
                          <a:spcPct val="150000"/>
                        </a:lnSpc>
                      </a:pPr>
                      <a:r>
                        <a:rPr lang="en-US" sz="1200" b="0">
                          <a:solidFill>
                            <a:srgbClr val="262626"/>
                          </a:solidFill>
                        </a:rPr>
                        <a:t>Give parents guidelines and make them feel prepared to successfully complete a survey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171450" indent="-171450">
                        <a:lnSpc>
                          <a:spcPct val="150000"/>
                        </a:lnSpc>
                        <a:buClr>
                          <a:schemeClr val="accent4">
                            <a:lumMod val="75000"/>
                          </a:schemeClr>
                        </a:buClr>
                        <a:buFont typeface="Arial" panose="020B0604020202020204" pitchFamily="34" charset="0"/>
                        <a:buChar char="•"/>
                      </a:pPr>
                      <a:r>
                        <a:rPr lang="en-US" sz="1200" b="0">
                          <a:solidFill>
                            <a:srgbClr val="262626"/>
                          </a:solidFill>
                        </a:rPr>
                        <a:t>“Try each activity with your child before you mark a response”</a:t>
                      </a:r>
                    </a:p>
                    <a:p>
                      <a:pPr marL="171450" indent="-171450">
                        <a:lnSpc>
                          <a:spcPct val="150000"/>
                        </a:lnSpc>
                        <a:buClr>
                          <a:schemeClr val="accent4">
                            <a:lumMod val="75000"/>
                          </a:schemeClr>
                        </a:buClr>
                        <a:buFont typeface="Arial" panose="020B0604020202020204" pitchFamily="34" charset="0"/>
                        <a:buChar char="•"/>
                      </a:pPr>
                      <a:r>
                        <a:rPr lang="en-US" sz="1200" b="0">
                          <a:solidFill>
                            <a:srgbClr val="262626"/>
                          </a:solidFill>
                        </a:rPr>
                        <a:t>“Make sure your child is rested and fed before the visit”</a:t>
                      </a:r>
                    </a:p>
                    <a:p>
                      <a:pPr marL="171450" indent="-171450">
                        <a:lnSpc>
                          <a:spcPct val="150000"/>
                        </a:lnSpc>
                        <a:buClr>
                          <a:schemeClr val="accent4">
                            <a:lumMod val="75000"/>
                          </a:schemeClr>
                        </a:buClr>
                        <a:buFont typeface="Arial" panose="020B0604020202020204" pitchFamily="34" charset="0"/>
                        <a:buChar char="•"/>
                      </a:pPr>
                      <a:endParaRPr lang="en-US" sz="1200" b="0">
                        <a:solidFill>
                          <a:srgbClr val="262626"/>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56803618"/>
                  </a:ext>
                </a:extLst>
              </a:tr>
              <a:tr h="370840">
                <a:tc>
                  <a:txBody>
                    <a:bodyPr/>
                    <a:lstStyle/>
                    <a:p>
                      <a:pPr>
                        <a:lnSpc>
                          <a:spcPct val="150000"/>
                        </a:lnSpc>
                      </a:pPr>
                      <a:r>
                        <a:rPr lang="en-US" sz="1200" b="0">
                          <a:solidFill>
                            <a:srgbClr val="262626"/>
                          </a:solidFill>
                        </a:rPr>
                        <a:t>Explain how each survey works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lnSpc>
                          <a:spcPct val="150000"/>
                        </a:lnSpc>
                        <a:buClr>
                          <a:schemeClr val="accent4">
                            <a:lumMod val="75000"/>
                          </a:schemeClr>
                        </a:buClr>
                        <a:buFont typeface="Arial" panose="020B0604020202020204" pitchFamily="34" charset="0"/>
                        <a:buChar char="•"/>
                      </a:pPr>
                      <a:r>
                        <a:rPr lang="en-US" sz="1200" b="0">
                          <a:solidFill>
                            <a:srgbClr val="262626"/>
                          </a:solidFill>
                        </a:rPr>
                        <a:t>“Here are the five areas of development we’ll look at on the ASQ-3”</a:t>
                      </a:r>
                    </a:p>
                    <a:p>
                      <a:pPr marL="171450" indent="-171450">
                        <a:lnSpc>
                          <a:spcPct val="150000"/>
                        </a:lnSpc>
                        <a:buClr>
                          <a:schemeClr val="accent4">
                            <a:lumMod val="75000"/>
                          </a:schemeClr>
                        </a:buClr>
                        <a:buFont typeface="Arial" panose="020B0604020202020204" pitchFamily="34" charset="0"/>
                        <a:buChar char="•"/>
                      </a:pPr>
                      <a:r>
                        <a:rPr lang="en-US" sz="1200" b="0">
                          <a:solidFill>
                            <a:srgbClr val="262626"/>
                          </a:solidFill>
                        </a:rPr>
                        <a:t>“We collect the same survey at the beginning, in the middle, and end of the program”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21026862"/>
                  </a:ext>
                </a:extLst>
              </a:tr>
              <a:tr h="370840">
                <a:tc>
                  <a:txBody>
                    <a:bodyPr/>
                    <a:lstStyle/>
                    <a:p>
                      <a:pPr>
                        <a:lnSpc>
                          <a:spcPct val="150000"/>
                        </a:lnSpc>
                      </a:pPr>
                      <a:r>
                        <a:rPr lang="en-US" sz="1200" b="0">
                          <a:solidFill>
                            <a:srgbClr val="262626"/>
                          </a:solidFill>
                        </a:rPr>
                        <a:t>Review what the response options are and what they mean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171450" indent="-171450">
                        <a:lnSpc>
                          <a:spcPct val="150000"/>
                        </a:lnSpc>
                        <a:buClr>
                          <a:schemeClr val="accent4">
                            <a:lumMod val="75000"/>
                          </a:schemeClr>
                        </a:buClr>
                        <a:buFont typeface="Arial" panose="020B0604020202020204" pitchFamily="34" charset="0"/>
                        <a:buChar char="•"/>
                      </a:pPr>
                      <a:r>
                        <a:rPr lang="en-US" sz="1200" b="0">
                          <a:solidFill>
                            <a:srgbClr val="262626"/>
                          </a:solidFill>
                        </a:rPr>
                        <a:t>“Yes means that your child is performing the skill”</a:t>
                      </a:r>
                    </a:p>
                    <a:p>
                      <a:pPr marL="171450" marR="0" lvl="0" indent="-171450" algn="l" defTabSz="914400" rtl="0" eaLnBrk="1" fontAlgn="auto" latinLnBrk="0" hangingPunct="1">
                        <a:lnSpc>
                          <a:spcPct val="150000"/>
                        </a:lnSpc>
                        <a:spcBef>
                          <a:spcPts val="0"/>
                        </a:spcBef>
                        <a:spcAft>
                          <a:spcPts val="0"/>
                        </a:spcAft>
                        <a:buClr>
                          <a:schemeClr val="accent4">
                            <a:lumMod val="75000"/>
                          </a:schemeClr>
                        </a:buClr>
                        <a:buSzTx/>
                        <a:buFont typeface="Arial" panose="020B0604020202020204" pitchFamily="34" charset="0"/>
                        <a:buChar char="•"/>
                        <a:tabLst/>
                        <a:defRPr/>
                      </a:pPr>
                      <a:r>
                        <a:rPr lang="en-US" sz="1200" b="0">
                          <a:solidFill>
                            <a:srgbClr val="262626"/>
                          </a:solidFill>
                        </a:rPr>
                        <a:t>“You may do these activities sometimes, always, or not at all”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856610372"/>
                  </a:ext>
                </a:extLst>
              </a:tr>
              <a:tr h="370840">
                <a:tc>
                  <a:txBody>
                    <a:bodyPr/>
                    <a:lstStyle/>
                    <a:p>
                      <a:pPr>
                        <a:lnSpc>
                          <a:spcPct val="150000"/>
                        </a:lnSpc>
                      </a:pPr>
                      <a:r>
                        <a:rPr lang="en-US" sz="1200" b="0">
                          <a:solidFill>
                            <a:srgbClr val="262626"/>
                          </a:solidFill>
                        </a:rPr>
                        <a:t>Tell parents that you’ll share the results with them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ct val="150000"/>
                        </a:lnSpc>
                      </a:pPr>
                      <a:r>
                        <a:rPr lang="en-US" sz="1200" b="0">
                          <a:solidFill>
                            <a:srgbClr val="262626"/>
                          </a:solidFill>
                        </a:rPr>
                        <a:t>Let parents know that you’ll be in touch to share the results. Give them a timeframe.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81238719"/>
                  </a:ext>
                </a:extLst>
              </a:tr>
            </a:tbl>
          </a:graphicData>
        </a:graphic>
      </p:graphicFrame>
      <p:sp>
        <p:nvSpPr>
          <p:cNvPr id="6" name="TextBox 5">
            <a:extLst>
              <a:ext uri="{FF2B5EF4-FFF2-40B4-BE49-F238E27FC236}">
                <a16:creationId xmlns:a16="http://schemas.microsoft.com/office/drawing/2014/main" id="{8A23E9E8-CAFC-225F-01CA-1CAA8259366C}"/>
              </a:ext>
            </a:extLst>
          </p:cNvPr>
          <p:cNvSpPr txBox="1"/>
          <p:nvPr/>
        </p:nvSpPr>
        <p:spPr>
          <a:xfrm>
            <a:off x="838200" y="6413783"/>
            <a:ext cx="3179929" cy="261610"/>
          </a:xfrm>
          <a:prstGeom prst="rect">
            <a:avLst/>
          </a:prstGeom>
          <a:noFill/>
        </p:spPr>
        <p:txBody>
          <a:bodyPr wrap="square" rtlCol="0">
            <a:spAutoFit/>
          </a:bodyPr>
          <a:lstStyle/>
          <a:p>
            <a:r>
              <a:rPr lang="en-US" sz="1100"/>
              <a:t>Source: Adopted from ASQ User Guide</a:t>
            </a:r>
          </a:p>
        </p:txBody>
      </p:sp>
    </p:spTree>
    <p:extLst>
      <p:ext uri="{BB962C8B-B14F-4D97-AF65-F5344CB8AC3E}">
        <p14:creationId xmlns:p14="http://schemas.microsoft.com/office/powerpoint/2010/main" val="31306041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864E4-882E-96EE-4EEA-FDCB225F2C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AB9779-B04F-24FE-980C-C635FAFCAE87}"/>
              </a:ext>
            </a:extLst>
          </p:cNvPr>
          <p:cNvSpPr>
            <a:spLocks noGrp="1"/>
          </p:cNvSpPr>
          <p:nvPr>
            <p:ph type="title"/>
          </p:nvPr>
        </p:nvSpPr>
        <p:spPr/>
        <p:txBody>
          <a:bodyPr>
            <a:normAutofit/>
          </a:bodyPr>
          <a:lstStyle/>
          <a:p>
            <a:r>
              <a:rPr lang="en-US" sz="3200">
                <a:solidFill>
                  <a:srgbClr val="262626"/>
                </a:solidFill>
                <a:latin typeface="+mj-lt"/>
              </a:rPr>
              <a:t>How to talk to families about data collection</a:t>
            </a:r>
          </a:p>
        </p:txBody>
      </p:sp>
      <p:sp>
        <p:nvSpPr>
          <p:cNvPr id="3" name="Text Placeholder 2">
            <a:extLst>
              <a:ext uri="{FF2B5EF4-FFF2-40B4-BE49-F238E27FC236}">
                <a16:creationId xmlns:a16="http://schemas.microsoft.com/office/drawing/2014/main" id="{7F48F062-B12F-AFEC-198C-4F05120F2F83}"/>
              </a:ext>
            </a:extLst>
          </p:cNvPr>
          <p:cNvSpPr>
            <a:spLocks noGrp="1"/>
          </p:cNvSpPr>
          <p:nvPr>
            <p:ph type="body" idx="1"/>
          </p:nvPr>
        </p:nvSpPr>
        <p:spPr>
          <a:xfrm>
            <a:off x="838200" y="1825625"/>
            <a:ext cx="6005513" cy="4351339"/>
          </a:xfrm>
        </p:spPr>
        <p:txBody>
          <a:bodyPr>
            <a:normAutofit/>
          </a:bodyPr>
          <a:lstStyle/>
          <a:p>
            <a:pPr marL="0" indent="0">
              <a:lnSpc>
                <a:spcPct val="150000"/>
              </a:lnSpc>
              <a:spcBef>
                <a:spcPts val="0"/>
              </a:spcBef>
              <a:buClr>
                <a:schemeClr val="accent4">
                  <a:lumMod val="75000"/>
                </a:schemeClr>
              </a:buClr>
              <a:buSzPts val="2800"/>
              <a:buNone/>
              <a:defRPr/>
            </a:pPr>
            <a:r>
              <a:rPr lang="en-US" sz="2400">
                <a:solidFill>
                  <a:srgbClr val="262626"/>
                </a:solidFill>
                <a:latin typeface="+mn-lt"/>
              </a:rPr>
              <a:t>Activity: role play being the practitioner and caregiver</a:t>
            </a:r>
          </a:p>
          <a:p>
            <a:pPr marL="342900" indent="-342900">
              <a:lnSpc>
                <a:spcPct val="150000"/>
              </a:lnSpc>
              <a:spcBef>
                <a:spcPts val="0"/>
              </a:spcBef>
              <a:buClr>
                <a:schemeClr val="accent4">
                  <a:lumMod val="75000"/>
                </a:schemeClr>
              </a:buClr>
              <a:buSzPts val="2800"/>
              <a:buFont typeface="Arial" panose="020B0604020202020204" pitchFamily="34" charset="0"/>
              <a:buChar char="•"/>
              <a:defRPr/>
            </a:pPr>
            <a:r>
              <a:rPr lang="en-US" sz="2400">
                <a:solidFill>
                  <a:srgbClr val="262626"/>
                </a:solidFill>
                <a:latin typeface="+mn-lt"/>
              </a:rPr>
              <a:t>Practitioner: explain the data collection process</a:t>
            </a:r>
          </a:p>
          <a:p>
            <a:pPr marL="342900" indent="-342900">
              <a:lnSpc>
                <a:spcPct val="150000"/>
              </a:lnSpc>
              <a:spcBef>
                <a:spcPts val="0"/>
              </a:spcBef>
              <a:buClr>
                <a:schemeClr val="accent4">
                  <a:lumMod val="75000"/>
                </a:schemeClr>
              </a:buClr>
              <a:buSzPts val="2800"/>
              <a:buFont typeface="Arial" panose="020B0604020202020204" pitchFamily="34" charset="0"/>
              <a:buChar char="•"/>
              <a:defRPr/>
            </a:pPr>
            <a:r>
              <a:rPr kumimoji="0" lang="en-US" sz="2400" b="0" i="0" u="none" strike="noStrike" kern="0" cap="none" spc="0" normalizeH="0" baseline="0" noProof="0">
                <a:ln>
                  <a:noFill/>
                </a:ln>
                <a:solidFill>
                  <a:srgbClr val="262626"/>
                </a:solidFill>
                <a:effectLst/>
                <a:uLnTx/>
                <a:uFillTx/>
                <a:latin typeface="+mn-lt"/>
                <a:cs typeface="Arial"/>
                <a:sym typeface="Arial"/>
              </a:rPr>
              <a:t>Caregiver: ask questions and express concerns</a:t>
            </a:r>
          </a:p>
          <a:p>
            <a:pPr marL="152396" indent="0">
              <a:buNone/>
            </a:pPr>
            <a:endParaRPr lang="en-US"/>
          </a:p>
        </p:txBody>
      </p:sp>
      <p:sp>
        <p:nvSpPr>
          <p:cNvPr id="5" name="Slide Number Placeholder 3">
            <a:extLst>
              <a:ext uri="{FF2B5EF4-FFF2-40B4-BE49-F238E27FC236}">
                <a16:creationId xmlns:a16="http://schemas.microsoft.com/office/drawing/2014/main" id="{54CCFE94-2003-F0EA-0022-F4E4F9003419}"/>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n-lt"/>
              </a:rPr>
              <a:t>ParentChild+     </a:t>
            </a:r>
            <a:fld id="{00000000-1234-1234-1234-123412341234}" type="slidenum">
              <a:rPr lang="en-US" sz="1100" b="0" smtClean="0">
                <a:solidFill>
                  <a:srgbClr val="262626"/>
                </a:solidFill>
                <a:latin typeface="+mn-lt"/>
              </a:rPr>
              <a:pPr marL="0" lvl="0" indent="0" algn="r" rtl="0">
                <a:spcBef>
                  <a:spcPts val="0"/>
                </a:spcBef>
                <a:spcAft>
                  <a:spcPts val="0"/>
                </a:spcAft>
                <a:buNone/>
              </a:pPr>
              <a:t>27</a:t>
            </a:fld>
            <a:endParaRPr sz="1100" b="0">
              <a:solidFill>
                <a:srgbClr val="262626"/>
              </a:solidFill>
              <a:latin typeface="+mn-lt"/>
            </a:endParaRPr>
          </a:p>
        </p:txBody>
      </p:sp>
      <p:pic>
        <p:nvPicPr>
          <p:cNvPr id="7" name="Graphic 6" descr="Online meeting outline">
            <a:extLst>
              <a:ext uri="{FF2B5EF4-FFF2-40B4-BE49-F238E27FC236}">
                <a16:creationId xmlns:a16="http://schemas.microsoft.com/office/drawing/2014/main" id="{F177E569-8A76-A7D6-FA52-A9B629EFD2C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24762" y="1690688"/>
            <a:ext cx="2537619" cy="2537619"/>
          </a:xfrm>
          <a:prstGeom prst="rect">
            <a:avLst/>
          </a:prstGeom>
        </p:spPr>
      </p:pic>
    </p:spTree>
    <p:extLst>
      <p:ext uri="{BB962C8B-B14F-4D97-AF65-F5344CB8AC3E}">
        <p14:creationId xmlns:p14="http://schemas.microsoft.com/office/powerpoint/2010/main" val="35020014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3F622-BBCF-CAF1-6B26-78E71D22B4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EDE94C-E5C3-57F7-6877-32F3C5242A5A}"/>
              </a:ext>
            </a:extLst>
          </p:cNvPr>
          <p:cNvSpPr>
            <a:spLocks noGrp="1"/>
          </p:cNvSpPr>
          <p:nvPr>
            <p:ph type="title"/>
          </p:nvPr>
        </p:nvSpPr>
        <p:spPr/>
        <p:txBody>
          <a:bodyPr>
            <a:normAutofit/>
          </a:bodyPr>
          <a:lstStyle/>
          <a:p>
            <a:r>
              <a:rPr lang="en-US" sz="4400">
                <a:solidFill>
                  <a:srgbClr val="262626"/>
                </a:solidFill>
                <a:latin typeface="+mj-lt"/>
              </a:rPr>
              <a:t>How to ask tricky questions</a:t>
            </a:r>
          </a:p>
        </p:txBody>
      </p:sp>
      <p:sp>
        <p:nvSpPr>
          <p:cNvPr id="3" name="Text Placeholder 2">
            <a:extLst>
              <a:ext uri="{FF2B5EF4-FFF2-40B4-BE49-F238E27FC236}">
                <a16:creationId xmlns:a16="http://schemas.microsoft.com/office/drawing/2014/main" id="{144FDABB-0C7F-46F0-82B1-6CAEA2D484AC}"/>
              </a:ext>
            </a:extLst>
          </p:cNvPr>
          <p:cNvSpPr>
            <a:spLocks noGrp="1"/>
          </p:cNvSpPr>
          <p:nvPr>
            <p:ph type="body" idx="1"/>
          </p:nvPr>
        </p:nvSpPr>
        <p:spPr>
          <a:xfrm>
            <a:off x="838200" y="1825625"/>
            <a:ext cx="4429836" cy="4351339"/>
          </a:xfrm>
        </p:spPr>
        <p:txBody>
          <a:bodyPr>
            <a:normAutofit/>
          </a:bodyPr>
          <a:lstStyle/>
          <a:p>
            <a:pPr marL="0" indent="0">
              <a:lnSpc>
                <a:spcPct val="150000"/>
              </a:lnSpc>
              <a:spcBef>
                <a:spcPts val="0"/>
              </a:spcBef>
              <a:buClr>
                <a:schemeClr val="accent4">
                  <a:lumMod val="75000"/>
                </a:schemeClr>
              </a:buClr>
              <a:buSzPts val="2800"/>
              <a:buNone/>
              <a:defRPr/>
            </a:pPr>
            <a:r>
              <a:rPr lang="en-US" sz="1800">
                <a:solidFill>
                  <a:srgbClr val="262626"/>
                </a:solidFill>
                <a:latin typeface="+mn-lt"/>
              </a:rPr>
              <a:t>Example questions:</a:t>
            </a:r>
          </a:p>
          <a:p>
            <a:pPr marL="342900" indent="-342900">
              <a:lnSpc>
                <a:spcPct val="150000"/>
              </a:lnSpc>
              <a:spcBef>
                <a:spcPts val="0"/>
              </a:spcBef>
              <a:buClr>
                <a:schemeClr val="accent4">
                  <a:lumMod val="75000"/>
                </a:schemeClr>
              </a:buClr>
              <a:buSzPts val="2800"/>
              <a:defRPr/>
            </a:pPr>
            <a:r>
              <a:rPr kumimoji="0" lang="en-US" sz="1800" b="0" i="0" u="none" strike="noStrike" kern="0" cap="none" spc="0" normalizeH="0" baseline="0" noProof="0">
                <a:ln>
                  <a:noFill/>
                </a:ln>
                <a:solidFill>
                  <a:srgbClr val="262626"/>
                </a:solidFill>
                <a:effectLst/>
                <a:uLnTx/>
                <a:uFillTx/>
                <a:latin typeface="+mn-lt"/>
                <a:cs typeface="Arial"/>
                <a:sym typeface="Arial"/>
              </a:rPr>
              <a:t>Income</a:t>
            </a:r>
          </a:p>
          <a:p>
            <a:pPr marL="342900" indent="-342900">
              <a:lnSpc>
                <a:spcPct val="150000"/>
              </a:lnSpc>
              <a:spcBef>
                <a:spcPts val="0"/>
              </a:spcBef>
              <a:buClr>
                <a:schemeClr val="accent4">
                  <a:lumMod val="75000"/>
                </a:schemeClr>
              </a:buClr>
              <a:buSzPts val="2800"/>
              <a:defRPr/>
            </a:pPr>
            <a:r>
              <a:rPr lang="en-US" sz="1800">
                <a:solidFill>
                  <a:srgbClr val="262626"/>
                </a:solidFill>
                <a:latin typeface="+mn-lt"/>
              </a:rPr>
              <a:t>Race/ethnicity</a:t>
            </a:r>
          </a:p>
          <a:p>
            <a:pPr marL="342900" indent="-342900">
              <a:lnSpc>
                <a:spcPct val="150000"/>
              </a:lnSpc>
              <a:spcBef>
                <a:spcPts val="0"/>
              </a:spcBef>
              <a:buClr>
                <a:schemeClr val="accent4">
                  <a:lumMod val="75000"/>
                </a:schemeClr>
              </a:buClr>
              <a:buSzPts val="2800"/>
              <a:defRPr/>
            </a:pPr>
            <a:r>
              <a:rPr lang="en-US" sz="1800">
                <a:solidFill>
                  <a:srgbClr val="262626"/>
                </a:solidFill>
                <a:latin typeface="+mn-lt"/>
              </a:rPr>
              <a:t>Country of birth</a:t>
            </a:r>
          </a:p>
          <a:p>
            <a:pPr marL="342900" indent="-342900">
              <a:lnSpc>
                <a:spcPct val="150000"/>
              </a:lnSpc>
              <a:spcBef>
                <a:spcPts val="0"/>
              </a:spcBef>
              <a:buClr>
                <a:schemeClr val="accent4">
                  <a:lumMod val="75000"/>
                </a:schemeClr>
              </a:buClr>
              <a:buSzPts val="2800"/>
              <a:defRPr/>
            </a:pPr>
            <a:r>
              <a:rPr kumimoji="0" lang="en-US" sz="1800" b="0" i="0" u="none" strike="noStrike" kern="0" cap="none" spc="0" normalizeH="0" baseline="0" noProof="0">
                <a:ln>
                  <a:noFill/>
                </a:ln>
                <a:solidFill>
                  <a:srgbClr val="262626"/>
                </a:solidFill>
                <a:effectLst/>
                <a:uLnTx/>
                <a:uFillTx/>
                <a:latin typeface="+mn-lt"/>
                <a:cs typeface="Arial"/>
                <a:sym typeface="Arial"/>
              </a:rPr>
              <a:t>License status (HBCC)</a:t>
            </a:r>
          </a:p>
          <a:p>
            <a:pPr marL="152396" indent="0">
              <a:buNone/>
            </a:pPr>
            <a:endParaRPr lang="en-US" sz="1800"/>
          </a:p>
        </p:txBody>
      </p:sp>
      <p:sp>
        <p:nvSpPr>
          <p:cNvPr id="5" name="Slide Number Placeholder 3">
            <a:extLst>
              <a:ext uri="{FF2B5EF4-FFF2-40B4-BE49-F238E27FC236}">
                <a16:creationId xmlns:a16="http://schemas.microsoft.com/office/drawing/2014/main" id="{0351B09F-970E-AA48-2F12-082D45EAE7B3}"/>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n-lt"/>
              </a:rPr>
              <a:t>ParentChild+     </a:t>
            </a:r>
            <a:fld id="{00000000-1234-1234-1234-123412341234}" type="slidenum">
              <a:rPr lang="en-US" sz="1100" b="0" smtClean="0">
                <a:solidFill>
                  <a:srgbClr val="262626"/>
                </a:solidFill>
                <a:latin typeface="+mn-lt"/>
              </a:rPr>
              <a:pPr marL="0" lvl="0" indent="0" algn="r" rtl="0">
                <a:spcBef>
                  <a:spcPts val="0"/>
                </a:spcBef>
                <a:spcAft>
                  <a:spcPts val="0"/>
                </a:spcAft>
                <a:buNone/>
              </a:pPr>
              <a:t>28</a:t>
            </a:fld>
            <a:endParaRPr sz="1100" b="0">
              <a:solidFill>
                <a:srgbClr val="262626"/>
              </a:solidFill>
              <a:latin typeface="+mn-lt"/>
            </a:endParaRPr>
          </a:p>
        </p:txBody>
      </p:sp>
      <p:sp>
        <p:nvSpPr>
          <p:cNvPr id="7" name="Text Placeholder 2">
            <a:extLst>
              <a:ext uri="{FF2B5EF4-FFF2-40B4-BE49-F238E27FC236}">
                <a16:creationId xmlns:a16="http://schemas.microsoft.com/office/drawing/2014/main" id="{B9CB8567-9CF6-5093-7408-136D8267C79A}"/>
              </a:ext>
            </a:extLst>
          </p:cNvPr>
          <p:cNvSpPr txBox="1">
            <a:spLocks/>
          </p:cNvSpPr>
          <p:nvPr/>
        </p:nvSpPr>
        <p:spPr>
          <a:xfrm>
            <a:off x="5385178" y="1847850"/>
            <a:ext cx="5355609" cy="4351339"/>
          </a:xfrm>
          <a:prstGeom prst="rect">
            <a:avLst/>
          </a:prstGeom>
          <a:solidFill>
            <a:schemeClr val="accent3">
              <a:lumMod val="20000"/>
              <a:lumOff val="80000"/>
            </a:schemeClr>
          </a:solid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609585" marR="0" lvl="0" indent="-457189" algn="l" rtl="0">
              <a:lnSpc>
                <a:spcPct val="90000"/>
              </a:lnSpc>
              <a:spcBef>
                <a:spcPts val="1000"/>
              </a:spcBef>
              <a:spcAft>
                <a:spcPts val="0"/>
              </a:spcAft>
              <a:buClr>
                <a:schemeClr val="dk1"/>
              </a:buClr>
              <a:buSzPts val="1800"/>
              <a:buFont typeface="Arial"/>
              <a:buChar char="•"/>
              <a:defRPr sz="2100" b="0" i="0" u="none" strike="noStrike" cap="none">
                <a:solidFill>
                  <a:schemeClr val="dk1"/>
                </a:solidFill>
                <a:latin typeface="Arial"/>
                <a:ea typeface="Arial"/>
                <a:cs typeface="Arial"/>
                <a:sym typeface="Arial"/>
              </a:defRPr>
            </a:lvl1pPr>
            <a:lvl2pPr marL="1219170" marR="0" lvl="1" indent="-457189"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828754" marR="0" lvl="2" indent="-457189" algn="l" rtl="0">
              <a:lnSpc>
                <a:spcPct val="90000"/>
              </a:lnSpc>
              <a:spcBef>
                <a:spcPts val="500"/>
              </a:spcBef>
              <a:spcAft>
                <a:spcPts val="0"/>
              </a:spcAft>
              <a:buClr>
                <a:schemeClr val="dk1"/>
              </a:buClr>
              <a:buSzPts val="1800"/>
              <a:buFont typeface="Arial"/>
              <a:buChar char="•"/>
              <a:defRPr sz="1500" b="0" i="0" u="none" strike="noStrike" cap="none">
                <a:solidFill>
                  <a:schemeClr val="dk1"/>
                </a:solidFill>
                <a:latin typeface="Arial"/>
                <a:ea typeface="Arial"/>
                <a:cs typeface="Arial"/>
                <a:sym typeface="Arial"/>
              </a:defRPr>
            </a:lvl3pPr>
            <a:lvl4pPr marL="2438339" marR="0" lvl="3" indent="-457189" algn="l" rtl="0">
              <a:lnSpc>
                <a:spcPct val="90000"/>
              </a:lnSpc>
              <a:spcBef>
                <a:spcPts val="500"/>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4pPr>
            <a:lvl5pPr marL="3047924" marR="0" lvl="4" indent="-457189" algn="l" rtl="0">
              <a:lnSpc>
                <a:spcPct val="90000"/>
              </a:lnSpc>
              <a:spcBef>
                <a:spcPts val="500"/>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5pPr>
            <a:lvl6pPr marL="3657509" marR="0" lvl="5" indent="-457189" algn="l" rtl="0">
              <a:lnSpc>
                <a:spcPct val="90000"/>
              </a:lnSpc>
              <a:spcBef>
                <a:spcPts val="500"/>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pPr marL="0" indent="0">
              <a:lnSpc>
                <a:spcPct val="150000"/>
              </a:lnSpc>
              <a:spcBef>
                <a:spcPts val="0"/>
              </a:spcBef>
              <a:buClr>
                <a:schemeClr val="accent4">
                  <a:lumMod val="75000"/>
                </a:schemeClr>
              </a:buClr>
              <a:buSzPts val="2800"/>
              <a:buFont typeface="Arial"/>
              <a:buNone/>
              <a:defRPr/>
            </a:pPr>
            <a:r>
              <a:rPr lang="en-US" sz="1800" b="1" kern="0">
                <a:solidFill>
                  <a:srgbClr val="262626"/>
                </a:solidFill>
                <a:latin typeface="+mn-lt"/>
              </a:rPr>
              <a:t>Tips:</a:t>
            </a:r>
          </a:p>
          <a:p>
            <a:pPr marL="342900" indent="-342900">
              <a:lnSpc>
                <a:spcPct val="150000"/>
              </a:lnSpc>
              <a:spcBef>
                <a:spcPts val="0"/>
              </a:spcBef>
              <a:buClr>
                <a:srgbClr val="262626"/>
              </a:buClr>
              <a:buSzPts val="2800"/>
              <a:defRPr/>
            </a:pPr>
            <a:r>
              <a:rPr lang="en-US" sz="1800" kern="0">
                <a:solidFill>
                  <a:srgbClr val="262626"/>
                </a:solidFill>
                <a:latin typeface="+mn-lt"/>
              </a:rPr>
              <a:t>Validate how they might be feeling in the current social/political climate</a:t>
            </a:r>
          </a:p>
          <a:p>
            <a:pPr marL="342900" indent="-342900">
              <a:lnSpc>
                <a:spcPct val="150000"/>
              </a:lnSpc>
              <a:spcBef>
                <a:spcPts val="0"/>
              </a:spcBef>
              <a:buClr>
                <a:srgbClr val="262626"/>
              </a:buClr>
              <a:buSzPts val="2800"/>
              <a:defRPr/>
            </a:pPr>
            <a:r>
              <a:rPr lang="en-US" sz="1800" kern="0">
                <a:solidFill>
                  <a:srgbClr val="262626"/>
                </a:solidFill>
                <a:latin typeface="+mn-lt"/>
              </a:rPr>
              <a:t>Talk about </a:t>
            </a:r>
            <a:r>
              <a:rPr lang="en-US" sz="1800" u="sng" kern="0">
                <a:solidFill>
                  <a:srgbClr val="262626"/>
                </a:solidFill>
                <a:latin typeface="+mn-lt"/>
              </a:rPr>
              <a:t>why</a:t>
            </a:r>
            <a:r>
              <a:rPr lang="en-US" sz="1800" kern="0">
                <a:solidFill>
                  <a:srgbClr val="262626"/>
                </a:solidFill>
                <a:latin typeface="+mn-lt"/>
              </a:rPr>
              <a:t> we are asking these questions</a:t>
            </a:r>
          </a:p>
          <a:p>
            <a:pPr marL="342900" indent="-342900">
              <a:lnSpc>
                <a:spcPct val="150000"/>
              </a:lnSpc>
              <a:spcBef>
                <a:spcPts val="0"/>
              </a:spcBef>
              <a:buClr>
                <a:srgbClr val="262626"/>
              </a:buClr>
              <a:buSzPts val="2800"/>
              <a:defRPr/>
            </a:pPr>
            <a:r>
              <a:rPr lang="en-US" sz="1800" kern="0">
                <a:solidFill>
                  <a:srgbClr val="262626"/>
                </a:solidFill>
                <a:latin typeface="+mn-lt"/>
              </a:rPr>
              <a:t>Remind them of privacy policies</a:t>
            </a:r>
          </a:p>
          <a:p>
            <a:pPr marL="342900" indent="-342900">
              <a:lnSpc>
                <a:spcPct val="150000"/>
              </a:lnSpc>
              <a:spcBef>
                <a:spcPts val="0"/>
              </a:spcBef>
              <a:buClr>
                <a:srgbClr val="262626"/>
              </a:buClr>
              <a:buSzPts val="2800"/>
              <a:defRPr/>
            </a:pPr>
            <a:r>
              <a:rPr lang="en-US" sz="1800" kern="0">
                <a:solidFill>
                  <a:srgbClr val="262626"/>
                </a:solidFill>
                <a:latin typeface="+mn-lt"/>
              </a:rPr>
              <a:t>Offer to do the form over time so it feels less overwhelming</a:t>
            </a:r>
          </a:p>
          <a:p>
            <a:pPr marL="342900" indent="-342900">
              <a:lnSpc>
                <a:spcPct val="150000"/>
              </a:lnSpc>
              <a:spcBef>
                <a:spcPts val="0"/>
              </a:spcBef>
              <a:buClr>
                <a:srgbClr val="262626"/>
              </a:buClr>
              <a:buSzPts val="2800"/>
              <a:defRPr/>
            </a:pPr>
            <a:r>
              <a:rPr lang="en-US" sz="1800" kern="0">
                <a:solidFill>
                  <a:srgbClr val="262626"/>
                </a:solidFill>
                <a:latin typeface="+mn-lt"/>
              </a:rPr>
              <a:t>Remind them you are there to support</a:t>
            </a:r>
          </a:p>
          <a:p>
            <a:pPr marL="152396" indent="0">
              <a:buFont typeface="Arial"/>
              <a:buNone/>
            </a:pPr>
            <a:endParaRPr lang="en-US" sz="1800" kern="0"/>
          </a:p>
        </p:txBody>
      </p:sp>
    </p:spTree>
    <p:extLst>
      <p:ext uri="{BB962C8B-B14F-4D97-AF65-F5344CB8AC3E}">
        <p14:creationId xmlns:p14="http://schemas.microsoft.com/office/powerpoint/2010/main" val="26204357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F9E6C-0862-7C86-D2EB-6C4DA17EF6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DBE157-A9C9-056B-E71D-24DBBA2B7E8E}"/>
              </a:ext>
            </a:extLst>
          </p:cNvPr>
          <p:cNvSpPr>
            <a:spLocks noGrp="1"/>
          </p:cNvSpPr>
          <p:nvPr>
            <p:ph type="title"/>
          </p:nvPr>
        </p:nvSpPr>
        <p:spPr/>
        <p:txBody>
          <a:bodyPr>
            <a:normAutofit/>
          </a:bodyPr>
          <a:lstStyle/>
          <a:p>
            <a:r>
              <a:rPr lang="en-US" sz="3200">
                <a:solidFill>
                  <a:srgbClr val="262626"/>
                </a:solidFill>
                <a:latin typeface="+mj-lt"/>
              </a:rPr>
              <a:t>When a family doesn’t want their data shared</a:t>
            </a:r>
          </a:p>
        </p:txBody>
      </p:sp>
      <p:sp>
        <p:nvSpPr>
          <p:cNvPr id="3" name="Text Placeholder 2">
            <a:extLst>
              <a:ext uri="{FF2B5EF4-FFF2-40B4-BE49-F238E27FC236}">
                <a16:creationId xmlns:a16="http://schemas.microsoft.com/office/drawing/2014/main" id="{97683441-7F3C-7FB1-06A3-ACC936B4897D}"/>
              </a:ext>
            </a:extLst>
          </p:cNvPr>
          <p:cNvSpPr>
            <a:spLocks noGrp="1"/>
          </p:cNvSpPr>
          <p:nvPr>
            <p:ph type="body" idx="1"/>
          </p:nvPr>
        </p:nvSpPr>
        <p:spPr>
          <a:xfrm>
            <a:off x="838200" y="1825625"/>
            <a:ext cx="10263188" cy="4351339"/>
          </a:xfrm>
        </p:spPr>
        <p:txBody>
          <a:bodyPr>
            <a:normAutofit/>
          </a:bodyPr>
          <a:lstStyle/>
          <a:p>
            <a:pPr marL="0" indent="0">
              <a:lnSpc>
                <a:spcPct val="150000"/>
              </a:lnSpc>
              <a:spcBef>
                <a:spcPts val="0"/>
              </a:spcBef>
              <a:buClr>
                <a:schemeClr val="accent4">
                  <a:lumMod val="75000"/>
                </a:schemeClr>
              </a:buClr>
              <a:buSzPts val="2800"/>
              <a:buNone/>
              <a:defRPr/>
            </a:pPr>
            <a:r>
              <a:rPr lang="en-US" sz="2400" b="1">
                <a:solidFill>
                  <a:srgbClr val="262626"/>
                </a:solidFill>
                <a:latin typeface="+mn-lt"/>
              </a:rPr>
              <a:t>Participation in the program is top priority</a:t>
            </a:r>
          </a:p>
          <a:p>
            <a:pPr marL="457200" indent="-457200">
              <a:lnSpc>
                <a:spcPct val="200000"/>
              </a:lnSpc>
              <a:spcBef>
                <a:spcPts val="0"/>
              </a:spcBef>
              <a:buClr>
                <a:srgbClr val="262626"/>
              </a:buClr>
              <a:buSzPts val="2800"/>
              <a:buFont typeface="+mj-lt"/>
              <a:buAutoNum type="arabicPeriod"/>
              <a:defRPr/>
            </a:pPr>
            <a:r>
              <a:rPr lang="en-US" sz="2400">
                <a:solidFill>
                  <a:srgbClr val="262626"/>
                </a:solidFill>
                <a:latin typeface="+mn-lt"/>
              </a:rPr>
              <a:t>Collect but don’t share</a:t>
            </a:r>
          </a:p>
          <a:p>
            <a:pPr marL="457200" indent="-457200">
              <a:lnSpc>
                <a:spcPct val="200000"/>
              </a:lnSpc>
              <a:spcBef>
                <a:spcPts val="0"/>
              </a:spcBef>
              <a:buClr>
                <a:srgbClr val="262626"/>
              </a:buClr>
              <a:buSzPts val="2800"/>
              <a:buFont typeface="+mj-lt"/>
              <a:buAutoNum type="arabicPeriod"/>
              <a:defRPr/>
            </a:pPr>
            <a:r>
              <a:rPr lang="en-US" sz="2400">
                <a:solidFill>
                  <a:srgbClr val="262626"/>
                </a:solidFill>
                <a:latin typeface="+mn-lt"/>
              </a:rPr>
              <a:t>Deidentify data before sharing</a:t>
            </a:r>
          </a:p>
          <a:p>
            <a:pPr marL="342900" indent="-342900">
              <a:lnSpc>
                <a:spcPct val="150000"/>
              </a:lnSpc>
              <a:spcBef>
                <a:spcPts val="0"/>
              </a:spcBef>
              <a:buClr>
                <a:schemeClr val="accent4">
                  <a:lumMod val="75000"/>
                </a:schemeClr>
              </a:buClr>
              <a:buSzPts val="2800"/>
              <a:defRPr/>
            </a:pPr>
            <a:endParaRPr kumimoji="0" lang="en-US" sz="2400" b="0" i="0" u="none" strike="noStrike" kern="0" cap="none" spc="0" normalizeH="0" baseline="0" noProof="0">
              <a:ln>
                <a:noFill/>
              </a:ln>
              <a:solidFill>
                <a:srgbClr val="262626"/>
              </a:solidFill>
              <a:effectLst/>
              <a:uLnTx/>
              <a:uFillTx/>
              <a:latin typeface="+mn-lt"/>
              <a:cs typeface="Arial"/>
              <a:sym typeface="Arial"/>
            </a:endParaRPr>
          </a:p>
          <a:p>
            <a:pPr marL="152396" indent="0">
              <a:buNone/>
            </a:pPr>
            <a:endParaRPr lang="en-US"/>
          </a:p>
        </p:txBody>
      </p:sp>
      <p:sp>
        <p:nvSpPr>
          <p:cNvPr id="5" name="Slide Number Placeholder 3">
            <a:extLst>
              <a:ext uri="{FF2B5EF4-FFF2-40B4-BE49-F238E27FC236}">
                <a16:creationId xmlns:a16="http://schemas.microsoft.com/office/drawing/2014/main" id="{5FFB80F9-65D0-7C2F-6D90-078DC67779E9}"/>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n-lt"/>
              </a:rPr>
              <a:t>ParentChild+     </a:t>
            </a:r>
            <a:fld id="{00000000-1234-1234-1234-123412341234}" type="slidenum">
              <a:rPr lang="en-US" sz="1100" b="0" smtClean="0">
                <a:solidFill>
                  <a:srgbClr val="262626"/>
                </a:solidFill>
                <a:latin typeface="+mn-lt"/>
              </a:rPr>
              <a:pPr marL="0" lvl="0" indent="0" algn="r" rtl="0">
                <a:spcBef>
                  <a:spcPts val="0"/>
                </a:spcBef>
                <a:spcAft>
                  <a:spcPts val="0"/>
                </a:spcAft>
                <a:buNone/>
              </a:pPr>
              <a:t>29</a:t>
            </a:fld>
            <a:endParaRPr sz="1100" b="0">
              <a:solidFill>
                <a:srgbClr val="262626"/>
              </a:solidFill>
              <a:latin typeface="+mn-lt"/>
            </a:endParaRPr>
          </a:p>
        </p:txBody>
      </p:sp>
      <p:sp>
        <p:nvSpPr>
          <p:cNvPr id="4" name="TextBox 3">
            <a:extLst>
              <a:ext uri="{FF2B5EF4-FFF2-40B4-BE49-F238E27FC236}">
                <a16:creationId xmlns:a16="http://schemas.microsoft.com/office/drawing/2014/main" id="{C3BDB61F-5802-4B6B-F740-6813AFE97A07}"/>
              </a:ext>
            </a:extLst>
          </p:cNvPr>
          <p:cNvSpPr txBox="1"/>
          <p:nvPr/>
        </p:nvSpPr>
        <p:spPr>
          <a:xfrm>
            <a:off x="936171" y="4724400"/>
            <a:ext cx="7086600" cy="646331"/>
          </a:xfrm>
          <a:prstGeom prst="rect">
            <a:avLst/>
          </a:prstGeom>
          <a:noFill/>
        </p:spPr>
        <p:txBody>
          <a:bodyPr wrap="square" rtlCol="0">
            <a:spAutoFit/>
          </a:bodyPr>
          <a:lstStyle/>
          <a:p>
            <a:r>
              <a:rPr lang="en-US" i="1"/>
              <a:t>Reach out to national center so we can walk you through the steps to do this in DAISY</a:t>
            </a:r>
          </a:p>
        </p:txBody>
      </p:sp>
    </p:spTree>
    <p:extLst>
      <p:ext uri="{BB962C8B-B14F-4D97-AF65-F5344CB8AC3E}">
        <p14:creationId xmlns:p14="http://schemas.microsoft.com/office/powerpoint/2010/main" val="22552342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a:extLst>
            <a:ext uri="{FF2B5EF4-FFF2-40B4-BE49-F238E27FC236}">
              <a16:creationId xmlns:a16="http://schemas.microsoft.com/office/drawing/2014/main" id="{101A2E55-7162-B3E1-4734-911476FE47DB}"/>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A48E97FD-B647-B41C-2D1A-23D5BFBC75E9}"/>
              </a:ext>
            </a:extLst>
          </p:cNvPr>
          <p:cNvSpPr txBox="1"/>
          <p:nvPr/>
        </p:nvSpPr>
        <p:spPr>
          <a:xfrm>
            <a:off x="-72788" y="2828836"/>
            <a:ext cx="1233757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buClr>
                <a:srgbClr val="262626"/>
              </a:buClr>
            </a:pPr>
            <a:r>
              <a:rPr lang="en-GB" sz="7200" b="1">
                <a:solidFill>
                  <a:schemeClr val="bg1"/>
                </a:solidFill>
                <a:latin typeface="Montserrat"/>
                <a:ea typeface="Calibri" panose="020F0502020204030204"/>
                <a:cs typeface="Calibri" panose="020F0502020204030204"/>
              </a:rPr>
              <a:t>BREAK – 10 MINUTES</a:t>
            </a:r>
          </a:p>
        </p:txBody>
      </p:sp>
    </p:spTree>
    <p:extLst>
      <p:ext uri="{BB962C8B-B14F-4D97-AF65-F5344CB8AC3E}">
        <p14:creationId xmlns:p14="http://schemas.microsoft.com/office/powerpoint/2010/main" val="6039321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8BFA166B-16C9-B87C-16D1-4A8C7B43C381}"/>
            </a:ext>
          </a:extLst>
        </p:cNvPr>
        <p:cNvGrpSpPr/>
        <p:nvPr/>
      </p:nvGrpSpPr>
      <p:grpSpPr>
        <a:xfrm>
          <a:off x="0" y="0"/>
          <a:ext cx="0" cy="0"/>
          <a:chOff x="0" y="0"/>
          <a:chExt cx="0" cy="0"/>
        </a:xfrm>
      </p:grpSpPr>
      <p:pic>
        <p:nvPicPr>
          <p:cNvPr id="6" name="Picture 5" descr="A blue cross on a black background&#10;&#10;AI-generated content may be incorrect.">
            <a:extLst>
              <a:ext uri="{FF2B5EF4-FFF2-40B4-BE49-F238E27FC236}">
                <a16:creationId xmlns:a16="http://schemas.microsoft.com/office/drawing/2014/main" id="{3061DF40-4375-2394-42A5-B0B344F847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860884"/>
            <a:ext cx="6858000" cy="6858000"/>
          </a:xfrm>
          <a:prstGeom prst="rect">
            <a:avLst/>
          </a:prstGeom>
        </p:spPr>
      </p:pic>
      <p:sp>
        <p:nvSpPr>
          <p:cNvPr id="7" name="Google Shape;92;p5">
            <a:extLst>
              <a:ext uri="{FF2B5EF4-FFF2-40B4-BE49-F238E27FC236}">
                <a16:creationId xmlns:a16="http://schemas.microsoft.com/office/drawing/2014/main" id="{2FB86340-3110-FD1C-BBE6-4EC1037BED2A}"/>
              </a:ext>
            </a:extLst>
          </p:cNvPr>
          <p:cNvSpPr txBox="1"/>
          <p:nvPr/>
        </p:nvSpPr>
        <p:spPr>
          <a:xfrm>
            <a:off x="4126490" y="2608381"/>
            <a:ext cx="10402400" cy="820619"/>
          </a:xfrm>
          <a:prstGeom prst="rect">
            <a:avLst/>
          </a:prstGeom>
          <a:noFill/>
          <a:ln>
            <a:noFill/>
          </a:ln>
        </p:spPr>
        <p:txBody>
          <a:bodyPr spcFirstLastPara="1" wrap="square" lIns="121900" tIns="60933" rIns="121900" bIns="60933" anchor="t" anchorCtr="0">
            <a:spAutoFit/>
          </a:bodyPr>
          <a:lstStyle/>
          <a:p>
            <a:pPr>
              <a:buSzPts val="3600"/>
            </a:pPr>
            <a:endParaRPr sz="800">
              <a:latin typeface="Arial Black"/>
              <a:ea typeface="Arial Black"/>
              <a:cs typeface="Arial Black"/>
              <a:sym typeface="Arial Black"/>
            </a:endParaRPr>
          </a:p>
          <a:p>
            <a:pPr>
              <a:buSzPts val="3600"/>
            </a:pPr>
            <a:r>
              <a:rPr lang="en-US" sz="3700" b="1">
                <a:solidFill>
                  <a:schemeClr val="lt1"/>
                </a:solidFill>
                <a:latin typeface="+mj-lt"/>
                <a:ea typeface="Arial Black"/>
                <a:cs typeface="Arial Black"/>
                <a:sym typeface="Arial Black"/>
              </a:rPr>
              <a:t>Your role in data analysis</a:t>
            </a:r>
            <a:endParaRPr lang="en-US" sz="800" b="1">
              <a:solidFill>
                <a:schemeClr val="lt1"/>
              </a:solidFill>
              <a:latin typeface="+mj-lt"/>
              <a:ea typeface="Arial Black"/>
              <a:cs typeface="Arial Black"/>
              <a:sym typeface="Arial Black"/>
            </a:endParaRPr>
          </a:p>
        </p:txBody>
      </p:sp>
    </p:spTree>
    <p:extLst>
      <p:ext uri="{BB962C8B-B14F-4D97-AF65-F5344CB8AC3E}">
        <p14:creationId xmlns:p14="http://schemas.microsoft.com/office/powerpoint/2010/main" val="18108026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4162D-2E02-402F-8F00-5D4209B76A25}"/>
              </a:ext>
            </a:extLst>
          </p:cNvPr>
          <p:cNvSpPr>
            <a:spLocks noGrp="1"/>
          </p:cNvSpPr>
          <p:nvPr>
            <p:ph type="title"/>
          </p:nvPr>
        </p:nvSpPr>
        <p:spPr/>
        <p:txBody>
          <a:bodyPr>
            <a:normAutofit/>
          </a:bodyPr>
          <a:lstStyle/>
          <a:p>
            <a:r>
              <a:rPr lang="en-GB" sz="4400">
                <a:solidFill>
                  <a:srgbClr val="262626"/>
                </a:solidFill>
                <a:latin typeface="+mn-lt"/>
              </a:rPr>
              <a:t>Data analysis guidelines</a:t>
            </a:r>
          </a:p>
        </p:txBody>
      </p:sp>
      <p:sp>
        <p:nvSpPr>
          <p:cNvPr id="3" name="Text Placeholder 2">
            <a:extLst>
              <a:ext uri="{FF2B5EF4-FFF2-40B4-BE49-F238E27FC236}">
                <a16:creationId xmlns:a16="http://schemas.microsoft.com/office/drawing/2014/main" id="{3E36E6F7-9D67-92B0-B002-70FF318E3E8E}"/>
              </a:ext>
            </a:extLst>
          </p:cNvPr>
          <p:cNvSpPr>
            <a:spLocks noGrp="1"/>
          </p:cNvSpPr>
          <p:nvPr>
            <p:ph type="body" idx="1"/>
          </p:nvPr>
        </p:nvSpPr>
        <p:spPr/>
        <p:txBody>
          <a:bodyPr/>
          <a:lstStyle/>
          <a:p>
            <a:pPr marL="608965" indent="-456565">
              <a:lnSpc>
                <a:spcPct val="150000"/>
              </a:lnSpc>
              <a:buClr>
                <a:schemeClr val="accent4">
                  <a:lumMod val="75000"/>
                </a:schemeClr>
              </a:buClr>
              <a:buSzPct val="100000"/>
            </a:pPr>
            <a:r>
              <a:rPr lang="en-GB">
                <a:solidFill>
                  <a:srgbClr val="262626"/>
                </a:solidFill>
                <a:latin typeface="+mn-lt"/>
              </a:rPr>
              <a:t>We can pull the data, run analysis, produce the report</a:t>
            </a:r>
          </a:p>
          <a:p>
            <a:pPr marL="608965" indent="-456565">
              <a:lnSpc>
                <a:spcPct val="150000"/>
              </a:lnSpc>
              <a:buClr>
                <a:schemeClr val="accent4">
                  <a:lumMod val="75000"/>
                </a:schemeClr>
              </a:buClr>
              <a:buSzPct val="100000"/>
            </a:pPr>
            <a:r>
              <a:rPr lang="en-GB">
                <a:solidFill>
                  <a:srgbClr val="262626"/>
                </a:solidFill>
                <a:latin typeface="+mn-lt"/>
              </a:rPr>
              <a:t>Interpret the data in the program and community context (e.g. ASQ, PIEL)</a:t>
            </a:r>
          </a:p>
          <a:p>
            <a:pPr marL="608965" indent="-456565">
              <a:lnSpc>
                <a:spcPct val="150000"/>
              </a:lnSpc>
              <a:buClr>
                <a:schemeClr val="accent4">
                  <a:lumMod val="75000"/>
                </a:schemeClr>
              </a:buClr>
              <a:buSzPct val="100000"/>
            </a:pPr>
            <a:r>
              <a:rPr lang="en-GB">
                <a:solidFill>
                  <a:srgbClr val="262626"/>
                </a:solidFill>
                <a:latin typeface="+mn-lt"/>
              </a:rPr>
              <a:t>Use the data to inform your practice</a:t>
            </a:r>
          </a:p>
          <a:p>
            <a:pPr marL="608965" indent="-456565">
              <a:lnSpc>
                <a:spcPct val="150000"/>
              </a:lnSpc>
              <a:buClr>
                <a:schemeClr val="accent4">
                  <a:lumMod val="75000"/>
                </a:schemeClr>
              </a:buClr>
              <a:buSzPct val="100000"/>
            </a:pPr>
            <a:r>
              <a:rPr lang="en-GB">
                <a:solidFill>
                  <a:srgbClr val="262626"/>
                </a:solidFill>
                <a:latin typeface="+mn-lt"/>
              </a:rPr>
              <a:t>Feedback loops with families and providers, feedback to the NC</a:t>
            </a:r>
          </a:p>
          <a:p>
            <a:pPr marL="608965" indent="-456565">
              <a:lnSpc>
                <a:spcPct val="150000"/>
              </a:lnSpc>
              <a:buClr>
                <a:schemeClr val="accent4">
                  <a:lumMod val="75000"/>
                </a:schemeClr>
              </a:buClr>
              <a:buSzPct val="100000"/>
            </a:pPr>
            <a:r>
              <a:rPr lang="en-GB">
                <a:solidFill>
                  <a:srgbClr val="262626"/>
                </a:solidFill>
                <a:latin typeface="+mn-lt"/>
              </a:rPr>
              <a:t>Share the findings with stakeholders</a:t>
            </a:r>
          </a:p>
        </p:txBody>
      </p:sp>
      <p:sp>
        <p:nvSpPr>
          <p:cNvPr id="5" name="Slide Number Placeholder 3">
            <a:extLst>
              <a:ext uri="{FF2B5EF4-FFF2-40B4-BE49-F238E27FC236}">
                <a16:creationId xmlns:a16="http://schemas.microsoft.com/office/drawing/2014/main" id="{6D7F9791-14BE-C182-B3BF-F21D4AD41B74}"/>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n-lt"/>
              </a:rPr>
              <a:t>ParentChild+     </a:t>
            </a:r>
            <a:fld id="{00000000-1234-1234-1234-123412341234}" type="slidenum">
              <a:rPr lang="en-US" sz="1100" b="0" smtClean="0">
                <a:solidFill>
                  <a:srgbClr val="262626"/>
                </a:solidFill>
                <a:latin typeface="+mn-lt"/>
              </a:rPr>
              <a:pPr marL="0" lvl="0" indent="0" algn="r" rtl="0">
                <a:spcBef>
                  <a:spcPts val="0"/>
                </a:spcBef>
                <a:spcAft>
                  <a:spcPts val="0"/>
                </a:spcAft>
                <a:buNone/>
              </a:pPr>
              <a:t>32</a:t>
            </a:fld>
            <a:endParaRPr sz="1100" b="0">
              <a:solidFill>
                <a:srgbClr val="262626"/>
              </a:solidFill>
              <a:latin typeface="+mn-lt"/>
            </a:endParaRPr>
          </a:p>
        </p:txBody>
      </p:sp>
    </p:spTree>
    <p:extLst>
      <p:ext uri="{BB962C8B-B14F-4D97-AF65-F5344CB8AC3E}">
        <p14:creationId xmlns:p14="http://schemas.microsoft.com/office/powerpoint/2010/main" val="5046339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59A64-B2F3-BAE0-A0F9-1E0A00749AA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B4A9AFB-7BB5-2571-9E5A-4455C7F41C8E}"/>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ontserrat" pitchFamily="2" charset="0"/>
              </a:rPr>
              <a:t>ParentChild+     </a:t>
            </a:r>
            <a:fld id="{00000000-1234-1234-1234-123412341234}" type="slidenum">
              <a:rPr lang="en-US" sz="1100" b="0" smtClean="0">
                <a:solidFill>
                  <a:srgbClr val="262626"/>
                </a:solidFill>
                <a:latin typeface="Montserrat" pitchFamily="2" charset="0"/>
              </a:rPr>
              <a:pPr marL="0" lvl="0" indent="0" algn="r" rtl="0">
                <a:spcBef>
                  <a:spcPts val="0"/>
                </a:spcBef>
                <a:spcAft>
                  <a:spcPts val="0"/>
                </a:spcAft>
                <a:buNone/>
              </a:pPr>
              <a:t>33</a:t>
            </a:fld>
            <a:endParaRPr sz="1100" b="0">
              <a:solidFill>
                <a:srgbClr val="262626"/>
              </a:solidFill>
              <a:latin typeface="Montserrat" pitchFamily="2" charset="0"/>
            </a:endParaRPr>
          </a:p>
        </p:txBody>
      </p:sp>
      <p:sp>
        <p:nvSpPr>
          <p:cNvPr id="5" name="Title 1">
            <a:extLst>
              <a:ext uri="{FF2B5EF4-FFF2-40B4-BE49-F238E27FC236}">
                <a16:creationId xmlns:a16="http://schemas.microsoft.com/office/drawing/2014/main" id="{66D5BB0D-D1E7-C8E0-AFB8-58C35EB91EEB}"/>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262626"/>
                </a:solidFill>
                <a:latin typeface="Montserrat" pitchFamily="2" charset="0"/>
                <a:cs typeface="Calibri Light"/>
              </a:rPr>
              <a:t>Requesting data or report</a:t>
            </a:r>
            <a:endParaRPr lang="en-GB" b="1">
              <a:solidFill>
                <a:srgbClr val="262626"/>
              </a:solidFill>
              <a:latin typeface="Montserrat" pitchFamily="2" charset="0"/>
            </a:endParaRPr>
          </a:p>
        </p:txBody>
      </p:sp>
      <p:sp>
        <p:nvSpPr>
          <p:cNvPr id="8" name="TextBox 7">
            <a:extLst>
              <a:ext uri="{FF2B5EF4-FFF2-40B4-BE49-F238E27FC236}">
                <a16:creationId xmlns:a16="http://schemas.microsoft.com/office/drawing/2014/main" id="{9DD2518B-27C4-95C8-8AB4-A57B2F760CCA}"/>
              </a:ext>
            </a:extLst>
          </p:cNvPr>
          <p:cNvSpPr txBox="1"/>
          <p:nvPr/>
        </p:nvSpPr>
        <p:spPr>
          <a:xfrm>
            <a:off x="837288" y="1615827"/>
            <a:ext cx="4103202"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nSpc>
                <a:spcPct val="150000"/>
              </a:lnSpc>
              <a:buClr>
                <a:srgbClr val="262626"/>
              </a:buClr>
              <a:buFont typeface="+mj-lt"/>
              <a:buAutoNum type="arabicPeriod"/>
            </a:pPr>
            <a:r>
              <a:rPr lang="en-GB" sz="2400">
                <a:solidFill>
                  <a:srgbClr val="262626"/>
                </a:solidFill>
                <a:latin typeface="Montserrat"/>
                <a:cs typeface="Calibri" panose="020F0502020204030204"/>
              </a:rPr>
              <a:t>Go to daisydata.org</a:t>
            </a:r>
          </a:p>
          <a:p>
            <a:pPr marL="457200" indent="-457200">
              <a:lnSpc>
                <a:spcPct val="150000"/>
              </a:lnSpc>
              <a:buClr>
                <a:srgbClr val="262626"/>
              </a:buClr>
              <a:buFont typeface="+mj-lt"/>
              <a:buAutoNum type="arabicPeriod"/>
            </a:pPr>
            <a:endParaRPr lang="en-GB" sz="2400">
              <a:solidFill>
                <a:srgbClr val="262626"/>
              </a:solidFill>
              <a:latin typeface="Montserrat"/>
              <a:cs typeface="Calibri" panose="020F0502020204030204"/>
            </a:endParaRPr>
          </a:p>
          <a:p>
            <a:pPr marL="457200" indent="-457200">
              <a:lnSpc>
                <a:spcPct val="150000"/>
              </a:lnSpc>
              <a:buClr>
                <a:srgbClr val="262626"/>
              </a:buClr>
              <a:buFont typeface="+mj-lt"/>
              <a:buAutoNum type="arabicPeriod"/>
            </a:pPr>
            <a:r>
              <a:rPr lang="en-GB" sz="2400">
                <a:solidFill>
                  <a:srgbClr val="262626"/>
                </a:solidFill>
                <a:latin typeface="Montserrat"/>
                <a:cs typeface="Calibri" panose="020F0502020204030204"/>
              </a:rPr>
              <a:t>Click submit request for data file or report</a:t>
            </a:r>
          </a:p>
          <a:p>
            <a:pPr marL="342900" indent="-342900">
              <a:buClr>
                <a:srgbClr val="262626"/>
              </a:buClr>
              <a:buFont typeface="+mj-lt"/>
              <a:buAutoNum type="arabicPeriod"/>
            </a:pPr>
            <a:endParaRPr lang="en-GB">
              <a:solidFill>
                <a:srgbClr val="262626"/>
              </a:solidFill>
              <a:latin typeface="Montserrat" pitchFamily="2" charset="0"/>
              <a:ea typeface="Calibri" panose="020F0502020204030204"/>
              <a:cs typeface="Calibri" panose="020F0502020204030204"/>
            </a:endParaRPr>
          </a:p>
        </p:txBody>
      </p:sp>
      <p:pic>
        <p:nvPicPr>
          <p:cNvPr id="3" name="Picture 2">
            <a:extLst>
              <a:ext uri="{FF2B5EF4-FFF2-40B4-BE49-F238E27FC236}">
                <a16:creationId xmlns:a16="http://schemas.microsoft.com/office/drawing/2014/main" id="{A40E5B3B-36B5-46E7-9CAE-79AE635CF424}"/>
              </a:ext>
            </a:extLst>
          </p:cNvPr>
          <p:cNvPicPr>
            <a:picLocks noChangeAspect="1"/>
          </p:cNvPicPr>
          <p:nvPr/>
        </p:nvPicPr>
        <p:blipFill>
          <a:blip r:embed="rId2"/>
          <a:stretch>
            <a:fillRect/>
          </a:stretch>
        </p:blipFill>
        <p:spPr>
          <a:xfrm>
            <a:off x="6389995" y="1584327"/>
            <a:ext cx="2929924" cy="4475280"/>
          </a:xfrm>
          <a:prstGeom prst="rect">
            <a:avLst/>
          </a:prstGeom>
        </p:spPr>
      </p:pic>
    </p:spTree>
    <p:extLst>
      <p:ext uri="{BB962C8B-B14F-4D97-AF65-F5344CB8AC3E}">
        <p14:creationId xmlns:p14="http://schemas.microsoft.com/office/powerpoint/2010/main" val="27699949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C6ED924-44C9-53A8-7B07-0A81019B8210}"/>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ontserrat" pitchFamily="2" charset="0"/>
              </a:rPr>
              <a:t>ParentChild+     </a:t>
            </a:r>
            <a:fld id="{00000000-1234-1234-1234-123412341234}" type="slidenum">
              <a:rPr lang="en-US" sz="1100" b="0" smtClean="0">
                <a:solidFill>
                  <a:srgbClr val="262626"/>
                </a:solidFill>
                <a:latin typeface="Montserrat" pitchFamily="2" charset="0"/>
              </a:rPr>
              <a:pPr marL="0" lvl="0" indent="0" algn="r" rtl="0">
                <a:spcBef>
                  <a:spcPts val="0"/>
                </a:spcBef>
                <a:spcAft>
                  <a:spcPts val="0"/>
                </a:spcAft>
                <a:buNone/>
              </a:pPr>
              <a:t>34</a:t>
            </a:fld>
            <a:endParaRPr sz="1100" b="0">
              <a:solidFill>
                <a:srgbClr val="262626"/>
              </a:solidFill>
              <a:latin typeface="Montserrat" pitchFamily="2" charset="0"/>
            </a:endParaRPr>
          </a:p>
        </p:txBody>
      </p:sp>
      <p:sp>
        <p:nvSpPr>
          <p:cNvPr id="5" name="Title 1">
            <a:extLst>
              <a:ext uri="{FF2B5EF4-FFF2-40B4-BE49-F238E27FC236}">
                <a16:creationId xmlns:a16="http://schemas.microsoft.com/office/drawing/2014/main" id="{08A450D0-89AC-62F0-C00F-980175207F0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262626"/>
                </a:solidFill>
                <a:latin typeface="Montserrat" pitchFamily="2" charset="0"/>
                <a:cs typeface="Calibri Light"/>
              </a:rPr>
              <a:t>Data informs your site practice...</a:t>
            </a:r>
            <a:endParaRPr lang="en-GB" b="1">
              <a:solidFill>
                <a:srgbClr val="262626"/>
              </a:solidFill>
              <a:latin typeface="Montserrat" pitchFamily="2" charset="0"/>
            </a:endParaRPr>
          </a:p>
        </p:txBody>
      </p:sp>
      <p:sp>
        <p:nvSpPr>
          <p:cNvPr id="8" name="TextBox 7">
            <a:extLst>
              <a:ext uri="{FF2B5EF4-FFF2-40B4-BE49-F238E27FC236}">
                <a16:creationId xmlns:a16="http://schemas.microsoft.com/office/drawing/2014/main" id="{0BFDA425-B02D-AC60-C376-F5F1BEBF15A9}"/>
              </a:ext>
            </a:extLst>
          </p:cNvPr>
          <p:cNvSpPr txBox="1"/>
          <p:nvPr/>
        </p:nvSpPr>
        <p:spPr>
          <a:xfrm>
            <a:off x="837288" y="1615827"/>
            <a:ext cx="6600742"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buClr>
                <a:schemeClr val="accent2">
                  <a:lumMod val="75000"/>
                </a:schemeClr>
              </a:buClr>
            </a:pPr>
            <a:r>
              <a:rPr lang="en-GB" sz="2400">
                <a:solidFill>
                  <a:srgbClr val="262626"/>
                </a:solidFill>
                <a:latin typeface="Montserrat"/>
                <a:cs typeface="Calibri" panose="020F0502020204030204"/>
              </a:rPr>
              <a:t>Look closely at the </a:t>
            </a:r>
            <a:r>
              <a:rPr lang="en-GB" sz="2400">
                <a:solidFill>
                  <a:srgbClr val="262626"/>
                </a:solidFill>
                <a:latin typeface="Montserrat"/>
                <a:cs typeface="Calibri" panose="020F0502020204030204"/>
                <a:hlinkClick r:id="rId2"/>
              </a:rPr>
              <a:t>satisfaction data</a:t>
            </a:r>
            <a:r>
              <a:rPr lang="en-GB" sz="2400">
                <a:solidFill>
                  <a:srgbClr val="262626"/>
                </a:solidFill>
                <a:latin typeface="Montserrat"/>
                <a:cs typeface="Calibri" panose="020F0502020204030204"/>
              </a:rPr>
              <a:t> collected from Site A families.</a:t>
            </a:r>
          </a:p>
          <a:p>
            <a:pPr>
              <a:lnSpc>
                <a:spcPct val="150000"/>
              </a:lnSpc>
              <a:buClr>
                <a:schemeClr val="accent2">
                  <a:lumMod val="75000"/>
                </a:schemeClr>
              </a:buClr>
            </a:pPr>
            <a:endParaRPr lang="en-GB" sz="2400">
              <a:solidFill>
                <a:srgbClr val="262626"/>
              </a:solidFill>
              <a:latin typeface="Montserrat" pitchFamily="2" charset="0"/>
              <a:cs typeface="Calibri" panose="020F0502020204030204"/>
            </a:endParaRPr>
          </a:p>
          <a:p>
            <a:pPr>
              <a:lnSpc>
                <a:spcPct val="150000"/>
              </a:lnSpc>
              <a:buClr>
                <a:schemeClr val="accent2">
                  <a:lumMod val="75000"/>
                </a:schemeClr>
              </a:buClr>
            </a:pPr>
            <a:r>
              <a:rPr lang="en-GB" sz="2400">
                <a:solidFill>
                  <a:srgbClr val="262626"/>
                </a:solidFill>
                <a:latin typeface="Montserrat"/>
                <a:cs typeface="Calibri" panose="020F0502020204030204"/>
              </a:rPr>
              <a:t>Discuss: </a:t>
            </a:r>
          </a:p>
          <a:p>
            <a:pPr marL="342900" indent="-342900">
              <a:lnSpc>
                <a:spcPct val="150000"/>
              </a:lnSpc>
              <a:buClr>
                <a:schemeClr val="accent2">
                  <a:lumMod val="75000"/>
                </a:schemeClr>
              </a:buClr>
              <a:buFont typeface="Arial" panose="020B0604020202020204" pitchFamily="34" charset="0"/>
              <a:buChar char="•"/>
            </a:pPr>
            <a:r>
              <a:rPr lang="en-GB" sz="2400">
                <a:solidFill>
                  <a:srgbClr val="262626"/>
                </a:solidFill>
                <a:latin typeface="Montserrat"/>
                <a:cs typeface="Calibri" panose="020F0502020204030204"/>
              </a:rPr>
              <a:t>What works and doesn’t work for site A?</a:t>
            </a:r>
          </a:p>
          <a:p>
            <a:pPr marL="285750" indent="-285750">
              <a:lnSpc>
                <a:spcPct val="150000"/>
              </a:lnSpc>
              <a:buClr>
                <a:schemeClr val="accent2">
                  <a:lumMod val="75000"/>
                </a:schemeClr>
              </a:buClr>
              <a:buFont typeface="Arial" panose="020B0604020202020204" pitchFamily="34" charset="0"/>
              <a:buChar char="•"/>
            </a:pPr>
            <a:r>
              <a:rPr lang="en-GB" sz="2400">
                <a:solidFill>
                  <a:srgbClr val="262626"/>
                </a:solidFill>
                <a:latin typeface="Montserrat"/>
                <a:cs typeface="Calibri" panose="020F0502020204030204"/>
              </a:rPr>
              <a:t>How can site A use the data?</a:t>
            </a:r>
          </a:p>
          <a:p>
            <a:pPr marL="285750" indent="-285750">
              <a:buClr>
                <a:schemeClr val="accent2">
                  <a:lumMod val="75000"/>
                </a:schemeClr>
              </a:buClr>
              <a:buFont typeface="Arial" panose="020B0604020202020204" pitchFamily="34" charset="0"/>
              <a:buChar char="•"/>
            </a:pPr>
            <a:endParaRPr lang="en-GB">
              <a:solidFill>
                <a:srgbClr val="262626"/>
              </a:solidFill>
              <a:latin typeface="Montserrat" pitchFamily="2" charset="0"/>
              <a:ea typeface="Calibri" panose="020F0502020204030204"/>
              <a:cs typeface="Calibri" panose="020F0502020204030204"/>
            </a:endParaRPr>
          </a:p>
        </p:txBody>
      </p:sp>
      <p:pic>
        <p:nvPicPr>
          <p:cNvPr id="9" name="Graphic 8" descr="Online meeting outline">
            <a:extLst>
              <a:ext uri="{FF2B5EF4-FFF2-40B4-BE49-F238E27FC236}">
                <a16:creationId xmlns:a16="http://schemas.microsoft.com/office/drawing/2014/main" id="{B2B50289-D31B-69B6-8A9C-A5D83BD4CD2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24762" y="1690688"/>
            <a:ext cx="2537619" cy="2537619"/>
          </a:xfrm>
          <a:prstGeom prst="rect">
            <a:avLst/>
          </a:prstGeom>
        </p:spPr>
      </p:pic>
    </p:spTree>
    <p:extLst>
      <p:ext uri="{BB962C8B-B14F-4D97-AF65-F5344CB8AC3E}">
        <p14:creationId xmlns:p14="http://schemas.microsoft.com/office/powerpoint/2010/main" val="806446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4C272-EEF0-F229-E955-9B278F61514D}"/>
              </a:ext>
            </a:extLst>
          </p:cNvPr>
          <p:cNvSpPr>
            <a:spLocks noGrp="1"/>
          </p:cNvSpPr>
          <p:nvPr>
            <p:ph type="title"/>
          </p:nvPr>
        </p:nvSpPr>
        <p:spPr/>
        <p:txBody>
          <a:bodyPr>
            <a:normAutofit/>
          </a:bodyPr>
          <a:lstStyle/>
          <a:p>
            <a:r>
              <a:rPr lang="en-GB" b="1">
                <a:solidFill>
                  <a:srgbClr val="262626"/>
                </a:solidFill>
                <a:latin typeface="Montserrat" pitchFamily="2" charset="0"/>
                <a:cs typeface="Calibri Light"/>
              </a:rPr>
              <a:t>Data informs your site practice...</a:t>
            </a:r>
            <a:endParaRPr lang="en-GB" b="1">
              <a:solidFill>
                <a:srgbClr val="262626"/>
              </a:solidFill>
              <a:latin typeface="Montserrat" pitchFamily="2" charset="0"/>
            </a:endParaRPr>
          </a:p>
        </p:txBody>
      </p:sp>
      <p:sp>
        <p:nvSpPr>
          <p:cNvPr id="3" name="TextBox 2">
            <a:extLst>
              <a:ext uri="{FF2B5EF4-FFF2-40B4-BE49-F238E27FC236}">
                <a16:creationId xmlns:a16="http://schemas.microsoft.com/office/drawing/2014/main" id="{3384E968-5591-CCD1-C4FB-38C179B25879}"/>
              </a:ext>
            </a:extLst>
          </p:cNvPr>
          <p:cNvSpPr txBox="1"/>
          <p:nvPr/>
        </p:nvSpPr>
        <p:spPr>
          <a:xfrm>
            <a:off x="1483032" y="2417096"/>
            <a:ext cx="180974" cy="3619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4" name="TextBox 3">
            <a:extLst>
              <a:ext uri="{FF2B5EF4-FFF2-40B4-BE49-F238E27FC236}">
                <a16:creationId xmlns:a16="http://schemas.microsoft.com/office/drawing/2014/main" id="{C9F03F39-D324-1973-B441-D290D6573672}"/>
              </a:ext>
            </a:extLst>
          </p:cNvPr>
          <p:cNvSpPr txBox="1"/>
          <p:nvPr/>
        </p:nvSpPr>
        <p:spPr>
          <a:xfrm>
            <a:off x="837288" y="1615827"/>
            <a:ext cx="9759232"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50000"/>
              </a:lnSpc>
              <a:buClr>
                <a:schemeClr val="accent2">
                  <a:lumMod val="75000"/>
                </a:schemeClr>
              </a:buClr>
              <a:buFont typeface="Arial" panose="020B0604020202020204" pitchFamily="34" charset="0"/>
              <a:buChar char="•"/>
            </a:pPr>
            <a:r>
              <a:rPr lang="en-GB" sz="2400">
                <a:solidFill>
                  <a:srgbClr val="262626"/>
                </a:solidFill>
                <a:latin typeface="Montserrat" pitchFamily="2" charset="0"/>
                <a:cs typeface="Calibri" panose="020F0502020204030204"/>
              </a:rPr>
              <a:t>What works, what doesn't work </a:t>
            </a:r>
            <a:endParaRPr lang="en-US" sz="2400">
              <a:solidFill>
                <a:srgbClr val="262626"/>
              </a:solidFill>
              <a:latin typeface="Montserrat" pitchFamily="2" charset="0"/>
              <a:ea typeface="Calibri" panose="020F0502020204030204"/>
              <a:cs typeface="Calibri" panose="020F0502020204030204"/>
            </a:endParaRPr>
          </a:p>
          <a:p>
            <a:pPr marL="285750" indent="-285750">
              <a:lnSpc>
                <a:spcPct val="150000"/>
              </a:lnSpc>
              <a:buClr>
                <a:schemeClr val="accent2">
                  <a:lumMod val="75000"/>
                </a:schemeClr>
              </a:buClr>
              <a:buFont typeface="Arial" panose="020B0604020202020204" pitchFamily="34" charset="0"/>
              <a:buChar char="•"/>
            </a:pPr>
            <a:r>
              <a:rPr lang="en-GB" sz="2400">
                <a:solidFill>
                  <a:srgbClr val="262626"/>
                </a:solidFill>
                <a:latin typeface="Montserrat" pitchFamily="2" charset="0"/>
                <a:cs typeface="Calibri" panose="020F0502020204030204"/>
              </a:rPr>
              <a:t>Support &amp; resources provider and family needs</a:t>
            </a:r>
            <a:endParaRPr lang="en-US" sz="2400">
              <a:solidFill>
                <a:srgbClr val="262626"/>
              </a:solidFill>
              <a:latin typeface="Montserrat" pitchFamily="2" charset="0"/>
              <a:ea typeface="Calibri" panose="020F0502020204030204"/>
              <a:cs typeface="Calibri" panose="020F0502020204030204"/>
            </a:endParaRPr>
          </a:p>
          <a:p>
            <a:pPr marL="285750" indent="-285750">
              <a:lnSpc>
                <a:spcPct val="150000"/>
              </a:lnSpc>
              <a:buClr>
                <a:schemeClr val="accent2">
                  <a:lumMod val="75000"/>
                </a:schemeClr>
              </a:buClr>
              <a:buFont typeface="Arial" panose="020B0604020202020204" pitchFamily="34" charset="0"/>
              <a:buChar char="•"/>
            </a:pPr>
            <a:r>
              <a:rPr lang="en-GB" sz="2400">
                <a:solidFill>
                  <a:srgbClr val="262626"/>
                </a:solidFill>
                <a:latin typeface="Montserrat" pitchFamily="2" charset="0"/>
                <a:cs typeface="Calibri" panose="020F0502020204030204"/>
              </a:rPr>
              <a:t>Continuous improvement in professional development</a:t>
            </a:r>
          </a:p>
          <a:p>
            <a:pPr marL="285750" indent="-285750">
              <a:lnSpc>
                <a:spcPct val="150000"/>
              </a:lnSpc>
              <a:buClr>
                <a:schemeClr val="accent2">
                  <a:lumMod val="75000"/>
                </a:schemeClr>
              </a:buClr>
              <a:buFont typeface="Arial" panose="020B0604020202020204" pitchFamily="34" charset="0"/>
              <a:buChar char="•"/>
            </a:pPr>
            <a:r>
              <a:rPr lang="en-GB" sz="2400">
                <a:solidFill>
                  <a:srgbClr val="262626"/>
                </a:solidFill>
                <a:latin typeface="Montserrat" pitchFamily="2" charset="0"/>
                <a:cs typeface="Calibri" panose="020F0502020204030204"/>
              </a:rPr>
              <a:t>Tailor program to your own context and community</a:t>
            </a:r>
          </a:p>
          <a:p>
            <a:pPr marL="285750" indent="-285750">
              <a:lnSpc>
                <a:spcPct val="150000"/>
              </a:lnSpc>
              <a:buClr>
                <a:schemeClr val="accent2">
                  <a:lumMod val="75000"/>
                </a:schemeClr>
              </a:buClr>
              <a:buFont typeface="Arial" panose="020B0604020202020204" pitchFamily="34" charset="0"/>
              <a:buChar char="•"/>
            </a:pPr>
            <a:r>
              <a:rPr lang="en-GB" sz="2400">
                <a:solidFill>
                  <a:srgbClr val="262626"/>
                </a:solidFill>
                <a:latin typeface="Montserrat" pitchFamily="2" charset="0"/>
                <a:cs typeface="Calibri" panose="020F0502020204030204"/>
              </a:rPr>
              <a:t>How did you know your changes worked?</a:t>
            </a:r>
          </a:p>
          <a:p>
            <a:pPr marL="285750" indent="-285750">
              <a:buClr>
                <a:schemeClr val="accent2">
                  <a:lumMod val="75000"/>
                </a:schemeClr>
              </a:buClr>
              <a:buFont typeface="Arial" panose="020B0604020202020204" pitchFamily="34" charset="0"/>
              <a:buChar char="•"/>
            </a:pPr>
            <a:endParaRPr lang="en-GB">
              <a:solidFill>
                <a:srgbClr val="262626"/>
              </a:solidFill>
              <a:latin typeface="Montserrat" pitchFamily="2" charset="0"/>
              <a:ea typeface="Calibri" panose="020F0502020204030204"/>
              <a:cs typeface="Calibri" panose="020F0502020204030204"/>
            </a:endParaRPr>
          </a:p>
        </p:txBody>
      </p:sp>
      <p:sp>
        <p:nvSpPr>
          <p:cNvPr id="7" name="Slide Number Placeholder 3">
            <a:extLst>
              <a:ext uri="{FF2B5EF4-FFF2-40B4-BE49-F238E27FC236}">
                <a16:creationId xmlns:a16="http://schemas.microsoft.com/office/drawing/2014/main" id="{4F5BAB2E-3D84-9B95-7569-B4AD6AD69A88}"/>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ontserrat" pitchFamily="2" charset="0"/>
              </a:rPr>
              <a:t>ParentChild+     </a:t>
            </a:r>
            <a:fld id="{00000000-1234-1234-1234-123412341234}" type="slidenum">
              <a:rPr lang="en-US" sz="1100" b="0" smtClean="0">
                <a:solidFill>
                  <a:srgbClr val="262626"/>
                </a:solidFill>
                <a:latin typeface="Montserrat" pitchFamily="2" charset="0"/>
              </a:rPr>
              <a:pPr marL="0" lvl="0" indent="0" algn="r" rtl="0">
                <a:spcBef>
                  <a:spcPts val="0"/>
                </a:spcBef>
                <a:spcAft>
                  <a:spcPts val="0"/>
                </a:spcAft>
                <a:buNone/>
              </a:pPr>
              <a:t>35</a:t>
            </a:fld>
            <a:endParaRPr sz="1100" b="0">
              <a:solidFill>
                <a:srgbClr val="262626"/>
              </a:solidFill>
              <a:latin typeface="Montserrat" pitchFamily="2" charset="0"/>
            </a:endParaRPr>
          </a:p>
        </p:txBody>
      </p:sp>
    </p:spTree>
    <p:extLst>
      <p:ext uri="{BB962C8B-B14F-4D97-AF65-F5344CB8AC3E}">
        <p14:creationId xmlns:p14="http://schemas.microsoft.com/office/powerpoint/2010/main" val="32911667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594AB00B-CF11-6B1F-AB24-462D1B61D417}"/>
            </a:ext>
          </a:extLst>
        </p:cNvPr>
        <p:cNvGrpSpPr/>
        <p:nvPr/>
      </p:nvGrpSpPr>
      <p:grpSpPr>
        <a:xfrm>
          <a:off x="0" y="0"/>
          <a:ext cx="0" cy="0"/>
          <a:chOff x="0" y="0"/>
          <a:chExt cx="0" cy="0"/>
        </a:xfrm>
      </p:grpSpPr>
      <p:pic>
        <p:nvPicPr>
          <p:cNvPr id="4" name="Picture 3" descr="A blue plus sign on a black background&#10;&#10;AI-generated content may be incorrect.">
            <a:extLst>
              <a:ext uri="{FF2B5EF4-FFF2-40B4-BE49-F238E27FC236}">
                <a16:creationId xmlns:a16="http://schemas.microsoft.com/office/drawing/2014/main" id="{AEDE911D-B5C5-2C99-A00C-5A8A440CAD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860884"/>
            <a:ext cx="6858000" cy="6858000"/>
          </a:xfrm>
          <a:prstGeom prst="rect">
            <a:avLst/>
          </a:prstGeom>
        </p:spPr>
      </p:pic>
      <p:sp>
        <p:nvSpPr>
          <p:cNvPr id="7" name="Google Shape;92;p5">
            <a:extLst>
              <a:ext uri="{FF2B5EF4-FFF2-40B4-BE49-F238E27FC236}">
                <a16:creationId xmlns:a16="http://schemas.microsoft.com/office/drawing/2014/main" id="{BE38085D-F1D5-B28B-5276-5584844AEDB1}"/>
              </a:ext>
            </a:extLst>
          </p:cNvPr>
          <p:cNvSpPr txBox="1"/>
          <p:nvPr/>
        </p:nvSpPr>
        <p:spPr>
          <a:xfrm>
            <a:off x="4126490" y="2608381"/>
            <a:ext cx="10402400" cy="820619"/>
          </a:xfrm>
          <a:prstGeom prst="rect">
            <a:avLst/>
          </a:prstGeom>
          <a:noFill/>
          <a:ln>
            <a:noFill/>
          </a:ln>
        </p:spPr>
        <p:txBody>
          <a:bodyPr spcFirstLastPara="1" wrap="square" lIns="121900" tIns="60933" rIns="121900" bIns="60933" anchor="t" anchorCtr="0">
            <a:spAutoFit/>
          </a:bodyPr>
          <a:lstStyle/>
          <a:p>
            <a:pPr>
              <a:buSzPts val="3600"/>
            </a:pPr>
            <a:endParaRPr sz="800">
              <a:latin typeface="Arial Black"/>
              <a:ea typeface="Arial Black"/>
              <a:cs typeface="Arial Black"/>
              <a:sym typeface="Arial Black"/>
            </a:endParaRPr>
          </a:p>
          <a:p>
            <a:pPr>
              <a:buSzPts val="3600"/>
            </a:pPr>
            <a:r>
              <a:rPr lang="en-US" sz="3700" b="1">
                <a:solidFill>
                  <a:schemeClr val="lt1"/>
                </a:solidFill>
                <a:latin typeface="+mj-lt"/>
                <a:ea typeface="Arial Black"/>
                <a:cs typeface="Arial Black"/>
                <a:sym typeface="Arial Black"/>
              </a:rPr>
              <a:t>Your role in data quality</a:t>
            </a:r>
            <a:endParaRPr lang="en-US" sz="800" b="1">
              <a:solidFill>
                <a:schemeClr val="lt1"/>
              </a:solidFill>
              <a:latin typeface="+mj-lt"/>
              <a:ea typeface="Arial Black"/>
              <a:cs typeface="Arial Black"/>
              <a:sym typeface="Arial Black"/>
            </a:endParaRPr>
          </a:p>
        </p:txBody>
      </p:sp>
    </p:spTree>
    <p:extLst>
      <p:ext uri="{BB962C8B-B14F-4D97-AF65-F5344CB8AC3E}">
        <p14:creationId xmlns:p14="http://schemas.microsoft.com/office/powerpoint/2010/main" val="21004379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8EDE2-A05E-4EBD-94C2-99CD920963A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F5C17AA-71DF-9F9F-C925-67FAE3618725}"/>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ontserrat" pitchFamily="2" charset="0"/>
              </a:rPr>
              <a:t>ParentChild+     </a:t>
            </a:r>
            <a:fld id="{00000000-1234-1234-1234-123412341234}" type="slidenum">
              <a:rPr lang="en-US" sz="1100" b="0" smtClean="0">
                <a:solidFill>
                  <a:srgbClr val="262626"/>
                </a:solidFill>
                <a:latin typeface="Montserrat" pitchFamily="2" charset="0"/>
              </a:rPr>
              <a:pPr marL="0" lvl="0" indent="0" algn="r" rtl="0">
                <a:spcBef>
                  <a:spcPts val="0"/>
                </a:spcBef>
                <a:spcAft>
                  <a:spcPts val="0"/>
                </a:spcAft>
                <a:buNone/>
              </a:pPr>
              <a:t>37</a:t>
            </a:fld>
            <a:endParaRPr sz="1100" b="0">
              <a:solidFill>
                <a:srgbClr val="262626"/>
              </a:solidFill>
              <a:latin typeface="Montserrat" pitchFamily="2" charset="0"/>
            </a:endParaRPr>
          </a:p>
        </p:txBody>
      </p:sp>
      <p:sp>
        <p:nvSpPr>
          <p:cNvPr id="5" name="Title 1">
            <a:extLst>
              <a:ext uri="{FF2B5EF4-FFF2-40B4-BE49-F238E27FC236}">
                <a16:creationId xmlns:a16="http://schemas.microsoft.com/office/drawing/2014/main" id="{4E7265B5-E3C1-DB32-D512-1F5CD66A8C7C}"/>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262626"/>
                </a:solidFill>
                <a:latin typeface="Montserrat" pitchFamily="2" charset="0"/>
                <a:cs typeface="Calibri Light"/>
              </a:rPr>
              <a:t>Data quality guidelines</a:t>
            </a:r>
            <a:endParaRPr lang="en-GB" b="1">
              <a:solidFill>
                <a:srgbClr val="262626"/>
              </a:solidFill>
              <a:latin typeface="Montserrat" pitchFamily="2" charset="0"/>
            </a:endParaRPr>
          </a:p>
        </p:txBody>
      </p:sp>
      <p:sp>
        <p:nvSpPr>
          <p:cNvPr id="8" name="TextBox 7">
            <a:extLst>
              <a:ext uri="{FF2B5EF4-FFF2-40B4-BE49-F238E27FC236}">
                <a16:creationId xmlns:a16="http://schemas.microsoft.com/office/drawing/2014/main" id="{AB11AC22-B1DC-B1CA-8430-8C46416057F5}"/>
              </a:ext>
            </a:extLst>
          </p:cNvPr>
          <p:cNvSpPr txBox="1"/>
          <p:nvPr/>
        </p:nvSpPr>
        <p:spPr>
          <a:xfrm>
            <a:off x="837288" y="1615827"/>
            <a:ext cx="9759232"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150000"/>
              </a:lnSpc>
              <a:buClr>
                <a:schemeClr val="accent4">
                  <a:lumMod val="75000"/>
                </a:schemeClr>
              </a:buClr>
              <a:buFont typeface="Arial" panose="020B0604020202020204" pitchFamily="34" charset="0"/>
              <a:buChar char="•"/>
            </a:pPr>
            <a:r>
              <a:rPr lang="en-US" sz="2400">
                <a:solidFill>
                  <a:srgbClr val="262626"/>
                </a:solidFill>
                <a:latin typeface="Montserrat" pitchFamily="2" charset="0"/>
                <a:cs typeface="Calibri" panose="020F0502020204030204"/>
              </a:rPr>
              <a:t>Participate in data quality check-ins</a:t>
            </a:r>
          </a:p>
          <a:p>
            <a:pPr marL="342900" indent="-342900">
              <a:lnSpc>
                <a:spcPct val="150000"/>
              </a:lnSpc>
              <a:buClr>
                <a:schemeClr val="accent4">
                  <a:lumMod val="75000"/>
                </a:schemeClr>
              </a:buClr>
              <a:buFont typeface="Arial" panose="020B0604020202020204" pitchFamily="34" charset="0"/>
              <a:buChar char="•"/>
            </a:pPr>
            <a:r>
              <a:rPr lang="en-US" sz="2400">
                <a:solidFill>
                  <a:srgbClr val="262626"/>
                </a:solidFill>
                <a:latin typeface="Montserrat" pitchFamily="2" charset="0"/>
                <a:cs typeface="Calibri" panose="020F0502020204030204"/>
              </a:rPr>
              <a:t>Complete action steps in between check-ins</a:t>
            </a:r>
          </a:p>
          <a:p>
            <a:pPr marL="342900" indent="-342900">
              <a:lnSpc>
                <a:spcPct val="150000"/>
              </a:lnSpc>
              <a:buClr>
                <a:schemeClr val="accent4">
                  <a:lumMod val="75000"/>
                </a:schemeClr>
              </a:buClr>
              <a:buFont typeface="Arial" panose="020B0604020202020204" pitchFamily="34" charset="0"/>
              <a:buChar char="•"/>
            </a:pPr>
            <a:r>
              <a:rPr lang="en-US" sz="2400">
                <a:solidFill>
                  <a:srgbClr val="262626"/>
                </a:solidFill>
                <a:latin typeface="Montserrat" pitchFamily="2" charset="0"/>
                <a:cs typeface="Calibri" panose="020F0502020204030204"/>
              </a:rPr>
              <a:t>Complete regular internal data quality reviews</a:t>
            </a:r>
          </a:p>
          <a:p>
            <a:pPr marL="285750" indent="-285750">
              <a:buClr>
                <a:schemeClr val="accent2">
                  <a:lumMod val="75000"/>
                </a:schemeClr>
              </a:buClr>
              <a:buFont typeface="Arial" panose="020B0604020202020204" pitchFamily="34" charset="0"/>
              <a:buChar char="•"/>
            </a:pPr>
            <a:endParaRPr lang="en-GB">
              <a:solidFill>
                <a:srgbClr val="262626"/>
              </a:solidFill>
              <a:latin typeface="Montserrat" pitchFamily="2" charset="0"/>
              <a:ea typeface="Calibri" panose="020F0502020204030204"/>
              <a:cs typeface="Calibri" panose="020F0502020204030204"/>
            </a:endParaRPr>
          </a:p>
        </p:txBody>
      </p:sp>
    </p:spTree>
    <p:extLst>
      <p:ext uri="{BB962C8B-B14F-4D97-AF65-F5344CB8AC3E}">
        <p14:creationId xmlns:p14="http://schemas.microsoft.com/office/powerpoint/2010/main" val="11729222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4D168-F50D-E668-367F-5FAC3E76F78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F9E5BE4-734A-D6B0-3C55-6EC7DF995FF3}"/>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ontserrat" pitchFamily="2" charset="0"/>
              </a:rPr>
              <a:t>ParentChild+     </a:t>
            </a:r>
            <a:fld id="{00000000-1234-1234-1234-123412341234}" type="slidenum">
              <a:rPr lang="en-US" sz="1100" b="0" smtClean="0">
                <a:solidFill>
                  <a:srgbClr val="262626"/>
                </a:solidFill>
                <a:latin typeface="Montserrat" pitchFamily="2" charset="0"/>
              </a:rPr>
              <a:pPr marL="0" lvl="0" indent="0" algn="r" rtl="0">
                <a:spcBef>
                  <a:spcPts val="0"/>
                </a:spcBef>
                <a:spcAft>
                  <a:spcPts val="0"/>
                </a:spcAft>
                <a:buNone/>
              </a:pPr>
              <a:t>38</a:t>
            </a:fld>
            <a:endParaRPr sz="1100" b="0">
              <a:solidFill>
                <a:srgbClr val="262626"/>
              </a:solidFill>
              <a:latin typeface="Montserrat" pitchFamily="2" charset="0"/>
            </a:endParaRPr>
          </a:p>
        </p:txBody>
      </p:sp>
      <p:sp>
        <p:nvSpPr>
          <p:cNvPr id="5" name="Title 1">
            <a:extLst>
              <a:ext uri="{FF2B5EF4-FFF2-40B4-BE49-F238E27FC236}">
                <a16:creationId xmlns:a16="http://schemas.microsoft.com/office/drawing/2014/main" id="{7C5B0DE6-57A5-41F7-773A-38A41E02FDB4}"/>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b="1">
                <a:solidFill>
                  <a:srgbClr val="262626"/>
                </a:solidFill>
                <a:latin typeface="Montserrat" pitchFamily="2" charset="0"/>
                <a:cs typeface="Calibri Light"/>
              </a:rPr>
              <a:t>What do we mean by “data quality”?</a:t>
            </a:r>
            <a:endParaRPr lang="en-GB" sz="4000" b="1">
              <a:solidFill>
                <a:srgbClr val="262626"/>
              </a:solidFill>
              <a:latin typeface="Montserrat" pitchFamily="2" charset="0"/>
            </a:endParaRPr>
          </a:p>
        </p:txBody>
      </p:sp>
      <p:sp>
        <p:nvSpPr>
          <p:cNvPr id="8" name="TextBox 7">
            <a:extLst>
              <a:ext uri="{FF2B5EF4-FFF2-40B4-BE49-F238E27FC236}">
                <a16:creationId xmlns:a16="http://schemas.microsoft.com/office/drawing/2014/main" id="{6221FA51-3E1A-D4A8-5FE6-BF15620B6CBA}"/>
              </a:ext>
            </a:extLst>
          </p:cNvPr>
          <p:cNvSpPr txBox="1"/>
          <p:nvPr/>
        </p:nvSpPr>
        <p:spPr>
          <a:xfrm>
            <a:off x="837288" y="1615827"/>
            <a:ext cx="9759232" cy="27998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buClr>
                <a:schemeClr val="accent2">
                  <a:lumMod val="75000"/>
                </a:schemeClr>
              </a:buClr>
            </a:pPr>
            <a:r>
              <a:rPr lang="en-GB" sz="2400">
                <a:solidFill>
                  <a:srgbClr val="262626"/>
                </a:solidFill>
                <a:latin typeface="Montserrat" pitchFamily="2" charset="0"/>
                <a:ea typeface="Calibri" panose="020F0502020204030204"/>
                <a:cs typeface="Calibri" panose="020F0502020204030204"/>
              </a:rPr>
              <a:t>The methods and processes for establishing quality data that is </a:t>
            </a:r>
            <a:r>
              <a:rPr lang="en-GB" sz="2400" b="1">
                <a:solidFill>
                  <a:srgbClr val="262626"/>
                </a:solidFill>
                <a:latin typeface="Montserrat" pitchFamily="2" charset="0"/>
                <a:ea typeface="Calibri" panose="020F0502020204030204"/>
                <a:cs typeface="Calibri" panose="020F0502020204030204"/>
              </a:rPr>
              <a:t>ready to be analysed and included in reports</a:t>
            </a:r>
          </a:p>
          <a:p>
            <a:pPr>
              <a:lnSpc>
                <a:spcPct val="150000"/>
              </a:lnSpc>
              <a:buClr>
                <a:schemeClr val="accent2">
                  <a:lumMod val="75000"/>
                </a:schemeClr>
              </a:buClr>
            </a:pPr>
            <a:endParaRPr lang="en-GB" sz="2400" b="1">
              <a:solidFill>
                <a:srgbClr val="262626"/>
              </a:solidFill>
              <a:latin typeface="Montserrat" pitchFamily="2" charset="0"/>
              <a:ea typeface="Calibri" panose="020F0502020204030204"/>
              <a:cs typeface="Calibri" panose="020F0502020204030204"/>
            </a:endParaRPr>
          </a:p>
          <a:p>
            <a:pPr marL="285750" indent="-285750">
              <a:lnSpc>
                <a:spcPct val="150000"/>
              </a:lnSpc>
              <a:buClr>
                <a:schemeClr val="accent4">
                  <a:lumMod val="75000"/>
                </a:schemeClr>
              </a:buClr>
              <a:buFont typeface="Arial" panose="020B0604020202020204" pitchFamily="34" charset="0"/>
              <a:buChar char="•"/>
            </a:pPr>
            <a:r>
              <a:rPr lang="en-GB" sz="2400">
                <a:solidFill>
                  <a:srgbClr val="262626"/>
                </a:solidFill>
                <a:latin typeface="Montserrat" pitchFamily="2" charset="0"/>
                <a:ea typeface="Calibri" panose="020F0502020204030204"/>
                <a:cs typeface="Calibri" panose="020F0502020204030204"/>
              </a:rPr>
              <a:t>Quality data should be </a:t>
            </a:r>
            <a:r>
              <a:rPr lang="en-GB" sz="2400" b="1">
                <a:solidFill>
                  <a:srgbClr val="262626"/>
                </a:solidFill>
                <a:latin typeface="Montserrat" pitchFamily="2" charset="0"/>
                <a:ea typeface="Calibri" panose="020F0502020204030204"/>
                <a:cs typeface="Calibri" panose="020F0502020204030204"/>
              </a:rPr>
              <a:t>complete and timely</a:t>
            </a:r>
          </a:p>
          <a:p>
            <a:pPr marL="285750" indent="-285750">
              <a:lnSpc>
                <a:spcPct val="150000"/>
              </a:lnSpc>
              <a:buClr>
                <a:schemeClr val="accent4">
                  <a:lumMod val="75000"/>
                </a:schemeClr>
              </a:buClr>
              <a:buFont typeface="Arial" panose="020B0604020202020204" pitchFamily="34" charset="0"/>
              <a:buChar char="•"/>
            </a:pPr>
            <a:r>
              <a:rPr lang="en-GB" sz="2400">
                <a:solidFill>
                  <a:srgbClr val="262626"/>
                </a:solidFill>
                <a:latin typeface="Montserrat" pitchFamily="2" charset="0"/>
                <a:ea typeface="Calibri" panose="020F0502020204030204"/>
                <a:cs typeface="Calibri" panose="020F0502020204030204"/>
              </a:rPr>
              <a:t>Quality data should be </a:t>
            </a:r>
            <a:r>
              <a:rPr lang="en-GB" sz="2400" b="1">
                <a:solidFill>
                  <a:srgbClr val="262626"/>
                </a:solidFill>
                <a:latin typeface="Montserrat" pitchFamily="2" charset="0"/>
                <a:ea typeface="Calibri" panose="020F0502020204030204"/>
                <a:cs typeface="Calibri" panose="020F0502020204030204"/>
              </a:rPr>
              <a:t>consistent and reliable</a:t>
            </a:r>
          </a:p>
        </p:txBody>
      </p:sp>
    </p:spTree>
    <p:extLst>
      <p:ext uri="{BB962C8B-B14F-4D97-AF65-F5344CB8AC3E}">
        <p14:creationId xmlns:p14="http://schemas.microsoft.com/office/powerpoint/2010/main" val="24741560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C4F63-26C9-AA5E-0E1A-59EF4C729A9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E482DD4-EB22-CAD3-7131-6C595A1B835E}"/>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ontserrat" pitchFamily="2" charset="0"/>
              </a:rPr>
              <a:t>ParentChild+     </a:t>
            </a:r>
            <a:fld id="{00000000-1234-1234-1234-123412341234}" type="slidenum">
              <a:rPr lang="en-US" sz="1100" b="0" smtClean="0">
                <a:solidFill>
                  <a:srgbClr val="262626"/>
                </a:solidFill>
                <a:latin typeface="Montserrat" pitchFamily="2" charset="0"/>
              </a:rPr>
              <a:pPr marL="0" lvl="0" indent="0" algn="r" rtl="0">
                <a:spcBef>
                  <a:spcPts val="0"/>
                </a:spcBef>
                <a:spcAft>
                  <a:spcPts val="0"/>
                </a:spcAft>
                <a:buNone/>
              </a:pPr>
              <a:t>39</a:t>
            </a:fld>
            <a:endParaRPr sz="1100" b="0">
              <a:solidFill>
                <a:srgbClr val="262626"/>
              </a:solidFill>
              <a:latin typeface="Montserrat" pitchFamily="2" charset="0"/>
            </a:endParaRPr>
          </a:p>
        </p:txBody>
      </p:sp>
      <p:sp>
        <p:nvSpPr>
          <p:cNvPr id="5" name="Title 1">
            <a:extLst>
              <a:ext uri="{FF2B5EF4-FFF2-40B4-BE49-F238E27FC236}">
                <a16:creationId xmlns:a16="http://schemas.microsoft.com/office/drawing/2014/main" id="{AC19767D-1903-54B5-B298-681293C58CF3}"/>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262626"/>
                </a:solidFill>
                <a:latin typeface="Montserrat" pitchFamily="2" charset="0"/>
                <a:cs typeface="Calibri Light"/>
              </a:rPr>
              <a:t>How does “data quality” fit in?</a:t>
            </a:r>
            <a:endParaRPr lang="en-GB" b="1">
              <a:solidFill>
                <a:srgbClr val="262626"/>
              </a:solidFill>
              <a:latin typeface="Montserrat" pitchFamily="2" charset="0"/>
            </a:endParaRPr>
          </a:p>
        </p:txBody>
      </p:sp>
      <p:graphicFrame>
        <p:nvGraphicFramePr>
          <p:cNvPr id="6" name="Diagram 5">
            <a:extLst>
              <a:ext uri="{FF2B5EF4-FFF2-40B4-BE49-F238E27FC236}">
                <a16:creationId xmlns:a16="http://schemas.microsoft.com/office/drawing/2014/main" id="{6068D6D2-F079-6D03-A4C1-2E5C494E24CD}"/>
              </a:ext>
            </a:extLst>
          </p:cNvPr>
          <p:cNvGraphicFramePr/>
          <p:nvPr>
            <p:extLst>
              <p:ext uri="{D42A27DB-BD31-4B8C-83A1-F6EECF244321}">
                <p14:modId xmlns:p14="http://schemas.microsoft.com/office/powerpoint/2010/main" val="1831734022"/>
              </p:ext>
            </p:extLst>
          </p:nvPr>
        </p:nvGraphicFramePr>
        <p:xfrm>
          <a:off x="2615062" y="1633562"/>
          <a:ext cx="6961875" cy="464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56449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38F6A-B61F-03CA-8A3E-0E0A8DB33F9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C4C44A6-5073-2811-AAFA-3B4F54E117D6}"/>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ontserrat" pitchFamily="2" charset="0"/>
              </a:rPr>
              <a:t>ParentChild+     </a:t>
            </a:r>
            <a:fld id="{00000000-1234-1234-1234-123412341234}" type="slidenum">
              <a:rPr lang="en-US" sz="1100" b="0" smtClean="0">
                <a:solidFill>
                  <a:srgbClr val="262626"/>
                </a:solidFill>
                <a:latin typeface="Montserrat" pitchFamily="2" charset="0"/>
              </a:rPr>
              <a:pPr marL="0" lvl="0" indent="0" algn="r" rtl="0">
                <a:spcBef>
                  <a:spcPts val="0"/>
                </a:spcBef>
                <a:spcAft>
                  <a:spcPts val="0"/>
                </a:spcAft>
                <a:buNone/>
              </a:pPr>
              <a:t>40</a:t>
            </a:fld>
            <a:endParaRPr sz="1100" b="0">
              <a:solidFill>
                <a:srgbClr val="262626"/>
              </a:solidFill>
              <a:latin typeface="Montserrat" pitchFamily="2" charset="0"/>
            </a:endParaRPr>
          </a:p>
        </p:txBody>
      </p:sp>
      <p:sp>
        <p:nvSpPr>
          <p:cNvPr id="5" name="Title 1">
            <a:extLst>
              <a:ext uri="{FF2B5EF4-FFF2-40B4-BE49-F238E27FC236}">
                <a16:creationId xmlns:a16="http://schemas.microsoft.com/office/drawing/2014/main" id="{5B9AF2E9-54BB-134C-3AEA-353102D774FF}"/>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262626"/>
                </a:solidFill>
                <a:latin typeface="Montserrat" pitchFamily="2" charset="0"/>
                <a:cs typeface="Calibri Light"/>
              </a:rPr>
              <a:t>Additional information</a:t>
            </a:r>
            <a:endParaRPr lang="en-GB" b="1">
              <a:solidFill>
                <a:srgbClr val="262626"/>
              </a:solidFill>
              <a:latin typeface="Montserrat" pitchFamily="2" charset="0"/>
            </a:endParaRPr>
          </a:p>
        </p:txBody>
      </p:sp>
      <p:graphicFrame>
        <p:nvGraphicFramePr>
          <p:cNvPr id="2" name="Table 1">
            <a:extLst>
              <a:ext uri="{FF2B5EF4-FFF2-40B4-BE49-F238E27FC236}">
                <a16:creationId xmlns:a16="http://schemas.microsoft.com/office/drawing/2014/main" id="{8C550A7F-C4C9-9C65-5F26-A18F731B26B9}"/>
              </a:ext>
            </a:extLst>
          </p:cNvPr>
          <p:cNvGraphicFramePr>
            <a:graphicFrameLocks noGrp="1"/>
          </p:cNvGraphicFramePr>
          <p:nvPr>
            <p:extLst>
              <p:ext uri="{D42A27DB-BD31-4B8C-83A1-F6EECF244321}">
                <p14:modId xmlns:p14="http://schemas.microsoft.com/office/powerpoint/2010/main" val="1955337723"/>
              </p:ext>
            </p:extLst>
          </p:nvPr>
        </p:nvGraphicFramePr>
        <p:xfrm>
          <a:off x="838200" y="1879726"/>
          <a:ext cx="10515600" cy="3658173"/>
        </p:xfrm>
        <a:graphic>
          <a:graphicData uri="http://schemas.openxmlformats.org/drawingml/2006/table">
            <a:tbl>
              <a:tblPr firstRow="1" bandRow="1">
                <a:tableStyleId>{5C22544A-7EE6-4342-B048-85BDC9FD1C3A}</a:tableStyleId>
              </a:tblPr>
              <a:tblGrid>
                <a:gridCol w="5098576">
                  <a:extLst>
                    <a:ext uri="{9D8B030D-6E8A-4147-A177-3AD203B41FA5}">
                      <a16:colId xmlns:a16="http://schemas.microsoft.com/office/drawing/2014/main" val="3438794231"/>
                    </a:ext>
                  </a:extLst>
                </a:gridCol>
                <a:gridCol w="5417024">
                  <a:extLst>
                    <a:ext uri="{9D8B030D-6E8A-4147-A177-3AD203B41FA5}">
                      <a16:colId xmlns:a16="http://schemas.microsoft.com/office/drawing/2014/main" val="1686892424"/>
                    </a:ext>
                  </a:extLst>
                </a:gridCol>
              </a:tblGrid>
              <a:tr h="370840">
                <a:tc>
                  <a:txBody>
                    <a:bodyPr/>
                    <a:lstStyle/>
                    <a:p>
                      <a:r>
                        <a:rPr lang="en-US">
                          <a:solidFill>
                            <a:srgbClr val="262626"/>
                          </a:solidFill>
                        </a:rPr>
                        <a:t>Step</a:t>
                      </a:r>
                    </a:p>
                  </a:txBody>
                  <a:tcPr marT="91440" marB="91440">
                    <a:lnB w="12700" cap="flat" cmpd="sng" algn="ctr">
                      <a:solidFill>
                        <a:schemeClr val="bg1">
                          <a:lumMod val="75000"/>
                        </a:schemeClr>
                      </a:solidFill>
                      <a:prstDash val="solid"/>
                      <a:round/>
                      <a:headEnd type="none" w="med" len="med"/>
                      <a:tailEnd type="none" w="med" len="med"/>
                    </a:lnB>
                    <a:noFill/>
                  </a:tcPr>
                </a:tc>
                <a:tc>
                  <a:txBody>
                    <a:bodyPr/>
                    <a:lstStyle/>
                    <a:p>
                      <a:r>
                        <a:rPr lang="en-US">
                          <a:solidFill>
                            <a:srgbClr val="262626"/>
                          </a:solidFill>
                        </a:rPr>
                        <a:t>Who/where to find additional info</a:t>
                      </a:r>
                    </a:p>
                  </a:txBody>
                  <a:tcPr marT="91440" marB="91440">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900560096"/>
                  </a:ext>
                </a:extLst>
              </a:tr>
              <a:tr h="370840">
                <a:tc>
                  <a:txBody>
                    <a:bodyPr/>
                    <a:lstStyle/>
                    <a:p>
                      <a:r>
                        <a:rPr lang="en-US">
                          <a:solidFill>
                            <a:srgbClr val="262626"/>
                          </a:solidFill>
                        </a:rPr>
                        <a:t>Identify what you need to collect</a:t>
                      </a:r>
                    </a:p>
                  </a:txBody>
                  <a:tcPr marT="91440" marB="91440">
                    <a:lnT w="12700" cap="flat" cmpd="sng" algn="ctr">
                      <a:solidFill>
                        <a:schemeClr val="bg1">
                          <a:lumMod val="75000"/>
                        </a:schemeClr>
                      </a:solidFill>
                      <a:prstDash val="solid"/>
                      <a:round/>
                      <a:headEnd type="none" w="med" len="med"/>
                      <a:tailEnd type="none" w="med" len="med"/>
                    </a:lnT>
                    <a:noFill/>
                  </a:tcPr>
                </a:tc>
                <a:tc>
                  <a:txBody>
                    <a:bodyPr/>
                    <a:lstStyle/>
                    <a:p>
                      <a:r>
                        <a:rPr lang="en-US">
                          <a:solidFill>
                            <a:srgbClr val="262626"/>
                          </a:solidFill>
                        </a:rPr>
                        <a:t>Workbook page 23</a:t>
                      </a:r>
                    </a:p>
                  </a:txBody>
                  <a:tcPr marT="91440" marB="91440">
                    <a:lnT w="12700" cap="flat" cmpd="sng" algn="ctr">
                      <a:solidFill>
                        <a:schemeClr val="bg1">
                          <a:lumMod val="75000"/>
                        </a:schemeClr>
                      </a:solidFill>
                      <a:prstDash val="solid"/>
                      <a:round/>
                      <a:headEnd type="none" w="med" len="med"/>
                      <a:tailEnd type="none" w="med" len="med"/>
                    </a:lnT>
                    <a:noFill/>
                  </a:tcPr>
                </a:tc>
                <a:extLst>
                  <a:ext uri="{0D108BD9-81ED-4DB2-BD59-A6C34878D82A}">
                    <a16:rowId xmlns:a16="http://schemas.microsoft.com/office/drawing/2014/main" val="3382705835"/>
                  </a:ext>
                </a:extLst>
              </a:tr>
              <a:tr h="370840">
                <a:tc>
                  <a:txBody>
                    <a:bodyPr/>
                    <a:lstStyle/>
                    <a:p>
                      <a:r>
                        <a:rPr lang="en-US">
                          <a:solidFill>
                            <a:srgbClr val="262626"/>
                          </a:solidFill>
                        </a:rPr>
                        <a:t>Follow the guidelines for when records are collected</a:t>
                      </a:r>
                    </a:p>
                  </a:txBody>
                  <a:tcPr marT="91440" marB="91440">
                    <a:solidFill>
                      <a:schemeClr val="bg1">
                        <a:lumMod val="85000"/>
                      </a:schemeClr>
                    </a:solidFill>
                  </a:tcPr>
                </a:tc>
                <a:tc>
                  <a:txBody>
                    <a:bodyPr/>
                    <a:lstStyle/>
                    <a:p>
                      <a:r>
                        <a:rPr lang="en-US">
                          <a:solidFill>
                            <a:srgbClr val="262626"/>
                          </a:solidFill>
                        </a:rPr>
                        <a:t>Workbook page 23</a:t>
                      </a:r>
                    </a:p>
                  </a:txBody>
                  <a:tcPr marT="91440" marB="91440">
                    <a:solidFill>
                      <a:schemeClr val="bg1">
                        <a:lumMod val="85000"/>
                      </a:schemeClr>
                    </a:solidFill>
                  </a:tcPr>
                </a:tc>
                <a:extLst>
                  <a:ext uri="{0D108BD9-81ED-4DB2-BD59-A6C34878D82A}">
                    <a16:rowId xmlns:a16="http://schemas.microsoft.com/office/drawing/2014/main" val="1864998967"/>
                  </a:ext>
                </a:extLst>
              </a:tr>
              <a:tr h="370840">
                <a:tc>
                  <a:txBody>
                    <a:bodyPr/>
                    <a:lstStyle/>
                    <a:p>
                      <a:r>
                        <a:rPr lang="en-US">
                          <a:solidFill>
                            <a:srgbClr val="262626"/>
                          </a:solidFill>
                        </a:rPr>
                        <a:t>Follow the guidelines for when records are entered into DAISY</a:t>
                      </a:r>
                    </a:p>
                  </a:txBody>
                  <a:tcPr marT="91440" marB="91440">
                    <a:noFill/>
                  </a:tcPr>
                </a:tc>
                <a:tc>
                  <a:txBody>
                    <a:bodyPr/>
                    <a:lstStyle/>
                    <a:p>
                      <a:r>
                        <a:rPr lang="en-US">
                          <a:solidFill>
                            <a:srgbClr val="262626"/>
                          </a:solidFill>
                        </a:rPr>
                        <a:t>Workbook page 39</a:t>
                      </a:r>
                    </a:p>
                  </a:txBody>
                  <a:tcPr marT="91440" marB="91440">
                    <a:noFill/>
                  </a:tcPr>
                </a:tc>
                <a:extLst>
                  <a:ext uri="{0D108BD9-81ED-4DB2-BD59-A6C34878D82A}">
                    <a16:rowId xmlns:a16="http://schemas.microsoft.com/office/drawing/2014/main" val="1259297738"/>
                  </a:ext>
                </a:extLst>
              </a:tr>
              <a:tr h="370840">
                <a:tc>
                  <a:txBody>
                    <a:bodyPr/>
                    <a:lstStyle/>
                    <a:p>
                      <a:r>
                        <a:rPr lang="en-US">
                          <a:solidFill>
                            <a:srgbClr val="262626"/>
                          </a:solidFill>
                        </a:rPr>
                        <a:t>Complete data quality check-ins</a:t>
                      </a:r>
                    </a:p>
                  </a:txBody>
                  <a:tcPr marT="91440" marB="91440">
                    <a:solidFill>
                      <a:schemeClr val="bg1">
                        <a:lumMod val="85000"/>
                      </a:schemeClr>
                    </a:solidFill>
                  </a:tcPr>
                </a:tc>
                <a:tc>
                  <a:txBody>
                    <a:bodyPr/>
                    <a:lstStyle/>
                    <a:p>
                      <a:r>
                        <a:rPr lang="en-US">
                          <a:solidFill>
                            <a:srgbClr val="262626"/>
                          </a:solidFill>
                        </a:rPr>
                        <a:t>Data support team member</a:t>
                      </a:r>
                    </a:p>
                  </a:txBody>
                  <a:tcPr marT="91440" marB="91440">
                    <a:solidFill>
                      <a:schemeClr val="bg1">
                        <a:lumMod val="85000"/>
                      </a:schemeClr>
                    </a:solidFill>
                  </a:tcPr>
                </a:tc>
                <a:extLst>
                  <a:ext uri="{0D108BD9-81ED-4DB2-BD59-A6C34878D82A}">
                    <a16:rowId xmlns:a16="http://schemas.microsoft.com/office/drawing/2014/main" val="2074046889"/>
                  </a:ext>
                </a:extLst>
              </a:tr>
              <a:tr h="370840">
                <a:tc>
                  <a:txBody>
                    <a:bodyPr/>
                    <a:lstStyle/>
                    <a:p>
                      <a:r>
                        <a:rPr lang="en-US">
                          <a:solidFill>
                            <a:srgbClr val="262626"/>
                          </a:solidFill>
                        </a:rPr>
                        <a:t>Complete action steps to ensure data quality</a:t>
                      </a:r>
                    </a:p>
                  </a:txBody>
                  <a:tcPr marT="91440" marB="91440">
                    <a:noFill/>
                  </a:tcPr>
                </a:tc>
                <a:tc>
                  <a:txBody>
                    <a:bodyPr/>
                    <a:lstStyle/>
                    <a:p>
                      <a:r>
                        <a:rPr lang="en-US">
                          <a:solidFill>
                            <a:srgbClr val="262626"/>
                          </a:solidFill>
                        </a:rPr>
                        <a:t>Data support team member and your team</a:t>
                      </a:r>
                    </a:p>
                  </a:txBody>
                  <a:tcPr marT="91440" marB="91440">
                    <a:noFill/>
                  </a:tcPr>
                </a:tc>
                <a:extLst>
                  <a:ext uri="{0D108BD9-81ED-4DB2-BD59-A6C34878D82A}">
                    <a16:rowId xmlns:a16="http://schemas.microsoft.com/office/drawing/2014/main" val="1255825449"/>
                  </a:ext>
                </a:extLst>
              </a:tr>
            </a:tbl>
          </a:graphicData>
        </a:graphic>
      </p:graphicFrame>
    </p:spTree>
    <p:extLst>
      <p:ext uri="{BB962C8B-B14F-4D97-AF65-F5344CB8AC3E}">
        <p14:creationId xmlns:p14="http://schemas.microsoft.com/office/powerpoint/2010/main" val="40963929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90FDB-70CB-62C8-A238-019D5DF6557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941223B-8F81-F0E0-E88C-BCD2FC9C0FAB}"/>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ontserrat" pitchFamily="2" charset="0"/>
              </a:rPr>
              <a:t>ParentChild+     </a:t>
            </a:r>
            <a:fld id="{00000000-1234-1234-1234-123412341234}" type="slidenum">
              <a:rPr lang="en-US" sz="1100" b="0" smtClean="0">
                <a:solidFill>
                  <a:srgbClr val="262626"/>
                </a:solidFill>
                <a:latin typeface="Montserrat" pitchFamily="2" charset="0"/>
              </a:rPr>
              <a:pPr marL="0" lvl="0" indent="0" algn="r" rtl="0">
                <a:spcBef>
                  <a:spcPts val="0"/>
                </a:spcBef>
                <a:spcAft>
                  <a:spcPts val="0"/>
                </a:spcAft>
                <a:buNone/>
              </a:pPr>
              <a:t>41</a:t>
            </a:fld>
            <a:endParaRPr sz="1100" b="0">
              <a:solidFill>
                <a:srgbClr val="262626"/>
              </a:solidFill>
              <a:latin typeface="Montserrat" pitchFamily="2" charset="0"/>
            </a:endParaRPr>
          </a:p>
        </p:txBody>
      </p:sp>
      <p:sp>
        <p:nvSpPr>
          <p:cNvPr id="5" name="Title 1">
            <a:extLst>
              <a:ext uri="{FF2B5EF4-FFF2-40B4-BE49-F238E27FC236}">
                <a16:creationId xmlns:a16="http://schemas.microsoft.com/office/drawing/2014/main" id="{5F790094-A431-EA64-9F09-EFA0BD3F8DAE}"/>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262626"/>
                </a:solidFill>
                <a:latin typeface="Montserrat" pitchFamily="2" charset="0"/>
                <a:cs typeface="Calibri Light"/>
              </a:rPr>
              <a:t>What is a data quality check-in?</a:t>
            </a:r>
            <a:endParaRPr lang="en-GB" b="1">
              <a:solidFill>
                <a:srgbClr val="262626"/>
              </a:solidFill>
              <a:latin typeface="Montserrat" pitchFamily="2" charset="0"/>
            </a:endParaRPr>
          </a:p>
        </p:txBody>
      </p:sp>
      <p:sp>
        <p:nvSpPr>
          <p:cNvPr id="8" name="TextBox 7">
            <a:extLst>
              <a:ext uri="{FF2B5EF4-FFF2-40B4-BE49-F238E27FC236}">
                <a16:creationId xmlns:a16="http://schemas.microsoft.com/office/drawing/2014/main" id="{5D221CB7-016C-7DC4-7731-4899989D8E5D}"/>
              </a:ext>
            </a:extLst>
          </p:cNvPr>
          <p:cNvSpPr txBox="1"/>
          <p:nvPr/>
        </p:nvSpPr>
        <p:spPr>
          <a:xfrm>
            <a:off x="837288" y="1615827"/>
            <a:ext cx="9759232" cy="38779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150000"/>
              </a:lnSpc>
              <a:buClr>
                <a:schemeClr val="accent4">
                  <a:lumMod val="75000"/>
                </a:schemeClr>
              </a:buClr>
              <a:buFont typeface="Arial" panose="020B0604020202020204" pitchFamily="34" charset="0"/>
              <a:buChar char="•"/>
            </a:pPr>
            <a:r>
              <a:rPr lang="en-US" sz="2400">
                <a:solidFill>
                  <a:srgbClr val="262626"/>
                </a:solidFill>
                <a:latin typeface="Montserrat" pitchFamily="2" charset="0"/>
                <a:cs typeface="Calibri" panose="020F0502020204030204"/>
              </a:rPr>
              <a:t>Review data entry goals</a:t>
            </a:r>
          </a:p>
          <a:p>
            <a:pPr marL="800100" lvl="1" indent="-342900">
              <a:lnSpc>
                <a:spcPct val="150000"/>
              </a:lnSpc>
              <a:buClr>
                <a:schemeClr val="accent4">
                  <a:lumMod val="75000"/>
                </a:schemeClr>
              </a:buClr>
              <a:buFont typeface="Arial" panose="020B0604020202020204" pitchFamily="34" charset="0"/>
              <a:buChar char="•"/>
            </a:pPr>
            <a:r>
              <a:rPr lang="en-US" sz="2000">
                <a:solidFill>
                  <a:srgbClr val="262626"/>
                </a:solidFill>
                <a:latin typeface="Montserrat" pitchFamily="2" charset="0"/>
                <a:cs typeface="Calibri" panose="020F0502020204030204"/>
              </a:rPr>
              <a:t>Data entry goals are designed to specify data entry expectations to our entire network. They are not performance standards</a:t>
            </a:r>
          </a:p>
          <a:p>
            <a:pPr marL="342900" indent="-342900">
              <a:lnSpc>
                <a:spcPct val="150000"/>
              </a:lnSpc>
              <a:buClr>
                <a:schemeClr val="accent4">
                  <a:lumMod val="75000"/>
                </a:schemeClr>
              </a:buClr>
              <a:buFont typeface="Arial" panose="020B0604020202020204" pitchFamily="34" charset="0"/>
              <a:buChar char="•"/>
            </a:pPr>
            <a:r>
              <a:rPr lang="en-US" sz="2400">
                <a:solidFill>
                  <a:srgbClr val="262626"/>
                </a:solidFill>
                <a:latin typeface="Montserrat" pitchFamily="2" charset="0"/>
                <a:cs typeface="Calibri" panose="020F0502020204030204"/>
              </a:rPr>
              <a:t>Review data quality report</a:t>
            </a:r>
          </a:p>
          <a:p>
            <a:pPr marL="800100" lvl="1" indent="-342900">
              <a:lnSpc>
                <a:spcPct val="150000"/>
              </a:lnSpc>
              <a:buClr>
                <a:schemeClr val="accent4">
                  <a:lumMod val="75000"/>
                </a:schemeClr>
              </a:buClr>
              <a:buFont typeface="Arial" panose="020B0604020202020204" pitchFamily="34" charset="0"/>
              <a:buChar char="•"/>
            </a:pPr>
            <a:r>
              <a:rPr lang="en-US" sz="2000">
                <a:solidFill>
                  <a:srgbClr val="262626"/>
                </a:solidFill>
                <a:latin typeface="Montserrat" pitchFamily="2" charset="0"/>
                <a:cs typeface="Calibri" panose="020F0502020204030204"/>
              </a:rPr>
              <a:t>Determine what data entry goals are being met and where you need support</a:t>
            </a:r>
          </a:p>
          <a:p>
            <a:pPr marL="342900" indent="-342900">
              <a:lnSpc>
                <a:spcPct val="150000"/>
              </a:lnSpc>
              <a:buClr>
                <a:schemeClr val="accent4">
                  <a:lumMod val="75000"/>
                </a:schemeClr>
              </a:buClr>
              <a:buFont typeface="Arial" panose="020B0604020202020204" pitchFamily="34" charset="0"/>
              <a:buChar char="•"/>
            </a:pPr>
            <a:r>
              <a:rPr lang="en-US" sz="2400">
                <a:solidFill>
                  <a:srgbClr val="262626"/>
                </a:solidFill>
                <a:latin typeface="Montserrat" pitchFamily="2" charset="0"/>
                <a:cs typeface="Calibri" panose="020F0502020204030204"/>
              </a:rPr>
              <a:t>Set action steps </a:t>
            </a:r>
            <a:r>
              <a:rPr lang="en-US" sz="2400" b="1">
                <a:solidFill>
                  <a:srgbClr val="262626"/>
                </a:solidFill>
                <a:latin typeface="Montserrat" pitchFamily="2" charset="0"/>
                <a:cs typeface="Calibri" panose="020F0502020204030204"/>
              </a:rPr>
              <a:t>together</a:t>
            </a:r>
          </a:p>
          <a:p>
            <a:pPr marL="285750" indent="-285750">
              <a:buClr>
                <a:schemeClr val="accent2">
                  <a:lumMod val="75000"/>
                </a:schemeClr>
              </a:buClr>
              <a:buFont typeface="Arial" panose="020B0604020202020204" pitchFamily="34" charset="0"/>
              <a:buChar char="•"/>
            </a:pPr>
            <a:endParaRPr lang="en-GB">
              <a:solidFill>
                <a:srgbClr val="262626"/>
              </a:solidFill>
              <a:latin typeface="Montserrat" pitchFamily="2" charset="0"/>
              <a:ea typeface="Calibri" panose="020F0502020204030204"/>
              <a:cs typeface="Calibri" panose="020F0502020204030204"/>
            </a:endParaRPr>
          </a:p>
        </p:txBody>
      </p:sp>
    </p:spTree>
    <p:extLst>
      <p:ext uri="{BB962C8B-B14F-4D97-AF65-F5344CB8AC3E}">
        <p14:creationId xmlns:p14="http://schemas.microsoft.com/office/powerpoint/2010/main" val="36588483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62ECB-6B29-2D42-97F9-073CB55C81E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D08ECB3-9808-6353-1397-2355C930D37F}"/>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ontserrat" pitchFamily="2" charset="0"/>
              </a:rPr>
              <a:t>ParentChild+     </a:t>
            </a:r>
            <a:fld id="{00000000-1234-1234-1234-123412341234}" type="slidenum">
              <a:rPr lang="en-US" sz="1100" b="0" smtClean="0">
                <a:solidFill>
                  <a:srgbClr val="262626"/>
                </a:solidFill>
                <a:latin typeface="Montserrat" pitchFamily="2" charset="0"/>
              </a:rPr>
              <a:pPr marL="0" lvl="0" indent="0" algn="r" rtl="0">
                <a:spcBef>
                  <a:spcPts val="0"/>
                </a:spcBef>
                <a:spcAft>
                  <a:spcPts val="0"/>
                </a:spcAft>
                <a:buNone/>
              </a:pPr>
              <a:t>42</a:t>
            </a:fld>
            <a:endParaRPr sz="1100" b="0">
              <a:solidFill>
                <a:srgbClr val="262626"/>
              </a:solidFill>
              <a:latin typeface="Montserrat" pitchFamily="2" charset="0"/>
            </a:endParaRPr>
          </a:p>
        </p:txBody>
      </p:sp>
      <p:sp>
        <p:nvSpPr>
          <p:cNvPr id="5" name="Title 1">
            <a:extLst>
              <a:ext uri="{FF2B5EF4-FFF2-40B4-BE49-F238E27FC236}">
                <a16:creationId xmlns:a16="http://schemas.microsoft.com/office/drawing/2014/main" id="{6641509F-BE6F-E69B-6BF6-A4B8AA4F5D3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262626"/>
                </a:solidFill>
                <a:latin typeface="Montserrat" pitchFamily="2" charset="0"/>
                <a:cs typeface="Calibri Light"/>
              </a:rPr>
              <a:t>When are they?</a:t>
            </a:r>
            <a:endParaRPr lang="en-GB" b="1">
              <a:solidFill>
                <a:srgbClr val="262626"/>
              </a:solidFill>
              <a:latin typeface="Montserrat" pitchFamily="2" charset="0"/>
            </a:endParaRPr>
          </a:p>
        </p:txBody>
      </p:sp>
      <p:sp>
        <p:nvSpPr>
          <p:cNvPr id="8" name="TextBox 7">
            <a:extLst>
              <a:ext uri="{FF2B5EF4-FFF2-40B4-BE49-F238E27FC236}">
                <a16:creationId xmlns:a16="http://schemas.microsoft.com/office/drawing/2014/main" id="{8A6C1D41-FDF3-3D79-8922-B4FB9F5A1EC1}"/>
              </a:ext>
            </a:extLst>
          </p:cNvPr>
          <p:cNvSpPr txBox="1"/>
          <p:nvPr/>
        </p:nvSpPr>
        <p:spPr>
          <a:xfrm>
            <a:off x="837288" y="3581107"/>
            <a:ext cx="9759232"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Clr>
                <a:schemeClr val="accent2">
                  <a:lumMod val="75000"/>
                </a:schemeClr>
              </a:buClr>
            </a:pPr>
            <a:r>
              <a:rPr lang="en-GB" sz="1600" b="1">
                <a:solidFill>
                  <a:srgbClr val="262626"/>
                </a:solidFill>
                <a:latin typeface="Montserrat" pitchFamily="2" charset="0"/>
                <a:ea typeface="Calibri" panose="020F0502020204030204"/>
                <a:cs typeface="Calibri" panose="020F0502020204030204"/>
              </a:rPr>
              <a:t>How frequently you meet will depend on how many goals were met the previous year</a:t>
            </a:r>
          </a:p>
        </p:txBody>
      </p:sp>
      <p:sp>
        <p:nvSpPr>
          <p:cNvPr id="2" name="TextBox 1">
            <a:extLst>
              <a:ext uri="{FF2B5EF4-FFF2-40B4-BE49-F238E27FC236}">
                <a16:creationId xmlns:a16="http://schemas.microsoft.com/office/drawing/2014/main" id="{F34C0738-44DA-BE80-96C9-099DE0F2C3E2}"/>
              </a:ext>
            </a:extLst>
          </p:cNvPr>
          <p:cNvSpPr txBox="1"/>
          <p:nvPr/>
        </p:nvSpPr>
        <p:spPr>
          <a:xfrm>
            <a:off x="837288" y="5070988"/>
            <a:ext cx="975923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Clr>
                <a:schemeClr val="accent2">
                  <a:lumMod val="75000"/>
                </a:schemeClr>
              </a:buClr>
            </a:pPr>
            <a:r>
              <a:rPr lang="en-GB">
                <a:solidFill>
                  <a:srgbClr val="262626"/>
                </a:solidFill>
                <a:latin typeface="Montserrat" pitchFamily="2" charset="0"/>
                <a:ea typeface="Calibri" panose="020F0502020204030204"/>
                <a:cs typeface="Calibri" panose="020F0502020204030204"/>
              </a:rPr>
              <a:t>* Additional support from state director or program staff</a:t>
            </a:r>
          </a:p>
          <a:p>
            <a:pPr>
              <a:buClr>
                <a:schemeClr val="accent2">
                  <a:lumMod val="75000"/>
                </a:schemeClr>
              </a:buClr>
            </a:pPr>
            <a:r>
              <a:rPr lang="en-GB">
                <a:solidFill>
                  <a:srgbClr val="262626"/>
                </a:solidFill>
                <a:latin typeface="Montserrat" pitchFamily="2" charset="0"/>
                <a:ea typeface="Calibri" panose="020F0502020204030204"/>
                <a:cs typeface="Calibri" panose="020F0502020204030204"/>
              </a:rPr>
              <a:t>** New sites receive three check-ins during first year of implementation</a:t>
            </a:r>
          </a:p>
        </p:txBody>
      </p:sp>
      <p:graphicFrame>
        <p:nvGraphicFramePr>
          <p:cNvPr id="3" name="Table 2">
            <a:extLst>
              <a:ext uri="{FF2B5EF4-FFF2-40B4-BE49-F238E27FC236}">
                <a16:creationId xmlns:a16="http://schemas.microsoft.com/office/drawing/2014/main" id="{C7F66C8D-1B82-16F3-3DBB-0B9D15A91C8E}"/>
              </a:ext>
            </a:extLst>
          </p:cNvPr>
          <p:cNvGraphicFramePr>
            <a:graphicFrameLocks noGrp="1"/>
          </p:cNvGraphicFramePr>
          <p:nvPr>
            <p:extLst>
              <p:ext uri="{D42A27DB-BD31-4B8C-83A1-F6EECF244321}">
                <p14:modId xmlns:p14="http://schemas.microsoft.com/office/powerpoint/2010/main" val="3343427113"/>
              </p:ext>
            </p:extLst>
          </p:nvPr>
        </p:nvGraphicFramePr>
        <p:xfrm>
          <a:off x="837288" y="2059269"/>
          <a:ext cx="10515600" cy="751968"/>
        </p:xfrm>
        <a:graphic>
          <a:graphicData uri="http://schemas.openxmlformats.org/drawingml/2006/table">
            <a:tbl>
              <a:tblPr firstRow="1" bandRow="1">
                <a:tableStyleId>{5C22544A-7EE6-4342-B048-85BDC9FD1C3A}</a:tableStyleId>
              </a:tblPr>
              <a:tblGrid>
                <a:gridCol w="876300">
                  <a:extLst>
                    <a:ext uri="{9D8B030D-6E8A-4147-A177-3AD203B41FA5}">
                      <a16:colId xmlns:a16="http://schemas.microsoft.com/office/drawing/2014/main" val="2809176190"/>
                    </a:ext>
                  </a:extLst>
                </a:gridCol>
                <a:gridCol w="876300">
                  <a:extLst>
                    <a:ext uri="{9D8B030D-6E8A-4147-A177-3AD203B41FA5}">
                      <a16:colId xmlns:a16="http://schemas.microsoft.com/office/drawing/2014/main" val="3314084190"/>
                    </a:ext>
                  </a:extLst>
                </a:gridCol>
                <a:gridCol w="876300">
                  <a:extLst>
                    <a:ext uri="{9D8B030D-6E8A-4147-A177-3AD203B41FA5}">
                      <a16:colId xmlns:a16="http://schemas.microsoft.com/office/drawing/2014/main" val="4171165129"/>
                    </a:ext>
                  </a:extLst>
                </a:gridCol>
                <a:gridCol w="876300">
                  <a:extLst>
                    <a:ext uri="{9D8B030D-6E8A-4147-A177-3AD203B41FA5}">
                      <a16:colId xmlns:a16="http://schemas.microsoft.com/office/drawing/2014/main" val="4024540067"/>
                    </a:ext>
                  </a:extLst>
                </a:gridCol>
                <a:gridCol w="876300">
                  <a:extLst>
                    <a:ext uri="{9D8B030D-6E8A-4147-A177-3AD203B41FA5}">
                      <a16:colId xmlns:a16="http://schemas.microsoft.com/office/drawing/2014/main" val="2840971699"/>
                    </a:ext>
                  </a:extLst>
                </a:gridCol>
                <a:gridCol w="876300">
                  <a:extLst>
                    <a:ext uri="{9D8B030D-6E8A-4147-A177-3AD203B41FA5}">
                      <a16:colId xmlns:a16="http://schemas.microsoft.com/office/drawing/2014/main" val="3281971779"/>
                    </a:ext>
                  </a:extLst>
                </a:gridCol>
                <a:gridCol w="876300">
                  <a:extLst>
                    <a:ext uri="{9D8B030D-6E8A-4147-A177-3AD203B41FA5}">
                      <a16:colId xmlns:a16="http://schemas.microsoft.com/office/drawing/2014/main" val="2071088608"/>
                    </a:ext>
                  </a:extLst>
                </a:gridCol>
                <a:gridCol w="876300">
                  <a:extLst>
                    <a:ext uri="{9D8B030D-6E8A-4147-A177-3AD203B41FA5}">
                      <a16:colId xmlns:a16="http://schemas.microsoft.com/office/drawing/2014/main" val="3855192343"/>
                    </a:ext>
                  </a:extLst>
                </a:gridCol>
                <a:gridCol w="876300">
                  <a:extLst>
                    <a:ext uri="{9D8B030D-6E8A-4147-A177-3AD203B41FA5}">
                      <a16:colId xmlns:a16="http://schemas.microsoft.com/office/drawing/2014/main" val="1013586712"/>
                    </a:ext>
                  </a:extLst>
                </a:gridCol>
                <a:gridCol w="876300">
                  <a:extLst>
                    <a:ext uri="{9D8B030D-6E8A-4147-A177-3AD203B41FA5}">
                      <a16:colId xmlns:a16="http://schemas.microsoft.com/office/drawing/2014/main" val="1666848848"/>
                    </a:ext>
                  </a:extLst>
                </a:gridCol>
                <a:gridCol w="876300">
                  <a:extLst>
                    <a:ext uri="{9D8B030D-6E8A-4147-A177-3AD203B41FA5}">
                      <a16:colId xmlns:a16="http://schemas.microsoft.com/office/drawing/2014/main" val="3790696331"/>
                    </a:ext>
                  </a:extLst>
                </a:gridCol>
                <a:gridCol w="876300">
                  <a:extLst>
                    <a:ext uri="{9D8B030D-6E8A-4147-A177-3AD203B41FA5}">
                      <a16:colId xmlns:a16="http://schemas.microsoft.com/office/drawing/2014/main" val="1708418601"/>
                    </a:ext>
                  </a:extLst>
                </a:gridCol>
              </a:tblGrid>
              <a:tr h="370840">
                <a:tc>
                  <a:txBody>
                    <a:bodyPr/>
                    <a:lstStyle/>
                    <a:p>
                      <a:pPr algn="ctr"/>
                      <a:r>
                        <a:rPr lang="en-US"/>
                        <a:t>Jan</a:t>
                      </a:r>
                    </a:p>
                  </a:txBody>
                  <a:tcPr>
                    <a:solidFill>
                      <a:schemeClr val="accent2">
                        <a:lumMod val="50000"/>
                      </a:schemeClr>
                    </a:solidFill>
                  </a:tcPr>
                </a:tc>
                <a:tc>
                  <a:txBody>
                    <a:bodyPr/>
                    <a:lstStyle/>
                    <a:p>
                      <a:pPr algn="ctr"/>
                      <a:r>
                        <a:rPr lang="en-US"/>
                        <a:t>Feb</a:t>
                      </a:r>
                    </a:p>
                  </a:txBody>
                  <a:tcPr>
                    <a:solidFill>
                      <a:schemeClr val="accent2">
                        <a:lumMod val="50000"/>
                      </a:schemeClr>
                    </a:solidFill>
                  </a:tcPr>
                </a:tc>
                <a:tc>
                  <a:txBody>
                    <a:bodyPr/>
                    <a:lstStyle/>
                    <a:p>
                      <a:pPr algn="ctr"/>
                      <a:r>
                        <a:rPr lang="en-US"/>
                        <a:t>Mar</a:t>
                      </a:r>
                    </a:p>
                  </a:txBody>
                  <a:tcPr>
                    <a:solidFill>
                      <a:schemeClr val="accent2">
                        <a:lumMod val="50000"/>
                      </a:schemeClr>
                    </a:solidFill>
                  </a:tcPr>
                </a:tc>
                <a:tc>
                  <a:txBody>
                    <a:bodyPr/>
                    <a:lstStyle/>
                    <a:p>
                      <a:pPr algn="ctr"/>
                      <a:r>
                        <a:rPr lang="en-US"/>
                        <a:t>Apr</a:t>
                      </a:r>
                    </a:p>
                  </a:txBody>
                  <a:tcPr>
                    <a:solidFill>
                      <a:schemeClr val="accent2">
                        <a:lumMod val="50000"/>
                      </a:schemeClr>
                    </a:solidFill>
                  </a:tcPr>
                </a:tc>
                <a:tc>
                  <a:txBody>
                    <a:bodyPr/>
                    <a:lstStyle/>
                    <a:p>
                      <a:pPr algn="ctr"/>
                      <a:r>
                        <a:rPr lang="en-US"/>
                        <a:t>May</a:t>
                      </a:r>
                    </a:p>
                  </a:txBody>
                  <a:tcPr>
                    <a:solidFill>
                      <a:schemeClr val="accent2">
                        <a:lumMod val="50000"/>
                      </a:schemeClr>
                    </a:solidFill>
                  </a:tcPr>
                </a:tc>
                <a:tc>
                  <a:txBody>
                    <a:bodyPr/>
                    <a:lstStyle/>
                    <a:p>
                      <a:pPr algn="ctr"/>
                      <a:r>
                        <a:rPr lang="en-US"/>
                        <a:t>Jun</a:t>
                      </a:r>
                    </a:p>
                  </a:txBody>
                  <a:tcPr>
                    <a:solidFill>
                      <a:schemeClr val="accent2">
                        <a:lumMod val="50000"/>
                      </a:schemeClr>
                    </a:solidFill>
                  </a:tcPr>
                </a:tc>
                <a:tc>
                  <a:txBody>
                    <a:bodyPr/>
                    <a:lstStyle/>
                    <a:p>
                      <a:pPr algn="ctr"/>
                      <a:r>
                        <a:rPr lang="en-US"/>
                        <a:t>Jul</a:t>
                      </a:r>
                    </a:p>
                  </a:txBody>
                  <a:tcPr>
                    <a:solidFill>
                      <a:schemeClr val="accent2">
                        <a:lumMod val="50000"/>
                      </a:schemeClr>
                    </a:solidFill>
                  </a:tcPr>
                </a:tc>
                <a:tc>
                  <a:txBody>
                    <a:bodyPr/>
                    <a:lstStyle/>
                    <a:p>
                      <a:pPr algn="ctr"/>
                      <a:r>
                        <a:rPr lang="en-US"/>
                        <a:t>Aug</a:t>
                      </a:r>
                    </a:p>
                  </a:txBody>
                  <a:tcPr>
                    <a:solidFill>
                      <a:schemeClr val="accent2">
                        <a:lumMod val="50000"/>
                      </a:schemeClr>
                    </a:solidFill>
                  </a:tcPr>
                </a:tc>
                <a:tc>
                  <a:txBody>
                    <a:bodyPr/>
                    <a:lstStyle/>
                    <a:p>
                      <a:pPr algn="ctr"/>
                      <a:r>
                        <a:rPr lang="en-US"/>
                        <a:t>Sep</a:t>
                      </a:r>
                    </a:p>
                  </a:txBody>
                  <a:tcPr>
                    <a:solidFill>
                      <a:schemeClr val="accent2">
                        <a:lumMod val="50000"/>
                      </a:schemeClr>
                    </a:solidFill>
                  </a:tcPr>
                </a:tc>
                <a:tc>
                  <a:txBody>
                    <a:bodyPr/>
                    <a:lstStyle/>
                    <a:p>
                      <a:pPr algn="ctr"/>
                      <a:r>
                        <a:rPr lang="en-US"/>
                        <a:t>Oct</a:t>
                      </a:r>
                    </a:p>
                  </a:txBody>
                  <a:tcPr>
                    <a:solidFill>
                      <a:schemeClr val="accent2">
                        <a:lumMod val="50000"/>
                      </a:schemeClr>
                    </a:solidFill>
                  </a:tcPr>
                </a:tc>
                <a:tc>
                  <a:txBody>
                    <a:bodyPr/>
                    <a:lstStyle/>
                    <a:p>
                      <a:pPr algn="ctr"/>
                      <a:r>
                        <a:rPr lang="en-US"/>
                        <a:t>Nov</a:t>
                      </a:r>
                    </a:p>
                  </a:txBody>
                  <a:tcPr>
                    <a:solidFill>
                      <a:schemeClr val="accent2">
                        <a:lumMod val="50000"/>
                      </a:schemeClr>
                    </a:solidFill>
                  </a:tcPr>
                </a:tc>
                <a:tc>
                  <a:txBody>
                    <a:bodyPr/>
                    <a:lstStyle/>
                    <a:p>
                      <a:pPr algn="ctr"/>
                      <a:r>
                        <a:rPr lang="en-US"/>
                        <a:t>Dec</a:t>
                      </a:r>
                    </a:p>
                  </a:txBody>
                  <a:tcPr>
                    <a:solidFill>
                      <a:schemeClr val="accent2">
                        <a:lumMod val="50000"/>
                      </a:schemeClr>
                    </a:solidFill>
                  </a:tcPr>
                </a:tc>
                <a:extLst>
                  <a:ext uri="{0D108BD9-81ED-4DB2-BD59-A6C34878D82A}">
                    <a16:rowId xmlns:a16="http://schemas.microsoft.com/office/drawing/2014/main" val="2247752321"/>
                  </a:ext>
                </a:extLst>
              </a:tr>
              <a:tr h="370840">
                <a:tc>
                  <a:txBody>
                    <a:bodyPr/>
                    <a:lstStyle/>
                    <a:p>
                      <a:pPr algn="ctr"/>
                      <a:endParaRPr lang="en-US"/>
                    </a:p>
                  </a:txBody>
                  <a:tcPr>
                    <a:solidFill>
                      <a:schemeClr val="bg1">
                        <a:lumMod val="85000"/>
                      </a:schemeClr>
                    </a:solidFill>
                  </a:tcPr>
                </a:tc>
                <a:tc gridSpan="2">
                  <a:txBody>
                    <a:bodyPr/>
                    <a:lstStyle/>
                    <a:p>
                      <a:pPr algn="ctr"/>
                      <a:r>
                        <a:rPr lang="en-US"/>
                        <a:t>Cycle 1</a:t>
                      </a:r>
                    </a:p>
                  </a:txBody>
                  <a:tcPr>
                    <a:solidFill>
                      <a:schemeClr val="accent2">
                        <a:lumMod val="20000"/>
                        <a:lumOff val="80000"/>
                      </a:schemeClr>
                    </a:solidFill>
                  </a:tcPr>
                </a:tc>
                <a:tc hMerge="1">
                  <a:txBody>
                    <a:bodyPr/>
                    <a:lstStyle/>
                    <a:p>
                      <a:pPr algn="ctr"/>
                      <a:endParaRPr lang="en-US"/>
                    </a:p>
                  </a:txBody>
                  <a:tcPr/>
                </a:tc>
                <a:tc>
                  <a:txBody>
                    <a:bodyPr/>
                    <a:lstStyle/>
                    <a:p>
                      <a:pPr algn="ctr"/>
                      <a:endParaRPr lang="en-US"/>
                    </a:p>
                  </a:txBody>
                  <a:tcPr>
                    <a:solidFill>
                      <a:schemeClr val="bg1">
                        <a:lumMod val="85000"/>
                      </a:schemeClr>
                    </a:solidFill>
                  </a:tcPr>
                </a:tc>
                <a:tc gridSpan="2">
                  <a:txBody>
                    <a:bodyPr/>
                    <a:lstStyle/>
                    <a:p>
                      <a:pPr algn="ctr"/>
                      <a:r>
                        <a:rPr lang="en-US"/>
                        <a:t>Cycle 2</a:t>
                      </a:r>
                    </a:p>
                  </a:txBody>
                  <a:tcPr>
                    <a:solidFill>
                      <a:schemeClr val="accent2">
                        <a:lumMod val="20000"/>
                        <a:lumOff val="80000"/>
                      </a:schemeClr>
                    </a:solidFill>
                  </a:tcPr>
                </a:tc>
                <a:tc hMerge="1">
                  <a:txBody>
                    <a:bodyPr/>
                    <a:lstStyle/>
                    <a:p>
                      <a:pPr algn="ctr"/>
                      <a:endParaRPr lang="en-US"/>
                    </a:p>
                  </a:txBody>
                  <a:tcPr/>
                </a:tc>
                <a:tc>
                  <a:txBody>
                    <a:bodyPr/>
                    <a:lstStyle/>
                    <a:p>
                      <a:pPr algn="ctr"/>
                      <a:endParaRPr lang="en-US"/>
                    </a:p>
                  </a:txBody>
                  <a:tcPr>
                    <a:solidFill>
                      <a:schemeClr val="bg1">
                        <a:lumMod val="85000"/>
                      </a:schemeClr>
                    </a:solidFill>
                  </a:tcPr>
                </a:tc>
                <a:tc>
                  <a:txBody>
                    <a:bodyPr/>
                    <a:lstStyle/>
                    <a:p>
                      <a:pPr algn="ctr"/>
                      <a:endParaRPr lang="en-US"/>
                    </a:p>
                  </a:txBody>
                  <a:tcPr>
                    <a:solidFill>
                      <a:schemeClr val="bg1">
                        <a:lumMod val="85000"/>
                      </a:schemeClr>
                    </a:solidFill>
                  </a:tcPr>
                </a:tc>
                <a:tc gridSpan="2">
                  <a:txBody>
                    <a:bodyPr/>
                    <a:lstStyle/>
                    <a:p>
                      <a:pPr algn="ctr"/>
                      <a:r>
                        <a:rPr lang="en-US"/>
                        <a:t>Cycle 3</a:t>
                      </a:r>
                    </a:p>
                  </a:txBody>
                  <a:tcPr>
                    <a:solidFill>
                      <a:schemeClr val="accent2">
                        <a:lumMod val="20000"/>
                        <a:lumOff val="80000"/>
                      </a:schemeClr>
                    </a:solidFill>
                  </a:tcPr>
                </a:tc>
                <a:tc hMerge="1">
                  <a:txBody>
                    <a:bodyPr/>
                    <a:lstStyle/>
                    <a:p>
                      <a:pPr algn="ctr"/>
                      <a:endParaRPr lang="en-US"/>
                    </a:p>
                  </a:txBody>
                  <a:tcPr/>
                </a:tc>
                <a:tc>
                  <a:txBody>
                    <a:bodyPr/>
                    <a:lstStyle/>
                    <a:p>
                      <a:pPr algn="ctr"/>
                      <a:endParaRPr lang="en-US"/>
                    </a:p>
                  </a:txBody>
                  <a:tcPr>
                    <a:solidFill>
                      <a:schemeClr val="bg1">
                        <a:lumMod val="85000"/>
                      </a:schemeClr>
                    </a:solidFill>
                  </a:tcPr>
                </a:tc>
                <a:tc>
                  <a:txBody>
                    <a:bodyPr/>
                    <a:lstStyle/>
                    <a:p>
                      <a:pPr algn="ctr"/>
                      <a:endParaRPr lang="en-US"/>
                    </a:p>
                  </a:txBody>
                  <a:tcPr>
                    <a:solidFill>
                      <a:schemeClr val="bg1">
                        <a:lumMod val="85000"/>
                      </a:schemeClr>
                    </a:solidFill>
                  </a:tcPr>
                </a:tc>
                <a:extLst>
                  <a:ext uri="{0D108BD9-81ED-4DB2-BD59-A6C34878D82A}">
                    <a16:rowId xmlns:a16="http://schemas.microsoft.com/office/drawing/2014/main" val="1405226569"/>
                  </a:ext>
                </a:extLst>
              </a:tr>
            </a:tbl>
          </a:graphicData>
        </a:graphic>
      </p:graphicFrame>
      <p:graphicFrame>
        <p:nvGraphicFramePr>
          <p:cNvPr id="6" name="Table 5">
            <a:extLst>
              <a:ext uri="{FF2B5EF4-FFF2-40B4-BE49-F238E27FC236}">
                <a16:creationId xmlns:a16="http://schemas.microsoft.com/office/drawing/2014/main" id="{F4A8DE8C-069F-D85D-88F2-5CCFE0D17E9B}"/>
              </a:ext>
            </a:extLst>
          </p:cNvPr>
          <p:cNvGraphicFramePr>
            <a:graphicFrameLocks noGrp="1"/>
          </p:cNvGraphicFramePr>
          <p:nvPr>
            <p:extLst>
              <p:ext uri="{D42A27DB-BD31-4B8C-83A1-F6EECF244321}">
                <p14:modId xmlns:p14="http://schemas.microsoft.com/office/powerpoint/2010/main" val="1669919477"/>
              </p:ext>
            </p:extLst>
          </p:nvPr>
        </p:nvGraphicFramePr>
        <p:xfrm>
          <a:off x="837287" y="4134729"/>
          <a:ext cx="10515600" cy="746824"/>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394262569"/>
                    </a:ext>
                  </a:extLst>
                </a:gridCol>
                <a:gridCol w="2628900">
                  <a:extLst>
                    <a:ext uri="{9D8B030D-6E8A-4147-A177-3AD203B41FA5}">
                      <a16:colId xmlns:a16="http://schemas.microsoft.com/office/drawing/2014/main" val="916516935"/>
                    </a:ext>
                  </a:extLst>
                </a:gridCol>
                <a:gridCol w="2628900">
                  <a:extLst>
                    <a:ext uri="{9D8B030D-6E8A-4147-A177-3AD203B41FA5}">
                      <a16:colId xmlns:a16="http://schemas.microsoft.com/office/drawing/2014/main" val="446376770"/>
                    </a:ext>
                  </a:extLst>
                </a:gridCol>
                <a:gridCol w="2628900">
                  <a:extLst>
                    <a:ext uri="{9D8B030D-6E8A-4147-A177-3AD203B41FA5}">
                      <a16:colId xmlns:a16="http://schemas.microsoft.com/office/drawing/2014/main" val="2029509781"/>
                    </a:ext>
                  </a:extLst>
                </a:gridCol>
              </a:tblGrid>
              <a:tr h="370840">
                <a:tc>
                  <a:txBody>
                    <a:bodyPr/>
                    <a:lstStyle/>
                    <a:p>
                      <a:pPr algn="ctr"/>
                      <a:r>
                        <a:rPr lang="en-US" sz="1800"/>
                        <a:t>76% to 100%</a:t>
                      </a:r>
                    </a:p>
                  </a:txBody>
                  <a:tcPr>
                    <a:solidFill>
                      <a:schemeClr val="accent2">
                        <a:lumMod val="50000"/>
                      </a:schemeClr>
                    </a:solidFill>
                  </a:tcPr>
                </a:tc>
                <a:tc>
                  <a:txBody>
                    <a:bodyPr/>
                    <a:lstStyle/>
                    <a:p>
                      <a:pPr algn="ctr"/>
                      <a:r>
                        <a:rPr lang="en-US" sz="1800"/>
                        <a:t>51% to 75%</a:t>
                      </a:r>
                    </a:p>
                  </a:txBody>
                  <a:tcPr>
                    <a:solidFill>
                      <a:schemeClr val="accent2">
                        <a:lumMod val="50000"/>
                      </a:schemeClr>
                    </a:solidFill>
                  </a:tcPr>
                </a:tc>
                <a:tc>
                  <a:txBody>
                    <a:bodyPr/>
                    <a:lstStyle/>
                    <a:p>
                      <a:pPr algn="ctr"/>
                      <a:r>
                        <a:rPr lang="en-US" sz="1800"/>
                        <a:t>26% to 50%</a:t>
                      </a:r>
                    </a:p>
                  </a:txBody>
                  <a:tcPr>
                    <a:solidFill>
                      <a:schemeClr val="accent2">
                        <a:lumMod val="50000"/>
                      </a:schemeClr>
                    </a:solidFill>
                  </a:tcPr>
                </a:tc>
                <a:tc>
                  <a:txBody>
                    <a:bodyPr/>
                    <a:lstStyle/>
                    <a:p>
                      <a:pPr algn="ctr"/>
                      <a:r>
                        <a:rPr lang="en-US" sz="1800"/>
                        <a:t>0 to 25%</a:t>
                      </a:r>
                    </a:p>
                  </a:txBody>
                  <a:tcPr>
                    <a:solidFill>
                      <a:schemeClr val="accent2">
                        <a:lumMod val="50000"/>
                      </a:schemeClr>
                    </a:solidFill>
                  </a:tcPr>
                </a:tc>
                <a:extLst>
                  <a:ext uri="{0D108BD9-81ED-4DB2-BD59-A6C34878D82A}">
                    <a16:rowId xmlns:a16="http://schemas.microsoft.com/office/drawing/2014/main" val="1143329668"/>
                  </a:ext>
                </a:extLst>
              </a:tr>
              <a:tr h="370840">
                <a:tc>
                  <a:txBody>
                    <a:bodyPr/>
                    <a:lstStyle/>
                    <a:p>
                      <a:pPr algn="ctr"/>
                      <a:r>
                        <a:rPr lang="en-US"/>
                        <a:t>Once/year</a:t>
                      </a:r>
                    </a:p>
                  </a:txBody>
                  <a:tcPr>
                    <a:solidFill>
                      <a:schemeClr val="bg1">
                        <a:lumMod val="85000"/>
                      </a:schemeClr>
                    </a:solidFill>
                  </a:tcPr>
                </a:tc>
                <a:tc>
                  <a:txBody>
                    <a:bodyPr/>
                    <a:lstStyle/>
                    <a:p>
                      <a:pPr algn="ctr"/>
                      <a:r>
                        <a:rPr lang="en-US"/>
                        <a:t>Twice/year</a:t>
                      </a:r>
                    </a:p>
                  </a:txBody>
                  <a:tcPr>
                    <a:solidFill>
                      <a:schemeClr val="bg1">
                        <a:lumMod val="85000"/>
                      </a:schemeClr>
                    </a:solidFill>
                  </a:tcPr>
                </a:tc>
                <a:tc>
                  <a:txBody>
                    <a:bodyPr/>
                    <a:lstStyle/>
                    <a:p>
                      <a:pPr algn="ctr"/>
                      <a:r>
                        <a:rPr lang="en-US"/>
                        <a:t>Three/year</a:t>
                      </a:r>
                    </a:p>
                  </a:txBody>
                  <a:tcPr>
                    <a:solidFill>
                      <a:schemeClr val="bg1">
                        <a:lumMod val="85000"/>
                      </a:schemeClr>
                    </a:solidFill>
                  </a:tcPr>
                </a:tc>
                <a:tc>
                  <a:txBody>
                    <a:bodyPr/>
                    <a:lstStyle/>
                    <a:p>
                      <a:pPr algn="ctr"/>
                      <a:r>
                        <a:rPr lang="en-US"/>
                        <a:t>Three/year*</a:t>
                      </a:r>
                    </a:p>
                  </a:txBody>
                  <a:tcPr>
                    <a:solidFill>
                      <a:schemeClr val="bg1">
                        <a:lumMod val="85000"/>
                      </a:schemeClr>
                    </a:solidFill>
                  </a:tcPr>
                </a:tc>
                <a:extLst>
                  <a:ext uri="{0D108BD9-81ED-4DB2-BD59-A6C34878D82A}">
                    <a16:rowId xmlns:a16="http://schemas.microsoft.com/office/drawing/2014/main" val="1483704696"/>
                  </a:ext>
                </a:extLst>
              </a:tr>
            </a:tbl>
          </a:graphicData>
        </a:graphic>
      </p:graphicFrame>
    </p:spTree>
    <p:extLst>
      <p:ext uri="{BB962C8B-B14F-4D97-AF65-F5344CB8AC3E}">
        <p14:creationId xmlns:p14="http://schemas.microsoft.com/office/powerpoint/2010/main" val="9264691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557AB-45C1-6297-AB65-D61D9D1BB9C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E6A0344-0EC7-380F-B3F3-5C26056F1C64}"/>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ontserrat" pitchFamily="2" charset="0"/>
              </a:rPr>
              <a:t>ParentChild+     </a:t>
            </a:r>
            <a:fld id="{00000000-1234-1234-1234-123412341234}" type="slidenum">
              <a:rPr lang="en-US" sz="1100" b="0" smtClean="0">
                <a:solidFill>
                  <a:srgbClr val="262626"/>
                </a:solidFill>
                <a:latin typeface="Montserrat" pitchFamily="2" charset="0"/>
              </a:rPr>
              <a:pPr marL="0" lvl="0" indent="0" algn="r" rtl="0">
                <a:spcBef>
                  <a:spcPts val="0"/>
                </a:spcBef>
                <a:spcAft>
                  <a:spcPts val="0"/>
                </a:spcAft>
                <a:buNone/>
              </a:pPr>
              <a:t>43</a:t>
            </a:fld>
            <a:endParaRPr sz="1100" b="0">
              <a:solidFill>
                <a:srgbClr val="262626"/>
              </a:solidFill>
              <a:latin typeface="Montserrat" pitchFamily="2" charset="0"/>
            </a:endParaRPr>
          </a:p>
        </p:txBody>
      </p:sp>
      <p:sp>
        <p:nvSpPr>
          <p:cNvPr id="5" name="Title 1">
            <a:extLst>
              <a:ext uri="{FF2B5EF4-FFF2-40B4-BE49-F238E27FC236}">
                <a16:creationId xmlns:a16="http://schemas.microsoft.com/office/drawing/2014/main" id="{EAFA77E9-DD31-08D8-FAD0-4AEDEF615060}"/>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262626"/>
                </a:solidFill>
                <a:latin typeface="Montserrat" pitchFamily="2" charset="0"/>
                <a:cs typeface="Calibri Light"/>
              </a:rPr>
              <a:t>Internal data quality reviews</a:t>
            </a:r>
            <a:endParaRPr lang="en-GB" b="1">
              <a:solidFill>
                <a:srgbClr val="262626"/>
              </a:solidFill>
              <a:latin typeface="Montserrat" pitchFamily="2" charset="0"/>
            </a:endParaRPr>
          </a:p>
        </p:txBody>
      </p:sp>
      <p:sp>
        <p:nvSpPr>
          <p:cNvPr id="8" name="TextBox 7">
            <a:extLst>
              <a:ext uri="{FF2B5EF4-FFF2-40B4-BE49-F238E27FC236}">
                <a16:creationId xmlns:a16="http://schemas.microsoft.com/office/drawing/2014/main" id="{687A77E8-92E6-CE3E-FFE3-9DC33C5294BD}"/>
              </a:ext>
            </a:extLst>
          </p:cNvPr>
          <p:cNvSpPr txBox="1"/>
          <p:nvPr/>
        </p:nvSpPr>
        <p:spPr>
          <a:xfrm>
            <a:off x="837288" y="1615827"/>
            <a:ext cx="9759232"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Clr>
                <a:schemeClr val="accent2">
                  <a:lumMod val="75000"/>
                </a:schemeClr>
              </a:buClr>
            </a:pPr>
            <a:r>
              <a:rPr lang="en-GB" sz="2800">
                <a:solidFill>
                  <a:srgbClr val="262626"/>
                </a:solidFill>
                <a:latin typeface="Montserrat" pitchFamily="2" charset="0"/>
                <a:ea typeface="Calibri" panose="020F0502020204030204"/>
                <a:cs typeface="Calibri" panose="020F0502020204030204"/>
              </a:rPr>
              <a:t>We strongly recommend supervisors and coordinators review data entry </a:t>
            </a:r>
            <a:r>
              <a:rPr lang="en-GB" sz="2800" b="1">
                <a:solidFill>
                  <a:srgbClr val="262626"/>
                </a:solidFill>
                <a:latin typeface="Montserrat" pitchFamily="2" charset="0"/>
                <a:ea typeface="Calibri" panose="020F0502020204030204"/>
                <a:cs typeface="Calibri" panose="020F0502020204030204"/>
              </a:rPr>
              <a:t>monthly</a:t>
            </a:r>
          </a:p>
          <a:p>
            <a:pPr>
              <a:buClr>
                <a:schemeClr val="accent2">
                  <a:lumMod val="75000"/>
                </a:schemeClr>
              </a:buClr>
            </a:pPr>
            <a:endParaRPr lang="en-GB" sz="2800">
              <a:solidFill>
                <a:srgbClr val="262626"/>
              </a:solidFill>
              <a:latin typeface="Montserrat" pitchFamily="2" charset="0"/>
              <a:ea typeface="Calibri" panose="020F0502020204030204"/>
              <a:cs typeface="Calibri" panose="020F0502020204030204"/>
            </a:endParaRPr>
          </a:p>
          <a:p>
            <a:pPr>
              <a:buClr>
                <a:schemeClr val="accent2">
                  <a:lumMod val="75000"/>
                </a:schemeClr>
              </a:buClr>
            </a:pPr>
            <a:r>
              <a:rPr lang="en-GB" sz="2800" b="1">
                <a:solidFill>
                  <a:srgbClr val="262626"/>
                </a:solidFill>
                <a:latin typeface="Montserrat" pitchFamily="2" charset="0"/>
                <a:ea typeface="Calibri" panose="020F0502020204030204"/>
                <a:cs typeface="Calibri" panose="020F0502020204030204"/>
              </a:rPr>
              <a:t>What does that look like in practice?</a:t>
            </a:r>
          </a:p>
        </p:txBody>
      </p:sp>
    </p:spTree>
    <p:extLst>
      <p:ext uri="{BB962C8B-B14F-4D97-AF65-F5344CB8AC3E}">
        <p14:creationId xmlns:p14="http://schemas.microsoft.com/office/powerpoint/2010/main" val="16595502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3AF08-7C03-4FF5-FA64-CE4CEBBB8A8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DBDBD3B-D2A6-6413-6BBE-15B3E557CC9B}"/>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ontserrat" pitchFamily="2" charset="0"/>
              </a:rPr>
              <a:t>ParentChild+     </a:t>
            </a:r>
            <a:fld id="{00000000-1234-1234-1234-123412341234}" type="slidenum">
              <a:rPr lang="en-US" sz="1100" b="0" smtClean="0">
                <a:solidFill>
                  <a:srgbClr val="262626"/>
                </a:solidFill>
                <a:latin typeface="Montserrat" pitchFamily="2" charset="0"/>
              </a:rPr>
              <a:pPr marL="0" lvl="0" indent="0" algn="r" rtl="0">
                <a:spcBef>
                  <a:spcPts val="0"/>
                </a:spcBef>
                <a:spcAft>
                  <a:spcPts val="0"/>
                </a:spcAft>
                <a:buNone/>
              </a:pPr>
              <a:t>44</a:t>
            </a:fld>
            <a:endParaRPr sz="1100" b="0">
              <a:solidFill>
                <a:srgbClr val="262626"/>
              </a:solidFill>
              <a:latin typeface="Montserrat" pitchFamily="2" charset="0"/>
            </a:endParaRPr>
          </a:p>
        </p:txBody>
      </p:sp>
      <p:sp>
        <p:nvSpPr>
          <p:cNvPr id="5" name="Title 1">
            <a:extLst>
              <a:ext uri="{FF2B5EF4-FFF2-40B4-BE49-F238E27FC236}">
                <a16:creationId xmlns:a16="http://schemas.microsoft.com/office/drawing/2014/main" id="{DAD99CEC-663C-BB71-3C3B-E97770C5E5F4}"/>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262626"/>
                </a:solidFill>
                <a:latin typeface="Montserrat" pitchFamily="2" charset="0"/>
                <a:cs typeface="Calibri Light"/>
              </a:rPr>
              <a:t>Internal data quality reviews</a:t>
            </a:r>
            <a:endParaRPr lang="en-GB" b="1">
              <a:solidFill>
                <a:srgbClr val="262626"/>
              </a:solidFill>
              <a:latin typeface="Montserrat" pitchFamily="2" charset="0"/>
            </a:endParaRPr>
          </a:p>
        </p:txBody>
      </p:sp>
      <p:sp>
        <p:nvSpPr>
          <p:cNvPr id="8" name="TextBox 7">
            <a:extLst>
              <a:ext uri="{FF2B5EF4-FFF2-40B4-BE49-F238E27FC236}">
                <a16:creationId xmlns:a16="http://schemas.microsoft.com/office/drawing/2014/main" id="{5E3DF1F2-D1BE-9E09-E58A-B01EA33F6057}"/>
              </a:ext>
            </a:extLst>
          </p:cNvPr>
          <p:cNvSpPr txBox="1"/>
          <p:nvPr/>
        </p:nvSpPr>
        <p:spPr>
          <a:xfrm>
            <a:off x="837288" y="1615827"/>
            <a:ext cx="9759232" cy="26048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nSpc>
                <a:spcPct val="150000"/>
              </a:lnSpc>
              <a:buClr>
                <a:schemeClr val="accent4">
                  <a:lumMod val="75000"/>
                </a:schemeClr>
              </a:buClr>
              <a:buFont typeface="Arial" panose="020B0604020202020204" pitchFamily="34" charset="0"/>
              <a:buChar char="•"/>
            </a:pPr>
            <a:r>
              <a:rPr lang="en-GB" sz="2800">
                <a:solidFill>
                  <a:srgbClr val="262626"/>
                </a:solidFill>
                <a:latin typeface="Montserrat" pitchFamily="2" charset="0"/>
                <a:ea typeface="Calibri" panose="020F0502020204030204"/>
                <a:cs typeface="Calibri" panose="020F0502020204030204"/>
              </a:rPr>
              <a:t>Have data entry goals document available</a:t>
            </a:r>
          </a:p>
          <a:p>
            <a:pPr marL="457200" indent="-457200">
              <a:lnSpc>
                <a:spcPct val="150000"/>
              </a:lnSpc>
              <a:buClr>
                <a:schemeClr val="accent4">
                  <a:lumMod val="75000"/>
                </a:schemeClr>
              </a:buClr>
              <a:buFont typeface="Arial" panose="020B0604020202020204" pitchFamily="34" charset="0"/>
              <a:buChar char="•"/>
            </a:pPr>
            <a:r>
              <a:rPr lang="en-GB" sz="2800">
                <a:solidFill>
                  <a:srgbClr val="262626"/>
                </a:solidFill>
                <a:latin typeface="Montserrat" pitchFamily="2" charset="0"/>
                <a:ea typeface="Calibri" panose="020F0502020204030204"/>
                <a:cs typeface="Calibri" panose="020F0502020204030204"/>
              </a:rPr>
              <a:t>Cross check data entry goals with data entered</a:t>
            </a:r>
          </a:p>
          <a:p>
            <a:pPr marL="457200" indent="-457200">
              <a:lnSpc>
                <a:spcPct val="150000"/>
              </a:lnSpc>
              <a:buClr>
                <a:schemeClr val="accent4">
                  <a:lumMod val="75000"/>
                </a:schemeClr>
              </a:buClr>
              <a:buFont typeface="Arial" panose="020B0604020202020204" pitchFamily="34" charset="0"/>
              <a:buChar char="•"/>
            </a:pPr>
            <a:r>
              <a:rPr lang="en-GB" sz="2800">
                <a:solidFill>
                  <a:srgbClr val="262626"/>
                </a:solidFill>
                <a:latin typeface="Montserrat" pitchFamily="2" charset="0"/>
                <a:ea typeface="Calibri" panose="020F0502020204030204"/>
                <a:cs typeface="Calibri" panose="020F0502020204030204"/>
              </a:rPr>
              <a:t>Identify which participants are meeting and not meeting each goal</a:t>
            </a:r>
          </a:p>
        </p:txBody>
      </p:sp>
    </p:spTree>
    <p:extLst>
      <p:ext uri="{BB962C8B-B14F-4D97-AF65-F5344CB8AC3E}">
        <p14:creationId xmlns:p14="http://schemas.microsoft.com/office/powerpoint/2010/main" val="23448677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122EB-A394-33D0-AC09-55A2B57F109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90817B9-5318-977F-C89B-3F66F9C9E433}"/>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ontserrat" pitchFamily="2" charset="0"/>
              </a:rPr>
              <a:t>ParentChild+     </a:t>
            </a:r>
            <a:fld id="{00000000-1234-1234-1234-123412341234}" type="slidenum">
              <a:rPr lang="en-US" sz="1100" b="0" smtClean="0">
                <a:solidFill>
                  <a:srgbClr val="262626"/>
                </a:solidFill>
                <a:latin typeface="Montserrat" pitchFamily="2" charset="0"/>
              </a:rPr>
              <a:pPr marL="0" lvl="0" indent="0" algn="r" rtl="0">
                <a:spcBef>
                  <a:spcPts val="0"/>
                </a:spcBef>
                <a:spcAft>
                  <a:spcPts val="0"/>
                </a:spcAft>
                <a:buNone/>
              </a:pPr>
              <a:t>45</a:t>
            </a:fld>
            <a:endParaRPr sz="1100" b="0">
              <a:solidFill>
                <a:srgbClr val="262626"/>
              </a:solidFill>
              <a:latin typeface="Montserrat" pitchFamily="2" charset="0"/>
            </a:endParaRPr>
          </a:p>
        </p:txBody>
      </p:sp>
      <p:sp>
        <p:nvSpPr>
          <p:cNvPr id="5" name="Title 1">
            <a:extLst>
              <a:ext uri="{FF2B5EF4-FFF2-40B4-BE49-F238E27FC236}">
                <a16:creationId xmlns:a16="http://schemas.microsoft.com/office/drawing/2014/main" id="{4EF78F7D-A660-2094-39DF-497287D1598D}"/>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262626"/>
                </a:solidFill>
                <a:latin typeface="Montserrat" pitchFamily="2" charset="0"/>
                <a:cs typeface="Calibri Light"/>
              </a:rPr>
              <a:t>Checking for data quality</a:t>
            </a:r>
            <a:endParaRPr lang="en-GB" b="1">
              <a:solidFill>
                <a:srgbClr val="262626"/>
              </a:solidFill>
              <a:latin typeface="Montserrat" pitchFamily="2" charset="0"/>
            </a:endParaRPr>
          </a:p>
        </p:txBody>
      </p:sp>
      <p:sp>
        <p:nvSpPr>
          <p:cNvPr id="8" name="TextBox 7">
            <a:extLst>
              <a:ext uri="{FF2B5EF4-FFF2-40B4-BE49-F238E27FC236}">
                <a16:creationId xmlns:a16="http://schemas.microsoft.com/office/drawing/2014/main" id="{3A815841-9BA2-650B-A5CB-B277FC5DD37B}"/>
              </a:ext>
            </a:extLst>
          </p:cNvPr>
          <p:cNvSpPr txBox="1"/>
          <p:nvPr/>
        </p:nvSpPr>
        <p:spPr>
          <a:xfrm>
            <a:off x="837288" y="1615827"/>
            <a:ext cx="9759232" cy="15228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buClr>
                <a:schemeClr val="accent4">
                  <a:lumMod val="75000"/>
                </a:schemeClr>
              </a:buClr>
            </a:pPr>
            <a:r>
              <a:rPr lang="en-GB" sz="2800">
                <a:solidFill>
                  <a:srgbClr val="262626"/>
                </a:solidFill>
                <a:latin typeface="Montserrat" pitchFamily="2" charset="0"/>
                <a:ea typeface="Calibri" panose="020F0502020204030204"/>
                <a:cs typeface="Calibri" panose="020F0502020204030204"/>
              </a:rPr>
              <a:t>Netflix Top 20: </a:t>
            </a:r>
            <a:r>
              <a:rPr lang="en-GB" sz="2800" err="1">
                <a:solidFill>
                  <a:srgbClr val="262626"/>
                </a:solidFill>
                <a:latin typeface="Montserrat" pitchFamily="2" charset="0"/>
                <a:ea typeface="Calibri" panose="020F0502020204030204"/>
                <a:cs typeface="Calibri" panose="020F0502020204030204"/>
              </a:rPr>
              <a:t>Analyzing</a:t>
            </a:r>
            <a:r>
              <a:rPr lang="en-GB" sz="2800">
                <a:solidFill>
                  <a:srgbClr val="262626"/>
                </a:solidFill>
                <a:latin typeface="Montserrat" pitchFamily="2" charset="0"/>
                <a:ea typeface="Calibri" panose="020F0502020204030204"/>
                <a:cs typeface="Calibri" panose="020F0502020204030204"/>
              </a:rPr>
              <a:t> Weekly Chart-Toppers</a:t>
            </a:r>
          </a:p>
          <a:p>
            <a:pPr>
              <a:lnSpc>
                <a:spcPct val="150000"/>
              </a:lnSpc>
              <a:buClr>
                <a:schemeClr val="accent4">
                  <a:lumMod val="75000"/>
                </a:schemeClr>
              </a:buClr>
            </a:pPr>
            <a:r>
              <a:rPr lang="en-GB">
                <a:solidFill>
                  <a:srgbClr val="262626"/>
                </a:solidFill>
                <a:latin typeface="Montserrat" pitchFamily="2" charset="0"/>
                <a:ea typeface="Calibri" panose="020F0502020204030204"/>
                <a:cs typeface="Calibri" panose="020F0502020204030204"/>
              </a:rPr>
              <a:t>This dataset comprises Netflix’s weekly top 20 lists for the most-watched TV shows and films worldwide. The data spans from June 28, 2021, to August 27, 2023</a:t>
            </a:r>
          </a:p>
        </p:txBody>
      </p:sp>
    </p:spTree>
    <p:extLst>
      <p:ext uri="{BB962C8B-B14F-4D97-AF65-F5344CB8AC3E}">
        <p14:creationId xmlns:p14="http://schemas.microsoft.com/office/powerpoint/2010/main" val="9661937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AEE02-23E1-8F1F-1629-D2405FA5F36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D87A7E5-8F70-5FD4-6802-0F2E2CB03AF4}"/>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ontserrat" pitchFamily="2" charset="0"/>
              </a:rPr>
              <a:t>ParentChild+     </a:t>
            </a:r>
            <a:fld id="{00000000-1234-1234-1234-123412341234}" type="slidenum">
              <a:rPr lang="en-US" sz="1100" b="0" smtClean="0">
                <a:solidFill>
                  <a:srgbClr val="262626"/>
                </a:solidFill>
                <a:latin typeface="Montserrat" pitchFamily="2" charset="0"/>
              </a:rPr>
              <a:pPr marL="0" lvl="0" indent="0" algn="r" rtl="0">
                <a:spcBef>
                  <a:spcPts val="0"/>
                </a:spcBef>
                <a:spcAft>
                  <a:spcPts val="0"/>
                </a:spcAft>
                <a:buNone/>
              </a:pPr>
              <a:t>46</a:t>
            </a:fld>
            <a:endParaRPr sz="1100" b="0">
              <a:solidFill>
                <a:srgbClr val="262626"/>
              </a:solidFill>
              <a:latin typeface="Montserrat" pitchFamily="2" charset="0"/>
            </a:endParaRPr>
          </a:p>
        </p:txBody>
      </p:sp>
      <p:sp>
        <p:nvSpPr>
          <p:cNvPr id="5" name="Title 1">
            <a:extLst>
              <a:ext uri="{FF2B5EF4-FFF2-40B4-BE49-F238E27FC236}">
                <a16:creationId xmlns:a16="http://schemas.microsoft.com/office/drawing/2014/main" id="{1325F28F-C0B3-4EF4-E11E-CF2626F49DC3}"/>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262626"/>
                </a:solidFill>
                <a:latin typeface="Montserrat" pitchFamily="2" charset="0"/>
                <a:cs typeface="Calibri Light"/>
              </a:rPr>
              <a:t>Checking for data quality</a:t>
            </a:r>
            <a:endParaRPr lang="en-GB" b="1">
              <a:solidFill>
                <a:srgbClr val="262626"/>
              </a:solidFill>
              <a:latin typeface="Montserrat" pitchFamily="2" charset="0"/>
            </a:endParaRPr>
          </a:p>
        </p:txBody>
      </p:sp>
      <p:sp>
        <p:nvSpPr>
          <p:cNvPr id="2" name="Text Placeholder 2">
            <a:extLst>
              <a:ext uri="{FF2B5EF4-FFF2-40B4-BE49-F238E27FC236}">
                <a16:creationId xmlns:a16="http://schemas.microsoft.com/office/drawing/2014/main" id="{7FE7902A-8742-7B23-DD5F-95DA5E68078B}"/>
              </a:ext>
            </a:extLst>
          </p:cNvPr>
          <p:cNvSpPr txBox="1">
            <a:spLocks/>
          </p:cNvSpPr>
          <p:nvPr/>
        </p:nvSpPr>
        <p:spPr>
          <a:xfrm>
            <a:off x="838200" y="1825625"/>
            <a:ext cx="6005513" cy="4351339"/>
          </a:xfrm>
          <a:prstGeom prst="rect">
            <a:avLst/>
          </a:prstGeom>
        </p:spPr>
        <p:txBody>
          <a:bodyPr>
            <a:normAutofit fontScale="85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342900" indent="-342900">
              <a:lnSpc>
                <a:spcPct val="150000"/>
              </a:lnSpc>
              <a:buClr>
                <a:schemeClr val="accent4">
                  <a:lumMod val="75000"/>
                </a:schemeClr>
              </a:buClr>
              <a:buSzPts val="2800"/>
              <a:defRPr/>
            </a:pPr>
            <a:r>
              <a:rPr lang="en-US" sz="2400" kern="0">
                <a:solidFill>
                  <a:srgbClr val="262626"/>
                </a:solidFill>
                <a:latin typeface="+mn-lt"/>
              </a:rPr>
              <a:t>2016 Summer Olympic Medal Holders</a:t>
            </a:r>
          </a:p>
          <a:p>
            <a:pPr marL="342900" indent="-342900">
              <a:lnSpc>
                <a:spcPct val="150000"/>
              </a:lnSpc>
              <a:buClr>
                <a:schemeClr val="accent4">
                  <a:lumMod val="75000"/>
                </a:schemeClr>
              </a:buClr>
              <a:buSzPts val="2800"/>
              <a:defRPr/>
            </a:pPr>
            <a:r>
              <a:rPr lang="en-US" sz="2400" kern="0">
                <a:solidFill>
                  <a:srgbClr val="262626"/>
                </a:solidFill>
                <a:latin typeface="+mn-lt"/>
              </a:rPr>
              <a:t>(Highest medal received)</a:t>
            </a:r>
          </a:p>
          <a:p>
            <a:pPr marL="342900" indent="-342900">
              <a:lnSpc>
                <a:spcPct val="150000"/>
              </a:lnSpc>
              <a:buClr>
                <a:schemeClr val="accent4">
                  <a:lumMod val="75000"/>
                </a:schemeClr>
              </a:buClr>
              <a:buSzPts val="2800"/>
              <a:defRPr/>
            </a:pPr>
            <a:endParaRPr lang="en-US" sz="2400" kern="0">
              <a:solidFill>
                <a:srgbClr val="262626"/>
              </a:solidFill>
              <a:latin typeface="+mn-lt"/>
            </a:endParaRPr>
          </a:p>
          <a:p>
            <a:pPr>
              <a:lnSpc>
                <a:spcPct val="150000"/>
              </a:lnSpc>
              <a:buClr>
                <a:schemeClr val="accent4">
                  <a:lumMod val="75000"/>
                </a:schemeClr>
              </a:buClr>
              <a:buSzPts val="2800"/>
              <a:defRPr/>
            </a:pPr>
            <a:r>
              <a:rPr lang="en-US" sz="2400" kern="0">
                <a:solidFill>
                  <a:srgbClr val="262626"/>
                </a:solidFill>
                <a:latin typeface="+mn-lt"/>
              </a:rPr>
              <a:t>Explore the dataset. Look for:</a:t>
            </a:r>
          </a:p>
          <a:p>
            <a:pPr marL="342900" indent="-342900">
              <a:lnSpc>
                <a:spcPct val="150000"/>
              </a:lnSpc>
              <a:buClr>
                <a:schemeClr val="accent4">
                  <a:lumMod val="75000"/>
                </a:schemeClr>
              </a:buClr>
              <a:buSzPts val="2800"/>
              <a:buFont typeface="Arial" panose="020B0604020202020204" pitchFamily="34" charset="0"/>
              <a:buChar char="•"/>
              <a:defRPr/>
            </a:pPr>
            <a:r>
              <a:rPr lang="en-US" sz="2000" b="1" kern="0">
                <a:solidFill>
                  <a:srgbClr val="262626"/>
                </a:solidFill>
                <a:latin typeface="+mn-lt"/>
              </a:rPr>
              <a:t>Blanks or NA</a:t>
            </a:r>
            <a:r>
              <a:rPr lang="en-US" sz="2000" kern="0">
                <a:solidFill>
                  <a:srgbClr val="262626"/>
                </a:solidFill>
                <a:latin typeface="+mn-lt"/>
              </a:rPr>
              <a:t>: data that are missing</a:t>
            </a:r>
          </a:p>
          <a:p>
            <a:pPr marL="342900" indent="-342900">
              <a:lnSpc>
                <a:spcPct val="150000"/>
              </a:lnSpc>
              <a:buClr>
                <a:schemeClr val="accent4">
                  <a:lumMod val="75000"/>
                </a:schemeClr>
              </a:buClr>
              <a:buSzPts val="2800"/>
              <a:buFont typeface="Arial" panose="020B0604020202020204" pitchFamily="34" charset="0"/>
              <a:buChar char="•"/>
              <a:defRPr/>
            </a:pPr>
            <a:r>
              <a:rPr lang="en-US" sz="2000" b="1" kern="0">
                <a:solidFill>
                  <a:srgbClr val="262626"/>
                </a:solidFill>
                <a:latin typeface="+mn-lt"/>
              </a:rPr>
              <a:t>Outliers</a:t>
            </a:r>
            <a:r>
              <a:rPr lang="en-US" sz="2000" kern="0">
                <a:solidFill>
                  <a:srgbClr val="262626"/>
                </a:solidFill>
                <a:latin typeface="+mn-lt"/>
              </a:rPr>
              <a:t>: numbers higher or lower than reasonable</a:t>
            </a:r>
          </a:p>
          <a:p>
            <a:pPr marL="342900" indent="-342900">
              <a:lnSpc>
                <a:spcPct val="150000"/>
              </a:lnSpc>
              <a:buClr>
                <a:schemeClr val="accent4">
                  <a:lumMod val="75000"/>
                </a:schemeClr>
              </a:buClr>
              <a:buSzPts val="2800"/>
              <a:buFont typeface="Arial" panose="020B0604020202020204" pitchFamily="34" charset="0"/>
              <a:buChar char="•"/>
              <a:defRPr/>
            </a:pPr>
            <a:r>
              <a:rPr lang="en-US" sz="2000" b="1" kern="0">
                <a:solidFill>
                  <a:srgbClr val="262626"/>
                </a:solidFill>
                <a:latin typeface="+mn-lt"/>
              </a:rPr>
              <a:t>Duplicates</a:t>
            </a:r>
            <a:r>
              <a:rPr lang="en-US" sz="2000" kern="0">
                <a:solidFill>
                  <a:srgbClr val="262626"/>
                </a:solidFill>
                <a:latin typeface="+mn-lt"/>
              </a:rPr>
              <a:t>: Same data point listed more than once</a:t>
            </a:r>
          </a:p>
          <a:p>
            <a:pPr marL="342900" indent="-342900">
              <a:lnSpc>
                <a:spcPct val="150000"/>
              </a:lnSpc>
              <a:buClr>
                <a:schemeClr val="accent4">
                  <a:lumMod val="75000"/>
                </a:schemeClr>
              </a:buClr>
              <a:buSzPts val="2800"/>
              <a:buFont typeface="Arial" panose="020B0604020202020204" pitchFamily="34" charset="0"/>
              <a:buChar char="•"/>
              <a:defRPr/>
            </a:pPr>
            <a:r>
              <a:rPr lang="en-US" sz="2000" b="1" kern="0">
                <a:solidFill>
                  <a:srgbClr val="262626"/>
                </a:solidFill>
                <a:latin typeface="+mn-lt"/>
              </a:rPr>
              <a:t>Variations</a:t>
            </a:r>
            <a:r>
              <a:rPr lang="en-US" sz="2000" kern="0">
                <a:solidFill>
                  <a:srgbClr val="262626"/>
                </a:solidFill>
                <a:latin typeface="+mn-lt"/>
              </a:rPr>
              <a:t>: Using different words or spellings for the same things</a:t>
            </a:r>
          </a:p>
          <a:p>
            <a:pPr marL="342900" indent="-342900">
              <a:lnSpc>
                <a:spcPct val="150000"/>
              </a:lnSpc>
              <a:buClr>
                <a:schemeClr val="accent4">
                  <a:lumMod val="75000"/>
                </a:schemeClr>
              </a:buClr>
              <a:buSzPts val="2800"/>
              <a:defRPr/>
            </a:pPr>
            <a:endParaRPr lang="en-US" sz="2400" kern="0">
              <a:solidFill>
                <a:srgbClr val="262626"/>
              </a:solidFill>
              <a:latin typeface="+mn-lt"/>
            </a:endParaRPr>
          </a:p>
          <a:p>
            <a:pPr marL="152396"/>
            <a:endParaRPr lang="en-US" kern="0"/>
          </a:p>
        </p:txBody>
      </p:sp>
      <p:pic>
        <p:nvPicPr>
          <p:cNvPr id="3" name="Graphic 2" descr="Online meeting outline">
            <a:extLst>
              <a:ext uri="{FF2B5EF4-FFF2-40B4-BE49-F238E27FC236}">
                <a16:creationId xmlns:a16="http://schemas.microsoft.com/office/drawing/2014/main" id="{1B6D73C7-91B0-BAA8-8179-0E7B15A5A0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24762" y="1690688"/>
            <a:ext cx="2537619" cy="2537619"/>
          </a:xfrm>
          <a:prstGeom prst="rect">
            <a:avLst/>
          </a:prstGeom>
        </p:spPr>
      </p:pic>
    </p:spTree>
    <p:extLst>
      <p:ext uri="{BB962C8B-B14F-4D97-AF65-F5344CB8AC3E}">
        <p14:creationId xmlns:p14="http://schemas.microsoft.com/office/powerpoint/2010/main" val="28220622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27822-DF44-35C5-034E-36C0125AFA2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C0635A5-C588-D89C-7A71-76F7AE5F7143}"/>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ontserrat" pitchFamily="2" charset="0"/>
              </a:rPr>
              <a:t>ParentChild+     </a:t>
            </a:r>
            <a:fld id="{00000000-1234-1234-1234-123412341234}" type="slidenum">
              <a:rPr lang="en-US" sz="1100" b="0" smtClean="0">
                <a:solidFill>
                  <a:srgbClr val="262626"/>
                </a:solidFill>
                <a:latin typeface="Montserrat" pitchFamily="2" charset="0"/>
              </a:rPr>
              <a:pPr marL="0" lvl="0" indent="0" algn="r" rtl="0">
                <a:spcBef>
                  <a:spcPts val="0"/>
                </a:spcBef>
                <a:spcAft>
                  <a:spcPts val="0"/>
                </a:spcAft>
                <a:buNone/>
              </a:pPr>
              <a:t>47</a:t>
            </a:fld>
            <a:endParaRPr sz="1100" b="0">
              <a:solidFill>
                <a:srgbClr val="262626"/>
              </a:solidFill>
              <a:latin typeface="Montserrat" pitchFamily="2" charset="0"/>
            </a:endParaRPr>
          </a:p>
        </p:txBody>
      </p:sp>
      <p:sp>
        <p:nvSpPr>
          <p:cNvPr id="5" name="Title 1">
            <a:extLst>
              <a:ext uri="{FF2B5EF4-FFF2-40B4-BE49-F238E27FC236}">
                <a16:creationId xmlns:a16="http://schemas.microsoft.com/office/drawing/2014/main" id="{9ACB8D2A-F826-F7B6-D165-B94D5894D50D}"/>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262626"/>
                </a:solidFill>
                <a:latin typeface="Montserrat" pitchFamily="2" charset="0"/>
                <a:cs typeface="Calibri Light"/>
              </a:rPr>
              <a:t>Checking for data quality</a:t>
            </a:r>
            <a:endParaRPr lang="en-GB" b="1">
              <a:solidFill>
                <a:srgbClr val="262626"/>
              </a:solidFill>
              <a:latin typeface="Montserrat" pitchFamily="2" charset="0"/>
            </a:endParaRPr>
          </a:p>
        </p:txBody>
      </p:sp>
      <p:sp>
        <p:nvSpPr>
          <p:cNvPr id="2" name="Text Placeholder 2">
            <a:extLst>
              <a:ext uri="{FF2B5EF4-FFF2-40B4-BE49-F238E27FC236}">
                <a16:creationId xmlns:a16="http://schemas.microsoft.com/office/drawing/2014/main" id="{18CFA39A-850D-C86B-7450-ADB004C94BC7}"/>
              </a:ext>
            </a:extLst>
          </p:cNvPr>
          <p:cNvSpPr txBox="1">
            <a:spLocks/>
          </p:cNvSpPr>
          <p:nvPr/>
        </p:nvSpPr>
        <p:spPr>
          <a:xfrm>
            <a:off x="838200" y="1825625"/>
            <a:ext cx="10515600" cy="4351339"/>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342900" indent="-342900">
              <a:lnSpc>
                <a:spcPct val="150000"/>
              </a:lnSpc>
              <a:buClr>
                <a:schemeClr val="accent4">
                  <a:lumMod val="75000"/>
                </a:schemeClr>
              </a:buClr>
              <a:buSzPts val="2800"/>
              <a:defRPr/>
            </a:pPr>
            <a:r>
              <a:rPr lang="en-US" sz="2400" kern="0">
                <a:solidFill>
                  <a:srgbClr val="262626"/>
                </a:solidFill>
                <a:latin typeface="+mn-lt"/>
              </a:rPr>
              <a:t>2016 Summer Olympic Medal Holders: </a:t>
            </a:r>
            <a:r>
              <a:rPr lang="en-US" sz="2400" i="1" kern="0">
                <a:solidFill>
                  <a:srgbClr val="262626"/>
                </a:solidFill>
                <a:latin typeface="+mn-lt"/>
              </a:rPr>
              <a:t>Data quality issues</a:t>
            </a:r>
          </a:p>
          <a:p>
            <a:pPr marL="342900" indent="-342900">
              <a:lnSpc>
                <a:spcPct val="150000"/>
              </a:lnSpc>
              <a:buClr>
                <a:schemeClr val="accent4">
                  <a:lumMod val="75000"/>
                </a:schemeClr>
              </a:buClr>
              <a:buSzPts val="2800"/>
              <a:buFont typeface="Arial" panose="020B0604020202020204" pitchFamily="34" charset="0"/>
              <a:buChar char="•"/>
              <a:defRPr/>
            </a:pPr>
            <a:r>
              <a:rPr lang="en-US" sz="1800" kern="0">
                <a:solidFill>
                  <a:srgbClr val="262626"/>
                </a:solidFill>
                <a:latin typeface="+mn-lt"/>
              </a:rPr>
              <a:t>“France Olympic Team” is listed as Athlete Name</a:t>
            </a:r>
          </a:p>
          <a:p>
            <a:pPr marL="342900" indent="-342900">
              <a:lnSpc>
                <a:spcPct val="150000"/>
              </a:lnSpc>
              <a:buClr>
                <a:schemeClr val="accent4">
                  <a:lumMod val="75000"/>
                </a:schemeClr>
              </a:buClr>
              <a:buSzPts val="2800"/>
              <a:buFont typeface="Arial" panose="020B0604020202020204" pitchFamily="34" charset="0"/>
              <a:buChar char="•"/>
              <a:defRPr/>
            </a:pPr>
            <a:r>
              <a:rPr lang="en-US" sz="1800" kern="0">
                <a:solidFill>
                  <a:srgbClr val="262626"/>
                </a:solidFill>
                <a:latin typeface="+mn-lt"/>
              </a:rPr>
              <a:t>Duplicate rows for Sandra Aguilar Navarro and Aaron Brown</a:t>
            </a:r>
          </a:p>
          <a:p>
            <a:pPr marL="342900" indent="-342900">
              <a:lnSpc>
                <a:spcPct val="150000"/>
              </a:lnSpc>
              <a:buClr>
                <a:schemeClr val="accent4">
                  <a:lumMod val="75000"/>
                </a:schemeClr>
              </a:buClr>
              <a:buSzPts val="2800"/>
              <a:buFont typeface="Arial" panose="020B0604020202020204" pitchFamily="34" charset="0"/>
              <a:buChar char="•"/>
              <a:defRPr/>
            </a:pPr>
            <a:r>
              <a:rPr lang="en-US" sz="1800" kern="0">
                <a:solidFill>
                  <a:srgbClr val="262626"/>
                </a:solidFill>
                <a:latin typeface="+mn-lt"/>
              </a:rPr>
              <a:t>Ages are incorrect: 2, 3, 150 years old</a:t>
            </a:r>
          </a:p>
          <a:p>
            <a:pPr marL="342900" indent="-342900">
              <a:lnSpc>
                <a:spcPct val="150000"/>
              </a:lnSpc>
              <a:buClr>
                <a:schemeClr val="accent4">
                  <a:lumMod val="75000"/>
                </a:schemeClr>
              </a:buClr>
              <a:buSzPts val="2800"/>
              <a:buFont typeface="Arial" panose="020B0604020202020204" pitchFamily="34" charset="0"/>
              <a:buChar char="•"/>
              <a:defRPr/>
            </a:pPr>
            <a:r>
              <a:rPr lang="en-US" sz="1800" kern="0">
                <a:solidFill>
                  <a:srgbClr val="262626"/>
                </a:solidFill>
                <a:latin typeface="+mn-lt"/>
              </a:rPr>
              <a:t>Height and weight missing</a:t>
            </a:r>
          </a:p>
          <a:p>
            <a:pPr marL="342900" indent="-342900">
              <a:lnSpc>
                <a:spcPct val="150000"/>
              </a:lnSpc>
              <a:buClr>
                <a:schemeClr val="accent4">
                  <a:lumMod val="75000"/>
                </a:schemeClr>
              </a:buClr>
              <a:buSzPts val="2800"/>
              <a:buFont typeface="Arial" panose="020B0604020202020204" pitchFamily="34" charset="0"/>
              <a:buChar char="•"/>
              <a:defRPr/>
            </a:pPr>
            <a:r>
              <a:rPr lang="en-US" sz="1800" kern="0">
                <a:solidFill>
                  <a:srgbClr val="262626"/>
                </a:solidFill>
                <a:latin typeface="+mn-lt"/>
              </a:rPr>
              <a:t>Duplicate country name in team name (e.g., China, China-1)</a:t>
            </a:r>
          </a:p>
          <a:p>
            <a:pPr marL="342900" indent="-342900">
              <a:lnSpc>
                <a:spcPct val="150000"/>
              </a:lnSpc>
              <a:buClr>
                <a:schemeClr val="accent4">
                  <a:lumMod val="75000"/>
                </a:schemeClr>
              </a:buClr>
              <a:buSzPts val="2800"/>
              <a:buFont typeface="Arial" panose="020B0604020202020204" pitchFamily="34" charset="0"/>
              <a:buChar char="•"/>
              <a:defRPr/>
            </a:pPr>
            <a:r>
              <a:rPr lang="en-US" sz="1800" kern="0">
                <a:solidFill>
                  <a:srgbClr val="262626"/>
                </a:solidFill>
                <a:latin typeface="+mn-lt"/>
              </a:rPr>
              <a:t>Inconsistent abbreviation of United States (USA and US)</a:t>
            </a:r>
          </a:p>
          <a:p>
            <a:pPr marL="342900" indent="-342900">
              <a:lnSpc>
                <a:spcPct val="150000"/>
              </a:lnSpc>
              <a:buClr>
                <a:schemeClr val="accent4">
                  <a:lumMod val="75000"/>
                </a:schemeClr>
              </a:buClr>
              <a:buSzPts val="2800"/>
              <a:buFont typeface="Arial" panose="020B0604020202020204" pitchFamily="34" charset="0"/>
              <a:buChar char="•"/>
              <a:defRPr/>
            </a:pPr>
            <a:r>
              <a:rPr lang="en-US" sz="1800" kern="0">
                <a:solidFill>
                  <a:srgbClr val="262626"/>
                </a:solidFill>
                <a:latin typeface="+mn-lt"/>
              </a:rPr>
              <a:t>2014 and “winter” were included</a:t>
            </a:r>
          </a:p>
          <a:p>
            <a:pPr marL="342900" indent="-342900">
              <a:lnSpc>
                <a:spcPct val="150000"/>
              </a:lnSpc>
              <a:buClr>
                <a:schemeClr val="accent4">
                  <a:lumMod val="75000"/>
                </a:schemeClr>
              </a:buClr>
              <a:buSzPts val="2800"/>
              <a:buFont typeface="Arial" panose="020B0604020202020204" pitchFamily="34" charset="0"/>
              <a:buChar char="•"/>
              <a:defRPr/>
            </a:pPr>
            <a:r>
              <a:rPr lang="en-US" sz="1800" kern="0">
                <a:solidFill>
                  <a:srgbClr val="262626"/>
                </a:solidFill>
                <a:latin typeface="+mn-lt"/>
              </a:rPr>
              <a:t>Non-medal holders were included</a:t>
            </a:r>
          </a:p>
          <a:p>
            <a:pPr marL="342900" indent="-342900">
              <a:lnSpc>
                <a:spcPct val="150000"/>
              </a:lnSpc>
              <a:buClr>
                <a:schemeClr val="accent4">
                  <a:lumMod val="75000"/>
                </a:schemeClr>
              </a:buClr>
              <a:buSzPts val="2800"/>
              <a:defRPr/>
            </a:pPr>
            <a:endParaRPr lang="en-US" sz="2400" kern="0">
              <a:solidFill>
                <a:srgbClr val="262626"/>
              </a:solidFill>
              <a:latin typeface="+mn-lt"/>
            </a:endParaRPr>
          </a:p>
          <a:p>
            <a:pPr marL="152396"/>
            <a:endParaRPr lang="en-US" kern="0"/>
          </a:p>
        </p:txBody>
      </p:sp>
    </p:spTree>
    <p:extLst>
      <p:ext uri="{BB962C8B-B14F-4D97-AF65-F5344CB8AC3E}">
        <p14:creationId xmlns:p14="http://schemas.microsoft.com/office/powerpoint/2010/main" val="22638898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a:extLst>
            <a:ext uri="{FF2B5EF4-FFF2-40B4-BE49-F238E27FC236}">
              <a16:creationId xmlns:a16="http://schemas.microsoft.com/office/drawing/2014/main" id="{4549C05D-3BAC-0D67-C708-F93F3BB96324}"/>
            </a:ext>
          </a:extLst>
        </p:cNvPr>
        <p:cNvGrpSpPr/>
        <p:nvPr/>
      </p:nvGrpSpPr>
      <p:grpSpPr>
        <a:xfrm>
          <a:off x="0" y="0"/>
          <a:ext cx="0" cy="0"/>
          <a:chOff x="0" y="0"/>
          <a:chExt cx="0" cy="0"/>
        </a:xfrm>
      </p:grpSpPr>
      <p:pic>
        <p:nvPicPr>
          <p:cNvPr id="3" name="Picture 2" descr="A pink cross on a black background&#10;&#10;AI-generated content may be incorrect.">
            <a:extLst>
              <a:ext uri="{FF2B5EF4-FFF2-40B4-BE49-F238E27FC236}">
                <a16:creationId xmlns:a16="http://schemas.microsoft.com/office/drawing/2014/main" id="{C61A0A63-6AFB-D8DA-8F42-01DCEB61D6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860884"/>
            <a:ext cx="6858000" cy="6858000"/>
          </a:xfrm>
          <a:prstGeom prst="rect">
            <a:avLst/>
          </a:prstGeom>
        </p:spPr>
      </p:pic>
      <p:sp>
        <p:nvSpPr>
          <p:cNvPr id="7" name="Google Shape;92;p5">
            <a:extLst>
              <a:ext uri="{FF2B5EF4-FFF2-40B4-BE49-F238E27FC236}">
                <a16:creationId xmlns:a16="http://schemas.microsoft.com/office/drawing/2014/main" id="{144BBAEC-CC5F-4E6F-E2CB-657D86A47F08}"/>
              </a:ext>
            </a:extLst>
          </p:cNvPr>
          <p:cNvSpPr txBox="1"/>
          <p:nvPr/>
        </p:nvSpPr>
        <p:spPr>
          <a:xfrm>
            <a:off x="4126490" y="2608381"/>
            <a:ext cx="10402400" cy="820619"/>
          </a:xfrm>
          <a:prstGeom prst="rect">
            <a:avLst/>
          </a:prstGeom>
          <a:noFill/>
          <a:ln>
            <a:noFill/>
          </a:ln>
        </p:spPr>
        <p:txBody>
          <a:bodyPr spcFirstLastPara="1" wrap="square" lIns="121900" tIns="60933" rIns="121900" bIns="60933" anchor="t" anchorCtr="0">
            <a:spAutoFit/>
          </a:bodyPr>
          <a:lstStyle/>
          <a:p>
            <a:pPr>
              <a:buSzPts val="3600"/>
            </a:pPr>
            <a:endParaRPr sz="800">
              <a:latin typeface="Arial Black"/>
              <a:ea typeface="Arial Black"/>
              <a:cs typeface="Arial Black"/>
              <a:sym typeface="Arial Black"/>
            </a:endParaRPr>
          </a:p>
          <a:p>
            <a:pPr>
              <a:buSzPts val="3600"/>
            </a:pPr>
            <a:r>
              <a:rPr lang="en-US" sz="3700" b="1">
                <a:solidFill>
                  <a:schemeClr val="lt1"/>
                </a:solidFill>
                <a:latin typeface="+mj-lt"/>
                <a:ea typeface="Arial Black"/>
                <a:cs typeface="Arial Black"/>
                <a:sym typeface="Arial Black"/>
              </a:rPr>
              <a:t>More training opportunities</a:t>
            </a:r>
            <a:endParaRPr lang="en-US" sz="800" b="1">
              <a:solidFill>
                <a:schemeClr val="lt1"/>
              </a:solidFill>
              <a:latin typeface="+mj-lt"/>
              <a:ea typeface="Arial Black"/>
              <a:cs typeface="Arial Black"/>
              <a:sym typeface="Arial Black"/>
            </a:endParaRPr>
          </a:p>
        </p:txBody>
      </p:sp>
    </p:spTree>
    <p:extLst>
      <p:ext uri="{BB962C8B-B14F-4D97-AF65-F5344CB8AC3E}">
        <p14:creationId xmlns:p14="http://schemas.microsoft.com/office/powerpoint/2010/main" val="38740845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678A4-2D01-F95A-E1F1-9C1DC51D581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ADBFC56-F2C8-AC8F-9030-A1717841D076}"/>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ontserrat" pitchFamily="2" charset="0"/>
              </a:rPr>
              <a:t>ParentChild+     </a:t>
            </a:r>
            <a:fld id="{00000000-1234-1234-1234-123412341234}" type="slidenum">
              <a:rPr lang="en-US" sz="1100" b="0" smtClean="0">
                <a:solidFill>
                  <a:srgbClr val="262626"/>
                </a:solidFill>
                <a:latin typeface="Montserrat" pitchFamily="2" charset="0"/>
              </a:rPr>
              <a:pPr marL="0" lvl="0" indent="0" algn="r" rtl="0">
                <a:spcBef>
                  <a:spcPts val="0"/>
                </a:spcBef>
                <a:spcAft>
                  <a:spcPts val="0"/>
                </a:spcAft>
                <a:buNone/>
              </a:pPr>
              <a:t>49</a:t>
            </a:fld>
            <a:endParaRPr sz="1100" b="0">
              <a:solidFill>
                <a:srgbClr val="262626"/>
              </a:solidFill>
              <a:latin typeface="Montserrat" pitchFamily="2" charset="0"/>
            </a:endParaRPr>
          </a:p>
        </p:txBody>
      </p:sp>
      <p:sp>
        <p:nvSpPr>
          <p:cNvPr id="5" name="Title 1">
            <a:extLst>
              <a:ext uri="{FF2B5EF4-FFF2-40B4-BE49-F238E27FC236}">
                <a16:creationId xmlns:a16="http://schemas.microsoft.com/office/drawing/2014/main" id="{8804EE13-2A14-7B39-99E8-BE6751FFE9F6}"/>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262626"/>
                </a:solidFill>
                <a:latin typeface="Montserrat" pitchFamily="2" charset="0"/>
                <a:cs typeface="Calibri Light"/>
              </a:rPr>
              <a:t>Assessment training</a:t>
            </a:r>
            <a:endParaRPr lang="en-GB" b="1">
              <a:solidFill>
                <a:srgbClr val="262626"/>
              </a:solidFill>
              <a:latin typeface="Montserrat" pitchFamily="2" charset="0"/>
            </a:endParaRPr>
          </a:p>
        </p:txBody>
      </p:sp>
      <p:sp>
        <p:nvSpPr>
          <p:cNvPr id="8" name="TextBox 7">
            <a:extLst>
              <a:ext uri="{FF2B5EF4-FFF2-40B4-BE49-F238E27FC236}">
                <a16:creationId xmlns:a16="http://schemas.microsoft.com/office/drawing/2014/main" id="{7DFD4223-0A11-3326-79CC-62C37B26867C}"/>
              </a:ext>
            </a:extLst>
          </p:cNvPr>
          <p:cNvSpPr txBox="1"/>
          <p:nvPr/>
        </p:nvSpPr>
        <p:spPr>
          <a:xfrm>
            <a:off x="837288" y="1615827"/>
            <a:ext cx="9759232" cy="22458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150000"/>
              </a:lnSpc>
              <a:buClr>
                <a:schemeClr val="accent2">
                  <a:lumMod val="75000"/>
                </a:schemeClr>
              </a:buClr>
              <a:buFont typeface="Arial" panose="020B0604020202020204" pitchFamily="34" charset="0"/>
              <a:buChar char="•"/>
            </a:pPr>
            <a:r>
              <a:rPr lang="en-US" sz="2400" b="1">
                <a:solidFill>
                  <a:srgbClr val="262626"/>
                </a:solidFill>
                <a:latin typeface="Montserrat" pitchFamily="2" charset="0"/>
                <a:cs typeface="Calibri" panose="020F0502020204030204"/>
              </a:rPr>
              <a:t>PIEL training </a:t>
            </a:r>
            <a:r>
              <a:rPr lang="en-US" sz="2400">
                <a:solidFill>
                  <a:srgbClr val="262626"/>
                </a:solidFill>
                <a:latin typeface="Montserrat" pitchFamily="2" charset="0"/>
                <a:cs typeface="Calibri" panose="020F0502020204030204"/>
              </a:rPr>
              <a:t>Oct 29th, 2025</a:t>
            </a:r>
          </a:p>
          <a:p>
            <a:pPr marL="342900" indent="-342900">
              <a:lnSpc>
                <a:spcPct val="150000"/>
              </a:lnSpc>
              <a:buClr>
                <a:schemeClr val="accent2">
                  <a:lumMod val="75000"/>
                </a:schemeClr>
              </a:buClr>
              <a:buFont typeface="Arial" panose="020B0604020202020204" pitchFamily="34" charset="0"/>
              <a:buChar char="•"/>
            </a:pPr>
            <a:r>
              <a:rPr lang="en-US" sz="2400" b="1">
                <a:solidFill>
                  <a:srgbClr val="262626"/>
                </a:solidFill>
                <a:latin typeface="Montserrat" pitchFamily="2" charset="0"/>
                <a:cs typeface="Calibri" panose="020F0502020204030204"/>
              </a:rPr>
              <a:t>ASQ training </a:t>
            </a:r>
            <a:r>
              <a:rPr lang="en-US" sz="2400">
                <a:solidFill>
                  <a:srgbClr val="262626"/>
                </a:solidFill>
                <a:latin typeface="Montserrat" pitchFamily="2" charset="0"/>
                <a:cs typeface="Calibri" panose="020F0502020204030204"/>
              </a:rPr>
              <a:t>(ASQ3 &amp; ASQ-SE2) Nov 5th &amp; 7th, 2025</a:t>
            </a:r>
          </a:p>
          <a:p>
            <a:pPr marL="342900" indent="-342900">
              <a:lnSpc>
                <a:spcPct val="150000"/>
              </a:lnSpc>
              <a:buClr>
                <a:schemeClr val="accent2">
                  <a:lumMod val="75000"/>
                </a:schemeClr>
              </a:buClr>
              <a:buFont typeface="Arial" panose="020B0604020202020204" pitchFamily="34" charset="0"/>
              <a:buChar char="•"/>
            </a:pPr>
            <a:r>
              <a:rPr lang="en-US" sz="2400" b="1">
                <a:solidFill>
                  <a:srgbClr val="262626"/>
                </a:solidFill>
                <a:latin typeface="Montserrat" pitchFamily="2" charset="0"/>
                <a:cs typeface="Calibri" panose="020F0502020204030204"/>
              </a:rPr>
              <a:t>CCIS</a:t>
            </a:r>
            <a:r>
              <a:rPr lang="en-US" sz="2400">
                <a:solidFill>
                  <a:srgbClr val="262626"/>
                </a:solidFill>
                <a:latin typeface="Montserrat" pitchFamily="2" charset="0"/>
                <a:cs typeface="Calibri" panose="020F0502020204030204"/>
              </a:rPr>
              <a:t> Nov 6th</a:t>
            </a:r>
          </a:p>
          <a:p>
            <a:pPr marL="342900" indent="-342900">
              <a:lnSpc>
                <a:spcPct val="150000"/>
              </a:lnSpc>
              <a:buClr>
                <a:schemeClr val="accent2">
                  <a:lumMod val="75000"/>
                </a:schemeClr>
              </a:buClr>
              <a:buFont typeface="Arial" panose="020B0604020202020204" pitchFamily="34" charset="0"/>
              <a:buChar char="•"/>
            </a:pPr>
            <a:r>
              <a:rPr lang="en-US" sz="2400" b="1">
                <a:solidFill>
                  <a:srgbClr val="262626"/>
                </a:solidFill>
                <a:latin typeface="Montserrat" pitchFamily="2" charset="0"/>
                <a:cs typeface="Calibri" panose="020F0502020204030204"/>
              </a:rPr>
              <a:t>FCCERS-R</a:t>
            </a:r>
            <a:r>
              <a:rPr lang="en-US" sz="2400">
                <a:solidFill>
                  <a:srgbClr val="262626"/>
                </a:solidFill>
                <a:latin typeface="Montserrat" pitchFamily="2" charset="0"/>
                <a:cs typeface="Calibri" panose="020F0502020204030204"/>
              </a:rPr>
              <a:t> Nov 13th</a:t>
            </a:r>
          </a:p>
        </p:txBody>
      </p:sp>
    </p:spTree>
    <p:extLst>
      <p:ext uri="{BB962C8B-B14F-4D97-AF65-F5344CB8AC3E}">
        <p14:creationId xmlns:p14="http://schemas.microsoft.com/office/powerpoint/2010/main" val="28984824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B95C5-3E9C-B4AE-A04D-075F8B16C001}"/>
              </a:ext>
            </a:extLst>
          </p:cNvPr>
          <p:cNvSpPr>
            <a:spLocks noGrp="1"/>
          </p:cNvSpPr>
          <p:nvPr>
            <p:ph type="title"/>
          </p:nvPr>
        </p:nvSpPr>
        <p:spPr/>
        <p:txBody>
          <a:bodyPr/>
          <a:lstStyle/>
          <a:p>
            <a:r>
              <a:rPr lang="en-US" b="1">
                <a:latin typeface="Montserrat" pitchFamily="2" charset="0"/>
              </a:rPr>
              <a:t>Elevate (Bridge)</a:t>
            </a:r>
          </a:p>
        </p:txBody>
      </p:sp>
      <p:pic>
        <p:nvPicPr>
          <p:cNvPr id="5" name="Picture 4">
            <a:extLst>
              <a:ext uri="{FF2B5EF4-FFF2-40B4-BE49-F238E27FC236}">
                <a16:creationId xmlns:a16="http://schemas.microsoft.com/office/drawing/2014/main" id="{FE5C91D9-F127-CD44-249C-61CE1F6B183B}"/>
              </a:ext>
            </a:extLst>
          </p:cNvPr>
          <p:cNvPicPr>
            <a:picLocks noChangeAspect="1"/>
          </p:cNvPicPr>
          <p:nvPr/>
        </p:nvPicPr>
        <p:blipFill>
          <a:blip r:embed="rId2"/>
          <a:stretch>
            <a:fillRect/>
          </a:stretch>
        </p:blipFill>
        <p:spPr>
          <a:xfrm>
            <a:off x="1514475" y="1690688"/>
            <a:ext cx="9163050" cy="4419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077115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43FB8-4C77-8134-BBE6-874AB2F97DD2}"/>
              </a:ext>
            </a:extLst>
          </p:cNvPr>
          <p:cNvSpPr>
            <a:spLocks noGrp="1"/>
          </p:cNvSpPr>
          <p:nvPr>
            <p:ph type="title"/>
          </p:nvPr>
        </p:nvSpPr>
        <p:spPr/>
        <p:txBody>
          <a:bodyPr/>
          <a:lstStyle/>
          <a:p>
            <a:r>
              <a:rPr lang="en-US" b="1">
                <a:latin typeface="Montserrat" pitchFamily="2" charset="0"/>
              </a:rPr>
              <a:t>Elevate (Bridge)</a:t>
            </a:r>
          </a:p>
        </p:txBody>
      </p:sp>
      <p:pic>
        <p:nvPicPr>
          <p:cNvPr id="5" name="Picture 4">
            <a:extLst>
              <a:ext uri="{FF2B5EF4-FFF2-40B4-BE49-F238E27FC236}">
                <a16:creationId xmlns:a16="http://schemas.microsoft.com/office/drawing/2014/main" id="{531CEF7D-5F9F-9848-2DD3-217F672FB38E}"/>
              </a:ext>
            </a:extLst>
          </p:cNvPr>
          <p:cNvPicPr>
            <a:picLocks noChangeAspect="1"/>
          </p:cNvPicPr>
          <p:nvPr/>
        </p:nvPicPr>
        <p:blipFill>
          <a:blip r:embed="rId2"/>
          <a:stretch>
            <a:fillRect/>
          </a:stretch>
        </p:blipFill>
        <p:spPr>
          <a:xfrm>
            <a:off x="1685839" y="1690688"/>
            <a:ext cx="4096141" cy="4251512"/>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18EB509A-941E-95D7-3042-C6127C8C0405}"/>
              </a:ext>
            </a:extLst>
          </p:cNvPr>
          <p:cNvPicPr>
            <a:picLocks noChangeAspect="1"/>
          </p:cNvPicPr>
          <p:nvPr/>
        </p:nvPicPr>
        <p:blipFill>
          <a:blip r:embed="rId3"/>
          <a:stretch>
            <a:fillRect/>
          </a:stretch>
        </p:blipFill>
        <p:spPr>
          <a:xfrm>
            <a:off x="6750591" y="1690688"/>
            <a:ext cx="3634597" cy="42515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998384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595B2-5443-3AD5-DC3C-8B16DB7EE93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53A89C9-62C8-BCD7-C406-3DAAE51E5D06}"/>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ontserrat" pitchFamily="2" charset="0"/>
              </a:rPr>
              <a:t>ParentChild+     </a:t>
            </a:r>
            <a:fld id="{00000000-1234-1234-1234-123412341234}" type="slidenum">
              <a:rPr lang="en-US" sz="1100" b="0" smtClean="0">
                <a:solidFill>
                  <a:srgbClr val="262626"/>
                </a:solidFill>
                <a:latin typeface="Montserrat" pitchFamily="2" charset="0"/>
              </a:rPr>
              <a:pPr marL="0" lvl="0" indent="0" algn="r" rtl="0">
                <a:spcBef>
                  <a:spcPts val="0"/>
                </a:spcBef>
                <a:spcAft>
                  <a:spcPts val="0"/>
                </a:spcAft>
                <a:buNone/>
              </a:pPr>
              <a:t>52</a:t>
            </a:fld>
            <a:endParaRPr sz="1100" b="0">
              <a:solidFill>
                <a:srgbClr val="262626"/>
              </a:solidFill>
              <a:latin typeface="Montserrat" pitchFamily="2" charset="0"/>
            </a:endParaRPr>
          </a:p>
        </p:txBody>
      </p:sp>
      <p:sp>
        <p:nvSpPr>
          <p:cNvPr id="5" name="Title 1">
            <a:extLst>
              <a:ext uri="{FF2B5EF4-FFF2-40B4-BE49-F238E27FC236}">
                <a16:creationId xmlns:a16="http://schemas.microsoft.com/office/drawing/2014/main" id="{C93D842A-32B1-7061-CBA7-5EA691E80226}"/>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262626"/>
                </a:solidFill>
                <a:latin typeface="Montserrat"/>
                <a:cs typeface="Calibri Light"/>
              </a:rPr>
              <a:t>Turn-key training</a:t>
            </a:r>
            <a:endParaRPr lang="en-GB" b="1">
              <a:solidFill>
                <a:srgbClr val="262626"/>
              </a:solidFill>
              <a:latin typeface="Montserrat"/>
            </a:endParaRPr>
          </a:p>
        </p:txBody>
      </p:sp>
      <p:sp>
        <p:nvSpPr>
          <p:cNvPr id="8" name="TextBox 7">
            <a:extLst>
              <a:ext uri="{FF2B5EF4-FFF2-40B4-BE49-F238E27FC236}">
                <a16:creationId xmlns:a16="http://schemas.microsoft.com/office/drawing/2014/main" id="{E27844E0-AA75-8D6C-9293-E6F255A80C0D}"/>
              </a:ext>
            </a:extLst>
          </p:cNvPr>
          <p:cNvSpPr txBox="1"/>
          <p:nvPr/>
        </p:nvSpPr>
        <p:spPr>
          <a:xfrm>
            <a:off x="837288" y="1514745"/>
            <a:ext cx="9759232" cy="59093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150000"/>
              </a:lnSpc>
              <a:buClr>
                <a:schemeClr val="accent2">
                  <a:lumMod val="75000"/>
                </a:schemeClr>
              </a:buClr>
              <a:buFont typeface="Arial" panose="020B0604020202020204" pitchFamily="34" charset="0"/>
              <a:buChar char="•"/>
            </a:pPr>
            <a:r>
              <a:rPr lang="en-US" sz="2400">
                <a:solidFill>
                  <a:srgbClr val="262626"/>
                </a:solidFill>
                <a:latin typeface="Montserrat"/>
                <a:cs typeface="Calibri" panose="020F0502020204030204"/>
              </a:rPr>
              <a:t>Emphasize the essential role of data in the </a:t>
            </a:r>
            <a:r>
              <a:rPr lang="en-US" sz="2400" err="1">
                <a:solidFill>
                  <a:srgbClr val="262626"/>
                </a:solidFill>
                <a:latin typeface="Montserrat"/>
                <a:cs typeface="Calibri" panose="020F0502020204030204"/>
              </a:rPr>
              <a:t>ParentChild</a:t>
            </a:r>
            <a:r>
              <a:rPr lang="en-US" sz="2400">
                <a:solidFill>
                  <a:srgbClr val="262626"/>
                </a:solidFill>
                <a:latin typeface="Montserrat"/>
                <a:cs typeface="Calibri" panose="020F0502020204030204"/>
              </a:rPr>
              <a:t>+ program</a:t>
            </a:r>
          </a:p>
          <a:p>
            <a:pPr marL="342900" indent="-342900">
              <a:lnSpc>
                <a:spcPct val="150000"/>
              </a:lnSpc>
              <a:buClr>
                <a:schemeClr val="accent2">
                  <a:lumMod val="75000"/>
                </a:schemeClr>
              </a:buClr>
              <a:buFont typeface="Arial" panose="020B0604020202020204" pitchFamily="34" charset="0"/>
              <a:buChar char="•"/>
            </a:pPr>
            <a:r>
              <a:rPr lang="en-US" sz="2400">
                <a:solidFill>
                  <a:srgbClr val="262626"/>
                </a:solidFill>
                <a:latin typeface="Montserrat"/>
                <a:cs typeface="Calibri" panose="020F0502020204030204"/>
              </a:rPr>
              <a:t>Guide and plan individualized program curriculum with families and/or providers informed by data</a:t>
            </a:r>
          </a:p>
          <a:p>
            <a:pPr marL="342900" indent="-342900">
              <a:lnSpc>
                <a:spcPct val="150000"/>
              </a:lnSpc>
              <a:buClr>
                <a:schemeClr val="accent2">
                  <a:lumMod val="75000"/>
                </a:schemeClr>
              </a:buClr>
              <a:buFont typeface="Arial" panose="020B0604020202020204" pitchFamily="34" charset="0"/>
              <a:buChar char="•"/>
            </a:pPr>
            <a:r>
              <a:rPr lang="en-US" sz="2400">
                <a:solidFill>
                  <a:srgbClr val="262626"/>
                </a:solidFill>
                <a:latin typeface="Montserrat"/>
                <a:cs typeface="Calibri" panose="020F0502020204030204"/>
              </a:rPr>
              <a:t>Make sure ELS understand why they collect data and how important their roles is in data collection</a:t>
            </a:r>
            <a:endParaRPr lang="en-US" sz="2400">
              <a:solidFill>
                <a:srgbClr val="262626"/>
              </a:solidFill>
              <a:latin typeface="Montserrat" pitchFamily="2" charset="0"/>
              <a:cs typeface="Calibri" panose="020F0502020204030204"/>
            </a:endParaRPr>
          </a:p>
          <a:p>
            <a:pPr marL="342900" indent="-342900">
              <a:lnSpc>
                <a:spcPct val="150000"/>
              </a:lnSpc>
              <a:buClr>
                <a:srgbClr val="A98800"/>
              </a:buClr>
              <a:buFont typeface="Arial" panose="020B0604020202020204" pitchFamily="34" charset="0"/>
              <a:buChar char="•"/>
            </a:pPr>
            <a:r>
              <a:rPr lang="en-US" sz="2400">
                <a:solidFill>
                  <a:srgbClr val="262626"/>
                </a:solidFill>
                <a:latin typeface="Montserrat"/>
                <a:cs typeface="Calibri" panose="020F0502020204030204"/>
              </a:rPr>
              <a:t>How site management level can support data collection and data entry </a:t>
            </a:r>
          </a:p>
          <a:p>
            <a:pPr marL="342900" indent="-342900">
              <a:lnSpc>
                <a:spcPct val="150000"/>
              </a:lnSpc>
              <a:buClr>
                <a:schemeClr val="accent2">
                  <a:lumMod val="75000"/>
                </a:schemeClr>
              </a:buClr>
              <a:buFont typeface="Arial" panose="020B0604020202020204" pitchFamily="34" charset="0"/>
              <a:buChar char="•"/>
            </a:pPr>
            <a:r>
              <a:rPr lang="en-US" sz="2400">
                <a:solidFill>
                  <a:srgbClr val="262626"/>
                </a:solidFill>
                <a:latin typeface="Montserrat"/>
                <a:cs typeface="Calibri" panose="020F0502020204030204"/>
              </a:rPr>
              <a:t>How to understand the data collected in the context</a:t>
            </a:r>
          </a:p>
          <a:p>
            <a:pPr>
              <a:lnSpc>
                <a:spcPct val="150000"/>
              </a:lnSpc>
              <a:buClr>
                <a:schemeClr val="accent2">
                  <a:lumMod val="75000"/>
                </a:schemeClr>
              </a:buClr>
            </a:pPr>
            <a:endParaRPr lang="en-US" sz="2400">
              <a:solidFill>
                <a:srgbClr val="262626"/>
              </a:solidFill>
              <a:latin typeface="Montserrat"/>
              <a:cs typeface="Calibri" panose="020F0502020204030204"/>
            </a:endParaRPr>
          </a:p>
          <a:p>
            <a:pPr marL="285750" indent="-285750">
              <a:buClr>
                <a:schemeClr val="accent2">
                  <a:lumMod val="75000"/>
                </a:schemeClr>
              </a:buClr>
              <a:buFont typeface="Arial" panose="020B0604020202020204" pitchFamily="34" charset="0"/>
              <a:buChar char="•"/>
            </a:pPr>
            <a:endParaRPr lang="en-GB">
              <a:solidFill>
                <a:srgbClr val="262626"/>
              </a:solidFill>
              <a:latin typeface="Montserrat" pitchFamily="2" charset="0"/>
              <a:ea typeface="Calibri" panose="020F0502020204030204"/>
              <a:cs typeface="Calibri" panose="020F0502020204030204"/>
            </a:endParaRPr>
          </a:p>
        </p:txBody>
      </p:sp>
    </p:spTree>
    <p:extLst>
      <p:ext uri="{BB962C8B-B14F-4D97-AF65-F5344CB8AC3E}">
        <p14:creationId xmlns:p14="http://schemas.microsoft.com/office/powerpoint/2010/main" val="21948147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15AD0-6D84-A8FA-D116-D5C876B904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F21C04-7A45-65F0-5BB8-CBFAA0D15BD4}"/>
              </a:ext>
            </a:extLst>
          </p:cNvPr>
          <p:cNvSpPr>
            <a:spLocks noGrp="1"/>
          </p:cNvSpPr>
          <p:nvPr>
            <p:ph type="title"/>
          </p:nvPr>
        </p:nvSpPr>
        <p:spPr/>
        <p:txBody>
          <a:bodyPr>
            <a:normAutofit/>
          </a:bodyPr>
          <a:lstStyle/>
          <a:p>
            <a:r>
              <a:rPr lang="en-US" sz="4000">
                <a:solidFill>
                  <a:srgbClr val="262626"/>
                </a:solidFill>
                <a:latin typeface="+mj-lt"/>
              </a:rPr>
              <a:t>Steps to being data driven</a:t>
            </a:r>
          </a:p>
        </p:txBody>
      </p:sp>
      <p:sp>
        <p:nvSpPr>
          <p:cNvPr id="5" name="Slide Number Placeholder 3">
            <a:extLst>
              <a:ext uri="{FF2B5EF4-FFF2-40B4-BE49-F238E27FC236}">
                <a16:creationId xmlns:a16="http://schemas.microsoft.com/office/drawing/2014/main" id="{D200911D-AEF5-4B2C-C0F4-B3080C82F697}"/>
              </a:ext>
            </a:extLst>
          </p:cNvPr>
          <p:cNvSpPr>
            <a:spLocks noGrp="1"/>
          </p:cNvSpPr>
          <p:nvPr>
            <p:ph type="sldNum" idx="12"/>
          </p:nvPr>
        </p:nvSpPr>
        <p:spPr>
          <a:xfrm>
            <a:off x="8610600" y="6356351"/>
            <a:ext cx="2743200" cy="365125"/>
          </a:xfrm>
        </p:spPr>
        <p:txBody>
          <a:bodyPr/>
          <a:lstStyle/>
          <a:p>
            <a:pPr marL="0" lvl="0" indent="0" algn="r" rtl="0">
              <a:spcBef>
                <a:spcPts val="0"/>
              </a:spcBef>
              <a:spcAft>
                <a:spcPts val="0"/>
              </a:spcAft>
              <a:buNone/>
            </a:pPr>
            <a:r>
              <a:rPr lang="en-US" sz="1100" b="0">
                <a:solidFill>
                  <a:srgbClr val="262626"/>
                </a:solidFill>
                <a:latin typeface="+mn-lt"/>
              </a:rPr>
              <a:t>ParentChild+     </a:t>
            </a:r>
            <a:fld id="{00000000-1234-1234-1234-123412341234}" type="slidenum">
              <a:rPr lang="en-US" sz="1100" b="0" smtClean="0">
                <a:solidFill>
                  <a:srgbClr val="262626"/>
                </a:solidFill>
                <a:latin typeface="+mn-lt"/>
              </a:rPr>
              <a:pPr marL="0" lvl="0" indent="0" algn="r" rtl="0">
                <a:spcBef>
                  <a:spcPts val="0"/>
                </a:spcBef>
                <a:spcAft>
                  <a:spcPts val="0"/>
                </a:spcAft>
                <a:buNone/>
              </a:pPr>
              <a:t>53</a:t>
            </a:fld>
            <a:endParaRPr sz="1100" b="0">
              <a:solidFill>
                <a:srgbClr val="262626"/>
              </a:solidFill>
              <a:latin typeface="+mn-lt"/>
            </a:endParaRPr>
          </a:p>
        </p:txBody>
      </p:sp>
      <p:sp>
        <p:nvSpPr>
          <p:cNvPr id="8" name="Rectangle 7">
            <a:extLst>
              <a:ext uri="{FF2B5EF4-FFF2-40B4-BE49-F238E27FC236}">
                <a16:creationId xmlns:a16="http://schemas.microsoft.com/office/drawing/2014/main" id="{5B7F0725-078E-583B-A0CB-0ECF729A542F}"/>
              </a:ext>
            </a:extLst>
          </p:cNvPr>
          <p:cNvSpPr/>
          <p:nvPr/>
        </p:nvSpPr>
        <p:spPr>
          <a:xfrm>
            <a:off x="1201002" y="1690688"/>
            <a:ext cx="4258101" cy="1134399"/>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2865AC0-61E1-DF7B-2EC6-77602DB2AB9E}"/>
              </a:ext>
            </a:extLst>
          </p:cNvPr>
          <p:cNvSpPr/>
          <p:nvPr/>
        </p:nvSpPr>
        <p:spPr>
          <a:xfrm>
            <a:off x="6635086" y="2429942"/>
            <a:ext cx="4258101" cy="1134399"/>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56E93AA-599B-3A26-518D-A2DDDBFDFF95}"/>
              </a:ext>
            </a:extLst>
          </p:cNvPr>
          <p:cNvSpPr/>
          <p:nvPr/>
        </p:nvSpPr>
        <p:spPr>
          <a:xfrm>
            <a:off x="1201002" y="3747078"/>
            <a:ext cx="4258101" cy="1134399"/>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8953870-0E33-5B8B-FD46-75F800BE0198}"/>
              </a:ext>
            </a:extLst>
          </p:cNvPr>
          <p:cNvSpPr/>
          <p:nvPr/>
        </p:nvSpPr>
        <p:spPr>
          <a:xfrm>
            <a:off x="6635085" y="4520080"/>
            <a:ext cx="4258101" cy="1134399"/>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05C87EA-0788-8DAB-264E-3083ACF561D1}"/>
              </a:ext>
            </a:extLst>
          </p:cNvPr>
          <p:cNvSpPr txBox="1"/>
          <p:nvPr/>
        </p:nvSpPr>
        <p:spPr>
          <a:xfrm>
            <a:off x="1689421" y="1903365"/>
            <a:ext cx="3567754" cy="707886"/>
          </a:xfrm>
          <a:prstGeom prst="rect">
            <a:avLst/>
          </a:prstGeom>
          <a:noFill/>
        </p:spPr>
        <p:txBody>
          <a:bodyPr wrap="square" rtlCol="0">
            <a:spAutoFit/>
          </a:bodyPr>
          <a:lstStyle/>
          <a:p>
            <a:r>
              <a:rPr lang="en-US" sz="1600" b="1">
                <a:solidFill>
                  <a:srgbClr val="262626"/>
                </a:solidFill>
              </a:rPr>
              <a:t>Provide training on data</a:t>
            </a:r>
          </a:p>
          <a:p>
            <a:r>
              <a:rPr lang="en-US" sz="1200">
                <a:solidFill>
                  <a:srgbClr val="262626"/>
                </a:solidFill>
              </a:rPr>
              <a:t>ELSs should understand and use information to make better decisions</a:t>
            </a:r>
          </a:p>
        </p:txBody>
      </p:sp>
      <p:sp>
        <p:nvSpPr>
          <p:cNvPr id="13" name="Oval 12">
            <a:extLst>
              <a:ext uri="{FF2B5EF4-FFF2-40B4-BE49-F238E27FC236}">
                <a16:creationId xmlns:a16="http://schemas.microsoft.com/office/drawing/2014/main" id="{FEDCF356-9D38-685E-2343-F046A817A815}"/>
              </a:ext>
            </a:extLst>
          </p:cNvPr>
          <p:cNvSpPr/>
          <p:nvPr/>
        </p:nvSpPr>
        <p:spPr>
          <a:xfrm>
            <a:off x="876982" y="1924334"/>
            <a:ext cx="640080" cy="640080"/>
          </a:xfrm>
          <a:prstGeom prst="ellipse">
            <a:avLst/>
          </a:prstGeom>
          <a:solidFill>
            <a:srgbClr val="FFFEFB"/>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262626"/>
                </a:solidFill>
              </a:rPr>
              <a:t>1</a:t>
            </a:r>
          </a:p>
        </p:txBody>
      </p:sp>
      <p:sp>
        <p:nvSpPr>
          <p:cNvPr id="14" name="Oval 13">
            <a:extLst>
              <a:ext uri="{FF2B5EF4-FFF2-40B4-BE49-F238E27FC236}">
                <a16:creationId xmlns:a16="http://schemas.microsoft.com/office/drawing/2014/main" id="{FDD7B5FF-08F9-6BA8-5121-CA37B465FC8B}"/>
              </a:ext>
            </a:extLst>
          </p:cNvPr>
          <p:cNvSpPr/>
          <p:nvPr/>
        </p:nvSpPr>
        <p:spPr>
          <a:xfrm>
            <a:off x="6315045" y="2581565"/>
            <a:ext cx="640080" cy="640080"/>
          </a:xfrm>
          <a:prstGeom prst="ellipse">
            <a:avLst/>
          </a:prstGeom>
          <a:solidFill>
            <a:srgbClr val="FFFEFB"/>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262626"/>
                </a:solidFill>
              </a:rPr>
              <a:t>2</a:t>
            </a:r>
          </a:p>
        </p:txBody>
      </p:sp>
      <p:sp>
        <p:nvSpPr>
          <p:cNvPr id="15" name="Oval 14">
            <a:extLst>
              <a:ext uri="{FF2B5EF4-FFF2-40B4-BE49-F238E27FC236}">
                <a16:creationId xmlns:a16="http://schemas.microsoft.com/office/drawing/2014/main" id="{FCE777D6-AD28-3AE2-87A0-68ABACB9FEBD}"/>
              </a:ext>
            </a:extLst>
          </p:cNvPr>
          <p:cNvSpPr/>
          <p:nvPr/>
        </p:nvSpPr>
        <p:spPr>
          <a:xfrm>
            <a:off x="876982" y="4032914"/>
            <a:ext cx="640080" cy="640080"/>
          </a:xfrm>
          <a:prstGeom prst="ellipse">
            <a:avLst/>
          </a:prstGeom>
          <a:solidFill>
            <a:srgbClr val="FFFEFB"/>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262626"/>
                </a:solidFill>
              </a:rPr>
              <a:t>3</a:t>
            </a:r>
          </a:p>
        </p:txBody>
      </p:sp>
      <p:sp>
        <p:nvSpPr>
          <p:cNvPr id="16" name="Oval 15">
            <a:extLst>
              <a:ext uri="{FF2B5EF4-FFF2-40B4-BE49-F238E27FC236}">
                <a16:creationId xmlns:a16="http://schemas.microsoft.com/office/drawing/2014/main" id="{F0AE3794-50E5-5FD3-2276-754D2DE1F519}"/>
              </a:ext>
            </a:extLst>
          </p:cNvPr>
          <p:cNvSpPr/>
          <p:nvPr/>
        </p:nvSpPr>
        <p:spPr>
          <a:xfrm>
            <a:off x="6315045" y="4799447"/>
            <a:ext cx="640080" cy="640080"/>
          </a:xfrm>
          <a:prstGeom prst="ellipse">
            <a:avLst/>
          </a:prstGeom>
          <a:solidFill>
            <a:srgbClr val="FFFEFB"/>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262626"/>
                </a:solidFill>
              </a:rPr>
              <a:t>4</a:t>
            </a:r>
          </a:p>
        </p:txBody>
      </p:sp>
      <p:sp>
        <p:nvSpPr>
          <p:cNvPr id="18" name="TextBox 17">
            <a:extLst>
              <a:ext uri="{FF2B5EF4-FFF2-40B4-BE49-F238E27FC236}">
                <a16:creationId xmlns:a16="http://schemas.microsoft.com/office/drawing/2014/main" id="{544F8683-7CEF-84FE-164B-05A8149E7707}"/>
              </a:ext>
            </a:extLst>
          </p:cNvPr>
          <p:cNvSpPr txBox="1"/>
          <p:nvPr/>
        </p:nvSpPr>
        <p:spPr>
          <a:xfrm>
            <a:off x="7140279" y="2646426"/>
            <a:ext cx="3567754" cy="707886"/>
          </a:xfrm>
          <a:prstGeom prst="rect">
            <a:avLst/>
          </a:prstGeom>
          <a:noFill/>
        </p:spPr>
        <p:txBody>
          <a:bodyPr wrap="square" rtlCol="0">
            <a:spAutoFit/>
          </a:bodyPr>
          <a:lstStyle/>
          <a:p>
            <a:r>
              <a:rPr lang="en-US" sz="1600" b="1">
                <a:solidFill>
                  <a:srgbClr val="262626"/>
                </a:solidFill>
              </a:rPr>
              <a:t>Set clear targets and metrics</a:t>
            </a:r>
          </a:p>
          <a:p>
            <a:r>
              <a:rPr lang="en-US" sz="1200">
                <a:solidFill>
                  <a:srgbClr val="262626"/>
                </a:solidFill>
              </a:rPr>
              <a:t>Measurable goals that align with the program’s mission</a:t>
            </a:r>
          </a:p>
        </p:txBody>
      </p:sp>
      <p:cxnSp>
        <p:nvCxnSpPr>
          <p:cNvPr id="24" name="Connector: Elbow 23">
            <a:extLst>
              <a:ext uri="{FF2B5EF4-FFF2-40B4-BE49-F238E27FC236}">
                <a16:creationId xmlns:a16="http://schemas.microsoft.com/office/drawing/2014/main" id="{9413C701-FB22-A68B-5D0F-1E142C616615}"/>
              </a:ext>
            </a:extLst>
          </p:cNvPr>
          <p:cNvCxnSpPr>
            <a:cxnSpLocks/>
            <a:endCxn id="9" idx="0"/>
          </p:cNvCxnSpPr>
          <p:nvPr/>
        </p:nvCxnSpPr>
        <p:spPr>
          <a:xfrm>
            <a:off x="5459102" y="2058553"/>
            <a:ext cx="3305035" cy="371389"/>
          </a:xfrm>
          <a:prstGeom prst="bentConnector2">
            <a:avLst/>
          </a:prstGeom>
          <a:ln w="28575">
            <a:solidFill>
              <a:srgbClr val="262626"/>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82A3A935-9957-72B9-EBDB-8A91801B9BDD}"/>
              </a:ext>
            </a:extLst>
          </p:cNvPr>
          <p:cNvCxnSpPr>
            <a:cxnSpLocks/>
          </p:cNvCxnSpPr>
          <p:nvPr/>
        </p:nvCxnSpPr>
        <p:spPr>
          <a:xfrm>
            <a:off x="5459102" y="4136856"/>
            <a:ext cx="3305035" cy="371389"/>
          </a:xfrm>
          <a:prstGeom prst="bentConnector2">
            <a:avLst/>
          </a:prstGeom>
          <a:ln w="28575">
            <a:solidFill>
              <a:srgbClr val="262626"/>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or: Elbow 26">
            <a:extLst>
              <a:ext uri="{FF2B5EF4-FFF2-40B4-BE49-F238E27FC236}">
                <a16:creationId xmlns:a16="http://schemas.microsoft.com/office/drawing/2014/main" id="{CDFA30E1-261A-4200-BAD8-2450EE6C04B6}"/>
              </a:ext>
            </a:extLst>
          </p:cNvPr>
          <p:cNvCxnSpPr>
            <a:cxnSpLocks/>
          </p:cNvCxnSpPr>
          <p:nvPr/>
        </p:nvCxnSpPr>
        <p:spPr>
          <a:xfrm flipH="1">
            <a:off x="3330050" y="3399182"/>
            <a:ext cx="3305035" cy="371389"/>
          </a:xfrm>
          <a:prstGeom prst="bentConnector2">
            <a:avLst/>
          </a:prstGeom>
          <a:ln w="28575">
            <a:solidFill>
              <a:srgbClr val="262626"/>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D2A45096-EFD0-C527-EE79-654F773B5595}"/>
              </a:ext>
            </a:extLst>
          </p:cNvPr>
          <p:cNvSpPr txBox="1"/>
          <p:nvPr/>
        </p:nvSpPr>
        <p:spPr>
          <a:xfrm>
            <a:off x="1689421" y="3890255"/>
            <a:ext cx="3567754" cy="892552"/>
          </a:xfrm>
          <a:prstGeom prst="rect">
            <a:avLst/>
          </a:prstGeom>
          <a:noFill/>
        </p:spPr>
        <p:txBody>
          <a:bodyPr wrap="square" rtlCol="0">
            <a:spAutoFit/>
          </a:bodyPr>
          <a:lstStyle/>
          <a:p>
            <a:r>
              <a:rPr lang="en-US" sz="1600" b="1">
                <a:solidFill>
                  <a:srgbClr val="262626"/>
                </a:solidFill>
              </a:rPr>
              <a:t>Prioritize data quality</a:t>
            </a:r>
          </a:p>
          <a:p>
            <a:r>
              <a:rPr lang="en-US" sz="1200">
                <a:solidFill>
                  <a:srgbClr val="262626"/>
                </a:solidFill>
              </a:rPr>
              <a:t>Focus on collecting accurate, relevant, and timely data to ensure insights are actionable</a:t>
            </a:r>
          </a:p>
        </p:txBody>
      </p:sp>
      <p:sp>
        <p:nvSpPr>
          <p:cNvPr id="29" name="TextBox 28">
            <a:extLst>
              <a:ext uri="{FF2B5EF4-FFF2-40B4-BE49-F238E27FC236}">
                <a16:creationId xmlns:a16="http://schemas.microsoft.com/office/drawing/2014/main" id="{8C094140-67BD-6438-A260-28F55BEC3A65}"/>
              </a:ext>
            </a:extLst>
          </p:cNvPr>
          <p:cNvSpPr txBox="1"/>
          <p:nvPr/>
        </p:nvSpPr>
        <p:spPr>
          <a:xfrm>
            <a:off x="7140279" y="4662166"/>
            <a:ext cx="3567754" cy="707886"/>
          </a:xfrm>
          <a:prstGeom prst="rect">
            <a:avLst/>
          </a:prstGeom>
          <a:noFill/>
        </p:spPr>
        <p:txBody>
          <a:bodyPr wrap="square" rtlCol="0">
            <a:spAutoFit/>
          </a:bodyPr>
          <a:lstStyle/>
          <a:p>
            <a:r>
              <a:rPr lang="en-US" sz="1600" b="1">
                <a:solidFill>
                  <a:srgbClr val="262626"/>
                </a:solidFill>
              </a:rPr>
              <a:t>Act on insights</a:t>
            </a:r>
          </a:p>
          <a:p>
            <a:r>
              <a:rPr lang="en-US" sz="1200">
                <a:solidFill>
                  <a:srgbClr val="262626"/>
                </a:solidFill>
              </a:rPr>
              <a:t>Interpret the data in the program and community context, and make a plan</a:t>
            </a:r>
          </a:p>
        </p:txBody>
      </p:sp>
    </p:spTree>
    <p:extLst>
      <p:ext uri="{BB962C8B-B14F-4D97-AF65-F5344CB8AC3E}">
        <p14:creationId xmlns:p14="http://schemas.microsoft.com/office/powerpoint/2010/main" val="4168185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pic>
        <p:nvPicPr>
          <p:cNvPr id="262" name="Google Shape;262;g96322f53f8_0_75"/>
          <p:cNvPicPr preferRelativeResize="0"/>
          <p:nvPr/>
        </p:nvPicPr>
        <p:blipFill rotWithShape="1">
          <a:blip r:embed="rId3">
            <a:alphaModFix/>
          </a:blip>
          <a:srcRect/>
          <a:stretch/>
        </p:blipFill>
        <p:spPr>
          <a:xfrm>
            <a:off x="0" y="1"/>
            <a:ext cx="12181173" cy="6857999"/>
          </a:xfrm>
          <a:prstGeom prst="rect">
            <a:avLst/>
          </a:prstGeom>
          <a:noFill/>
          <a:ln>
            <a:noFill/>
          </a:ln>
        </p:spPr>
      </p:pic>
      <p:sp>
        <p:nvSpPr>
          <p:cNvPr id="263" name="Google Shape;263;g96322f53f8_0_75"/>
          <p:cNvSpPr txBox="1"/>
          <p:nvPr/>
        </p:nvSpPr>
        <p:spPr>
          <a:xfrm>
            <a:off x="469900" y="2808695"/>
            <a:ext cx="9004400" cy="861600"/>
          </a:xfrm>
          <a:prstGeom prst="rect">
            <a:avLst/>
          </a:prstGeom>
          <a:noFill/>
          <a:ln>
            <a:noFill/>
          </a:ln>
        </p:spPr>
        <p:txBody>
          <a:bodyPr spcFirstLastPara="1" wrap="square" lIns="121900" tIns="60933" rIns="121900" bIns="60933" anchor="t" anchorCtr="0">
            <a:noAutofit/>
          </a:bodyPr>
          <a:lstStyle/>
          <a:p>
            <a:pPr>
              <a:buSzPts val="3600"/>
            </a:pPr>
            <a:r>
              <a:rPr lang="en-US" sz="4800">
                <a:solidFill>
                  <a:srgbClr val="262626"/>
                </a:solidFill>
              </a:rPr>
              <a:t>Any questions?</a:t>
            </a:r>
            <a:endParaRPr lang="en-US" sz="1867">
              <a:solidFill>
                <a:srgbClr val="262626"/>
              </a:solidFill>
            </a:endParaRPr>
          </a:p>
        </p:txBody>
      </p:sp>
      <p:sp>
        <p:nvSpPr>
          <p:cNvPr id="264" name="Google Shape;264;g96322f53f8_0_75"/>
          <p:cNvSpPr txBox="1"/>
          <p:nvPr/>
        </p:nvSpPr>
        <p:spPr>
          <a:xfrm>
            <a:off x="469900" y="5973525"/>
            <a:ext cx="9004400" cy="410400"/>
          </a:xfrm>
          <a:prstGeom prst="rect">
            <a:avLst/>
          </a:prstGeom>
          <a:noFill/>
          <a:ln>
            <a:noFill/>
          </a:ln>
        </p:spPr>
        <p:txBody>
          <a:bodyPr spcFirstLastPara="1" wrap="square" lIns="121900" tIns="60933" rIns="121900" bIns="60933" anchor="t" anchorCtr="0">
            <a:noAutofit/>
          </a:bodyPr>
          <a:lstStyle/>
          <a:p>
            <a:pPr>
              <a:buSzPts val="1400"/>
            </a:pPr>
            <a:endParaRPr sz="1867"/>
          </a:p>
        </p:txBody>
      </p:sp>
    </p:spTree>
    <p:extLst>
      <p:ext uri="{BB962C8B-B14F-4D97-AF65-F5344CB8AC3E}">
        <p14:creationId xmlns:p14="http://schemas.microsoft.com/office/powerpoint/2010/main" val="366642810"/>
      </p:ext>
    </p:extLst>
  </p:cSld>
  <p:clrMapOvr>
    <a:masterClrMapping/>
  </p:clrMapOvr>
</p:sld>
</file>

<file path=ppt/theme/theme1.xml><?xml version="1.0" encoding="utf-8"?>
<a:theme xmlns:a="http://schemas.openxmlformats.org/drawingml/2006/main" name="Office Theme">
  <a:themeElements>
    <a:clrScheme name="ParentChild+">
      <a:dk1>
        <a:sysClr val="windowText" lastClr="000000"/>
      </a:dk1>
      <a:lt1>
        <a:sysClr val="window" lastClr="FFFFFF"/>
      </a:lt1>
      <a:dk2>
        <a:srgbClr val="003865"/>
      </a:dk2>
      <a:lt2>
        <a:srgbClr val="00AB8E"/>
      </a:lt2>
      <a:accent1>
        <a:srgbClr val="E0004D"/>
      </a:accent1>
      <a:accent2>
        <a:srgbClr val="E1B500"/>
      </a:accent2>
      <a:accent3>
        <a:srgbClr val="707372"/>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ParentChild+">
      <a:dk1>
        <a:sysClr val="windowText" lastClr="000000"/>
      </a:dk1>
      <a:lt1>
        <a:sysClr val="window" lastClr="FFFFFF"/>
      </a:lt1>
      <a:dk2>
        <a:srgbClr val="0E2841"/>
      </a:dk2>
      <a:lt2>
        <a:srgbClr val="E8E8E8"/>
      </a:lt2>
      <a:accent1>
        <a:srgbClr val="003865"/>
      </a:accent1>
      <a:accent2>
        <a:srgbClr val="00AB8E"/>
      </a:accent2>
      <a:accent3>
        <a:srgbClr val="E0004D"/>
      </a:accent3>
      <a:accent4>
        <a:srgbClr val="FFB500"/>
      </a:accent4>
      <a:accent5>
        <a:srgbClr val="707372"/>
      </a:accent5>
      <a:accent6>
        <a:srgbClr val="707372"/>
      </a:accent6>
      <a:hlink>
        <a:srgbClr val="467886"/>
      </a:hlink>
      <a:folHlink>
        <a:srgbClr val="96607D"/>
      </a:folHlink>
    </a:clrScheme>
    <a:fontScheme name="Custom 1">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290B01519DA843987B690BBBD04399" ma:contentTypeVersion="15" ma:contentTypeDescription="Create a new document." ma:contentTypeScope="" ma:versionID="229eb3a52e623229eae67dd37b28bd46">
  <xsd:schema xmlns:xsd="http://www.w3.org/2001/XMLSchema" xmlns:xs="http://www.w3.org/2001/XMLSchema" xmlns:p="http://schemas.microsoft.com/office/2006/metadata/properties" xmlns:ns2="479468a1-1719-47a5-8fc1-dd2f516ff861" xmlns:ns3="981a7878-17f0-4178-b901-21ce503fc889" targetNamespace="http://schemas.microsoft.com/office/2006/metadata/properties" ma:root="true" ma:fieldsID="257d20069ddf155f20eea70dec4b5024" ns2:_="" ns3:_="">
    <xsd:import namespace="479468a1-1719-47a5-8fc1-dd2f516ff861"/>
    <xsd:import namespace="981a7878-17f0-4178-b901-21ce503fc88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ObjectDetectorVersion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9468a1-1719-47a5-8fc1-dd2f516ff86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b3bf1ecc-3de7-489a-b66e-c93e9517701d}" ma:internalName="TaxCatchAll" ma:showField="CatchAllData" ma:web="479468a1-1719-47a5-8fc1-dd2f516ff86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81a7878-17f0-4178-b901-21ce503fc88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a2d5906-ebfb-4202-afee-66182c869d7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81a7878-17f0-4178-b901-21ce503fc889">
      <Terms xmlns="http://schemas.microsoft.com/office/infopath/2007/PartnerControls"/>
    </lcf76f155ced4ddcb4097134ff3c332f>
    <TaxCatchAll xmlns="479468a1-1719-47a5-8fc1-dd2f516ff861" xsi:nil="true"/>
    <SharedWithUsers xmlns="479468a1-1719-47a5-8fc1-dd2f516ff861">
      <UserInfo>
        <DisplayName/>
        <AccountId xsi:nil="true"/>
        <AccountType/>
      </UserInfo>
    </SharedWithUsers>
    <MediaLengthInSeconds xmlns="981a7878-17f0-4178-b901-21ce503fc889" xsi:nil="true"/>
  </documentManagement>
</p:properties>
</file>

<file path=customXml/itemProps1.xml><?xml version="1.0" encoding="utf-8"?>
<ds:datastoreItem xmlns:ds="http://schemas.openxmlformats.org/officeDocument/2006/customXml" ds:itemID="{ABFB7490-E632-44CD-816D-5F1E39B48A47}">
  <ds:schemaRefs>
    <ds:schemaRef ds:uri="479468a1-1719-47a5-8fc1-dd2f516ff861"/>
    <ds:schemaRef ds:uri="981a7878-17f0-4178-b901-21ce503fc88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47D6D73-CBD2-4DF5-9E32-A4B5506DAEA9}">
  <ds:schemaRefs>
    <ds:schemaRef ds:uri="http://schemas.microsoft.com/sharepoint/v3/contenttype/forms"/>
  </ds:schemaRefs>
</ds:datastoreItem>
</file>

<file path=customXml/itemProps3.xml><?xml version="1.0" encoding="utf-8"?>
<ds:datastoreItem xmlns:ds="http://schemas.openxmlformats.org/officeDocument/2006/customXml" ds:itemID="{2F34E1C2-AF27-4370-948B-196C199E42BB}">
  <ds:schemaRefs>
    <ds:schemaRef ds:uri="479468a1-1719-47a5-8fc1-dd2f516ff861"/>
    <ds:schemaRef ds:uri="981a7878-17f0-4178-b901-21ce503fc88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54</Slides>
  <Notes>10</Notes>
  <HiddenSlides>0</HiddenSlides>
  <ScaleCrop>false</ScaleCrop>
  <HeadingPairs>
    <vt:vector size="4" baseType="variant">
      <vt:variant>
        <vt:lpstr>Theme</vt:lpstr>
      </vt:variant>
      <vt:variant>
        <vt:i4>2</vt:i4>
      </vt:variant>
      <vt:variant>
        <vt:lpstr>Slide Titles</vt:lpstr>
      </vt:variant>
      <vt:variant>
        <vt:i4>54</vt:i4>
      </vt:variant>
    </vt:vector>
  </HeadingPairs>
  <TitlesOfParts>
    <vt:vector size="56" baseType="lpstr">
      <vt:lpstr>Office Theme</vt:lpstr>
      <vt:lpstr>Office Theme</vt:lpstr>
      <vt:lpstr>PowerPoint Presentation</vt:lpstr>
      <vt:lpstr>About the trainers</vt:lpstr>
      <vt:lpstr>About the trainers</vt:lpstr>
      <vt:lpstr>Aims</vt:lpstr>
      <vt:lpstr>Warm up</vt:lpstr>
      <vt:lpstr>PowerPoint Presentation</vt:lpstr>
      <vt:lpstr>What are data?</vt:lpstr>
      <vt:lpstr>You use data every day. Data are...</vt:lpstr>
      <vt:lpstr>Types and forms of data</vt:lpstr>
      <vt:lpstr>Model description</vt:lpstr>
      <vt:lpstr>You are the key</vt:lpstr>
      <vt:lpstr>Data collection and tools</vt:lpstr>
      <vt:lpstr>Family-level data collection</vt:lpstr>
      <vt:lpstr>PowerPoint Presentation</vt:lpstr>
      <vt:lpstr>What does it mean to be data driven?</vt:lpstr>
      <vt:lpstr>Being data driven means</vt:lpstr>
      <vt:lpstr>Example: Site certification</vt:lpstr>
      <vt:lpstr>Steps to being data driven</vt:lpstr>
      <vt:lpstr>PowerPoint Presentation</vt:lpstr>
      <vt:lpstr>PowerPoint Presentation</vt:lpstr>
      <vt:lpstr>Data collection guidelines</vt:lpstr>
      <vt:lpstr>What are the data collection forms</vt:lpstr>
      <vt:lpstr>What are the data collection forms</vt:lpstr>
      <vt:lpstr>Where is data stored?</vt:lpstr>
      <vt:lpstr>How to talk to families about data collection</vt:lpstr>
      <vt:lpstr>How to talk to families about data collection</vt:lpstr>
      <vt:lpstr>How to talk to families about data collection</vt:lpstr>
      <vt:lpstr>How to ask tricky questions</vt:lpstr>
      <vt:lpstr>When a family doesn’t want their data shared</vt:lpstr>
      <vt:lpstr>PowerPoint Presentation</vt:lpstr>
      <vt:lpstr>PowerPoint Presentation</vt:lpstr>
      <vt:lpstr>Data analysis guidelines</vt:lpstr>
      <vt:lpstr>PowerPoint Presentation</vt:lpstr>
      <vt:lpstr>PowerPoint Presentation</vt:lpstr>
      <vt:lpstr>Data informs your site practice...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Elevate (Bridge)</vt:lpstr>
      <vt:lpstr>Elevate (Bridge)</vt:lpstr>
      <vt:lpstr>PowerPoint Presentation</vt:lpstr>
      <vt:lpstr>Steps to being data driven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Aparicio</dc:creator>
  <cp:revision>1</cp:revision>
  <dcterms:created xsi:type="dcterms:W3CDTF">2020-09-15T13:42:29Z</dcterms:created>
  <dcterms:modified xsi:type="dcterms:W3CDTF">2025-10-02T18:48:48Z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0x010100B0290B01519DA843987B690BBBD04399</vt:lpwstr>
  </property>
  <property fmtid="{D5CDD505-2E9C-101B-9397-08002B2CF9AE}" pid="3" name="MediaServiceImageTags">
    <vt:lpwstr/>
  </property>
  <property fmtid="{D5CDD505-2E9C-101B-9397-08002B2CF9AE}" pid="4" name="Order">
    <vt:r8>37700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