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 id="2147483660" r:id="rId5"/>
  </p:sldMasterIdLst>
  <p:notesMasterIdLst>
    <p:notesMasterId r:id="rId40"/>
  </p:notesMasterIdLst>
  <p:sldIdLst>
    <p:sldId id="319" r:id="rId6"/>
    <p:sldId id="412" r:id="rId7"/>
    <p:sldId id="413" r:id="rId8"/>
    <p:sldId id="276" r:id="rId9"/>
    <p:sldId id="411" r:id="rId10"/>
    <p:sldId id="355" r:id="rId11"/>
    <p:sldId id="377" r:id="rId12"/>
    <p:sldId id="379" r:id="rId13"/>
    <p:sldId id="414" r:id="rId14"/>
    <p:sldId id="326" r:id="rId15"/>
    <p:sldId id="395" r:id="rId16"/>
    <p:sldId id="415" r:id="rId17"/>
    <p:sldId id="373" r:id="rId18"/>
    <p:sldId id="408" r:id="rId19"/>
    <p:sldId id="361" r:id="rId20"/>
    <p:sldId id="416" r:id="rId21"/>
    <p:sldId id="403" r:id="rId22"/>
    <p:sldId id="410" r:id="rId23"/>
    <p:sldId id="409" r:id="rId24"/>
    <p:sldId id="417" r:id="rId25"/>
    <p:sldId id="375" r:id="rId26"/>
    <p:sldId id="322" r:id="rId27"/>
    <p:sldId id="380" r:id="rId28"/>
    <p:sldId id="388" r:id="rId29"/>
    <p:sldId id="340" r:id="rId30"/>
    <p:sldId id="384" r:id="rId31"/>
    <p:sldId id="418" r:id="rId32"/>
    <p:sldId id="397" r:id="rId33"/>
    <p:sldId id="398" r:id="rId34"/>
    <p:sldId id="399" r:id="rId35"/>
    <p:sldId id="382" r:id="rId36"/>
    <p:sldId id="400" r:id="rId37"/>
    <p:sldId id="419" r:id="rId38"/>
    <p:sldId id="405" r:id="rId39"/>
  </p:sldIdLst>
  <p:sldSz cx="9144000" cy="5143500" type="screen16x9"/>
  <p:notesSz cx="9144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55" roundtripDataSignature="AMtx7mhdfIRLhN80oyEYo3UTjSjACYeR0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dya Ragoo" initials="VR" lastIdx="1" clrIdx="0">
    <p:extLst>
      <p:ext uri="{19B8F6BF-5375-455C-9EA6-DF929625EA0E}">
        <p15:presenceInfo xmlns:p15="http://schemas.microsoft.com/office/powerpoint/2012/main" userId="S::vragoo@parentchildplus.org::c470b08b-b81b-4128-9b5e-bb5ebe5038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6A769B-83BB-27F3-6368-C68C6E52959E}" v="19" dt="2025-06-03T15:33:11.6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9934" autoAdjust="0"/>
  </p:normalViewPr>
  <p:slideViewPr>
    <p:cSldViewPr snapToGrid="0">
      <p:cViewPr varScale="1">
        <p:scale>
          <a:sx n="67" d="100"/>
          <a:sy n="67" d="100"/>
        </p:scale>
        <p:origin x="836"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55" Type="http://customschemas.google.com/relationships/presentationmetadata" Target="meta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8"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theme" Target="theme/theme1.xml"/><Relationship Id="rId20" Type="http://schemas.openxmlformats.org/officeDocument/2006/relationships/slide" Target="slides/slide15.xml"/></Relationships>
</file>

<file path=ppt/diagrams/_rels/data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image" Target="../media/image2.jp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image" Target="../media/image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BA5F1B-AA97-471F-9A16-B20BF4D07D8F}"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D535607F-A443-42CB-BECD-7DAE6689A6B0}">
      <dgm:prSet phldrT="[Text]" phldr="0"/>
      <dgm:spPr/>
      <dgm:t>
        <a:bodyPr/>
        <a:lstStyle/>
        <a:p>
          <a:r>
            <a:rPr lang="en-US" dirty="0"/>
            <a:t>Coordinator Experience</a:t>
          </a:r>
        </a:p>
      </dgm:t>
    </dgm:pt>
    <dgm:pt modelId="{62EF000C-86CA-46E0-8D58-9B37B665BA2B}" type="parTrans" cxnId="{144020A7-F132-4DE8-9C0E-34CFC461D975}">
      <dgm:prSet/>
      <dgm:spPr/>
      <dgm:t>
        <a:bodyPr/>
        <a:lstStyle/>
        <a:p>
          <a:endParaRPr lang="en-US"/>
        </a:p>
      </dgm:t>
    </dgm:pt>
    <dgm:pt modelId="{4D403D97-7CAA-4599-9439-697A20D80254}" type="sibTrans" cxnId="{144020A7-F132-4DE8-9C0E-34CFC461D975}">
      <dgm:prSet/>
      <dgm:spPr/>
      <dgm:t>
        <a:bodyPr/>
        <a:lstStyle/>
        <a:p>
          <a:endParaRPr lang="en-US"/>
        </a:p>
      </dgm:t>
    </dgm:pt>
    <dgm:pt modelId="{CC0CB01E-1A0D-408D-A436-BFB6F7EC3961}">
      <dgm:prSet phldrT="[Text]" phldr="0"/>
      <dgm:spPr/>
      <dgm:t>
        <a:bodyPr/>
        <a:lstStyle/>
        <a:p>
          <a:r>
            <a:rPr lang="en-US" dirty="0"/>
            <a:t>ELS Experience</a:t>
          </a:r>
        </a:p>
      </dgm:t>
    </dgm:pt>
    <dgm:pt modelId="{AB584743-6F56-4FF2-9FCD-D4B63C407C44}" type="parTrans" cxnId="{63305414-62AE-48D6-A27E-A3CC13B3698F}">
      <dgm:prSet/>
      <dgm:spPr/>
      <dgm:t>
        <a:bodyPr/>
        <a:lstStyle/>
        <a:p>
          <a:endParaRPr lang="en-US"/>
        </a:p>
      </dgm:t>
    </dgm:pt>
    <dgm:pt modelId="{A9EE8716-A2E4-4D1E-B450-6BEA7B1BDC15}" type="sibTrans" cxnId="{63305414-62AE-48D6-A27E-A3CC13B3698F}">
      <dgm:prSet/>
      <dgm:spPr/>
      <dgm:t>
        <a:bodyPr/>
        <a:lstStyle/>
        <a:p>
          <a:endParaRPr lang="en-US"/>
        </a:p>
      </dgm:t>
    </dgm:pt>
    <dgm:pt modelId="{7AFFD6CC-04F5-476A-B475-6222494DB44A}">
      <dgm:prSet phldrT="[Text]" phldr="0"/>
      <dgm:spPr/>
      <dgm:t>
        <a:bodyPr/>
        <a:lstStyle/>
        <a:p>
          <a:r>
            <a:rPr lang="en-US" dirty="0"/>
            <a:t>Parent/Provider Experience</a:t>
          </a:r>
        </a:p>
      </dgm:t>
    </dgm:pt>
    <dgm:pt modelId="{A2714A33-F993-48D5-8022-F49DCA00CCEF}" type="parTrans" cxnId="{E8EDD090-6823-409E-95CE-B1D43FB89973}">
      <dgm:prSet/>
      <dgm:spPr/>
      <dgm:t>
        <a:bodyPr/>
        <a:lstStyle/>
        <a:p>
          <a:endParaRPr lang="en-US"/>
        </a:p>
      </dgm:t>
    </dgm:pt>
    <dgm:pt modelId="{31FB9209-92E6-4788-BCCC-CE35AD3C53A0}" type="sibTrans" cxnId="{E8EDD090-6823-409E-95CE-B1D43FB89973}">
      <dgm:prSet/>
      <dgm:spPr/>
      <dgm:t>
        <a:bodyPr/>
        <a:lstStyle/>
        <a:p>
          <a:endParaRPr lang="en-US"/>
        </a:p>
      </dgm:t>
    </dgm:pt>
    <dgm:pt modelId="{EB1ED629-4B80-4A38-8007-677BAE8F2A53}" type="pres">
      <dgm:prSet presAssocID="{02BA5F1B-AA97-471F-9A16-B20BF4D07D8F}" presName="Name0" presStyleCnt="0">
        <dgm:presLayoutVars>
          <dgm:dir/>
          <dgm:resizeHandles val="exact"/>
        </dgm:presLayoutVars>
      </dgm:prSet>
      <dgm:spPr/>
    </dgm:pt>
    <dgm:pt modelId="{EEFE1C80-0294-43A7-9AC8-B8B5B4F37533}" type="pres">
      <dgm:prSet presAssocID="{02BA5F1B-AA97-471F-9A16-B20BF4D07D8F}" presName="fgShape" presStyleLbl="fgShp" presStyleIdx="0" presStyleCnt="1" custScaleX="108696" custScaleY="76736" custLinFactNeighborX="11517" custLinFactNeighborY="-10607"/>
      <dgm:spPr/>
    </dgm:pt>
    <dgm:pt modelId="{5127D317-4C6D-4E3D-96C2-EDF0908F20BE}" type="pres">
      <dgm:prSet presAssocID="{02BA5F1B-AA97-471F-9A16-B20BF4D07D8F}" presName="linComp" presStyleCnt="0"/>
      <dgm:spPr/>
    </dgm:pt>
    <dgm:pt modelId="{5E245053-54B2-46C9-8C85-DD1F6FA8906A}" type="pres">
      <dgm:prSet presAssocID="{D535607F-A443-42CB-BECD-7DAE6689A6B0}" presName="compNode" presStyleCnt="0"/>
      <dgm:spPr/>
    </dgm:pt>
    <dgm:pt modelId="{BD7A9129-01C1-4AC2-951E-491730883919}" type="pres">
      <dgm:prSet presAssocID="{D535607F-A443-42CB-BECD-7DAE6689A6B0}" presName="bkgdShape" presStyleLbl="node1" presStyleIdx="0" presStyleCnt="3" custLinFactNeighborY="259"/>
      <dgm:spPr/>
    </dgm:pt>
    <dgm:pt modelId="{995FD19F-7200-4494-BD0C-2AFB42A8CCE7}" type="pres">
      <dgm:prSet presAssocID="{D535607F-A443-42CB-BECD-7DAE6689A6B0}" presName="nodeTx" presStyleLbl="node1" presStyleIdx="0" presStyleCnt="3">
        <dgm:presLayoutVars>
          <dgm:bulletEnabled val="1"/>
        </dgm:presLayoutVars>
      </dgm:prSet>
      <dgm:spPr/>
    </dgm:pt>
    <dgm:pt modelId="{DD1A983B-B31A-4E75-A341-4E40E50EC3D2}" type="pres">
      <dgm:prSet presAssocID="{D535607F-A443-42CB-BECD-7DAE6689A6B0}" presName="invisiNode" presStyleLbl="node1" presStyleIdx="0" presStyleCnt="3"/>
      <dgm:spPr/>
    </dgm:pt>
    <dgm:pt modelId="{5EBA21FB-60B7-4485-AF2E-4608290CDED0}" type="pres">
      <dgm:prSet presAssocID="{D535607F-A443-42CB-BECD-7DAE6689A6B0}" presName="imagNode" presStyleLbl="fgImgPlace1" presStyleIdx="0" presStyleCnt="3"/>
      <dgm:spPr>
        <a:blipFill>
          <a:blip xmlns:r="http://schemas.openxmlformats.org/officeDocument/2006/relationships" r:embed="rId1"/>
          <a:srcRect/>
          <a:stretch>
            <a:fillRect l="-39000" r="-39000"/>
          </a:stretch>
        </a:blipFill>
      </dgm:spPr>
      <dgm:extLst>
        <a:ext uri="{E40237B7-FDA0-4F09-8148-C483321AD2D9}">
          <dgm14:cNvPr xmlns:dgm14="http://schemas.microsoft.com/office/drawing/2010/diagram" id="0" name="" descr="Elderly woman with gray hair"/>
        </a:ext>
      </dgm:extLst>
    </dgm:pt>
    <dgm:pt modelId="{3D3356D0-9A75-4C47-B446-C80B6FBFF0C5}" type="pres">
      <dgm:prSet presAssocID="{4D403D97-7CAA-4599-9439-697A20D80254}" presName="sibTrans" presStyleLbl="sibTrans2D1" presStyleIdx="0" presStyleCnt="0"/>
      <dgm:spPr/>
    </dgm:pt>
    <dgm:pt modelId="{CF5EE4E6-0AC6-4D1F-848E-B1C46FACB664}" type="pres">
      <dgm:prSet presAssocID="{CC0CB01E-1A0D-408D-A436-BFB6F7EC3961}" presName="compNode" presStyleCnt="0"/>
      <dgm:spPr/>
    </dgm:pt>
    <dgm:pt modelId="{D0E25750-56C1-4141-BFF8-28BBB48E3B62}" type="pres">
      <dgm:prSet presAssocID="{CC0CB01E-1A0D-408D-A436-BFB6F7EC3961}" presName="bkgdShape" presStyleLbl="node1" presStyleIdx="1" presStyleCnt="3" custLinFactNeighborX="0" custLinFactNeighborY="10972"/>
      <dgm:spPr/>
    </dgm:pt>
    <dgm:pt modelId="{F6062AAB-BA25-4ADD-AD04-9DEA63DAC7FA}" type="pres">
      <dgm:prSet presAssocID="{CC0CB01E-1A0D-408D-A436-BFB6F7EC3961}" presName="nodeTx" presStyleLbl="node1" presStyleIdx="1" presStyleCnt="3">
        <dgm:presLayoutVars>
          <dgm:bulletEnabled val="1"/>
        </dgm:presLayoutVars>
      </dgm:prSet>
      <dgm:spPr/>
    </dgm:pt>
    <dgm:pt modelId="{383F3DE7-4E8B-4278-ACFF-8FD57AB1625A}" type="pres">
      <dgm:prSet presAssocID="{CC0CB01E-1A0D-408D-A436-BFB6F7EC3961}" presName="invisiNode" presStyleLbl="node1" presStyleIdx="1" presStyleCnt="3"/>
      <dgm:spPr/>
    </dgm:pt>
    <dgm:pt modelId="{FF7FB344-FA91-4694-A839-2E3B154EFFB9}" type="pres">
      <dgm:prSet presAssocID="{CC0CB01E-1A0D-408D-A436-BFB6F7EC3961}" presName="imagNode" presStyleLbl="fgImgPlace1" presStyleIdx="1" presStyleCnt="3"/>
      <dgm:spPr>
        <a:blipFill>
          <a:blip xmlns:r="http://schemas.openxmlformats.org/officeDocument/2006/relationships" r:embed="rId2"/>
          <a:srcRect/>
          <a:stretch>
            <a:fillRect l="-25000" r="-25000"/>
          </a:stretch>
        </a:blipFill>
      </dgm:spPr>
      <dgm:extLst>
        <a:ext uri="{E40237B7-FDA0-4F09-8148-C483321AD2D9}">
          <dgm14:cNvPr xmlns:dgm14="http://schemas.microsoft.com/office/drawing/2010/diagram" id="0" name="" descr="Pregnant woman walking on the street"/>
        </a:ext>
      </dgm:extLst>
    </dgm:pt>
    <dgm:pt modelId="{D7DB7991-2827-4753-AEE7-57A9E6CB676F}" type="pres">
      <dgm:prSet presAssocID="{A9EE8716-A2E4-4D1E-B450-6BEA7B1BDC15}" presName="sibTrans" presStyleLbl="sibTrans2D1" presStyleIdx="0" presStyleCnt="0"/>
      <dgm:spPr/>
    </dgm:pt>
    <dgm:pt modelId="{E88A32E1-7CAB-48AD-A8F2-CF7606BE8B96}" type="pres">
      <dgm:prSet presAssocID="{7AFFD6CC-04F5-476A-B475-6222494DB44A}" presName="compNode" presStyleCnt="0"/>
      <dgm:spPr/>
    </dgm:pt>
    <dgm:pt modelId="{E0CD3406-4F75-4693-9282-658180EA67F1}" type="pres">
      <dgm:prSet presAssocID="{7AFFD6CC-04F5-476A-B475-6222494DB44A}" presName="bkgdShape" presStyleLbl="node1" presStyleIdx="2" presStyleCnt="3"/>
      <dgm:spPr/>
    </dgm:pt>
    <dgm:pt modelId="{35171CD1-0BF2-46CE-8C2D-39F7A83D17FA}" type="pres">
      <dgm:prSet presAssocID="{7AFFD6CC-04F5-476A-B475-6222494DB44A}" presName="nodeTx" presStyleLbl="node1" presStyleIdx="2" presStyleCnt="3">
        <dgm:presLayoutVars>
          <dgm:bulletEnabled val="1"/>
        </dgm:presLayoutVars>
      </dgm:prSet>
      <dgm:spPr/>
    </dgm:pt>
    <dgm:pt modelId="{CA774C9A-9108-47BD-9E61-CCCE60D77CC0}" type="pres">
      <dgm:prSet presAssocID="{7AFFD6CC-04F5-476A-B475-6222494DB44A}" presName="invisiNode" presStyleLbl="node1" presStyleIdx="2" presStyleCnt="3"/>
      <dgm:spPr/>
    </dgm:pt>
    <dgm:pt modelId="{720578CC-4107-4FC3-A2C2-FB9FCD9B0659}" type="pres">
      <dgm:prSet presAssocID="{7AFFD6CC-04F5-476A-B475-6222494DB44A}" presName="imagNode" presStyleLbl="fgImgPlace1" presStyleIdx="2" presStyleCnt="3"/>
      <dgm:spPr>
        <a:blipFill>
          <a:blip xmlns:r="http://schemas.openxmlformats.org/officeDocument/2006/relationships" r:embed="rId3"/>
          <a:srcRect/>
          <a:stretch>
            <a:fillRect l="-25000" r="-25000"/>
          </a:stretch>
        </a:blipFill>
      </dgm:spPr>
      <dgm:extLst>
        <a:ext uri="{E40237B7-FDA0-4F09-8148-C483321AD2D9}">
          <dgm14:cNvPr xmlns:dgm14="http://schemas.microsoft.com/office/drawing/2010/diagram" id="0" name="" descr="Senior and child laughing"/>
        </a:ext>
      </dgm:extLst>
    </dgm:pt>
  </dgm:ptLst>
  <dgm:cxnLst>
    <dgm:cxn modelId="{63305414-62AE-48D6-A27E-A3CC13B3698F}" srcId="{02BA5F1B-AA97-471F-9A16-B20BF4D07D8F}" destId="{CC0CB01E-1A0D-408D-A436-BFB6F7EC3961}" srcOrd="1" destOrd="0" parTransId="{AB584743-6F56-4FF2-9FCD-D4B63C407C44}" sibTransId="{A9EE8716-A2E4-4D1E-B450-6BEA7B1BDC15}"/>
    <dgm:cxn modelId="{798B1E69-11EB-4F60-AC4C-28281A1A32AD}" type="presOf" srcId="{D535607F-A443-42CB-BECD-7DAE6689A6B0}" destId="{995FD19F-7200-4494-BD0C-2AFB42A8CCE7}" srcOrd="1" destOrd="0" presId="urn:microsoft.com/office/officeart/2005/8/layout/hList7"/>
    <dgm:cxn modelId="{E8EDD090-6823-409E-95CE-B1D43FB89973}" srcId="{02BA5F1B-AA97-471F-9A16-B20BF4D07D8F}" destId="{7AFFD6CC-04F5-476A-B475-6222494DB44A}" srcOrd="2" destOrd="0" parTransId="{A2714A33-F993-48D5-8022-F49DCA00CCEF}" sibTransId="{31FB9209-92E6-4788-BCCC-CE35AD3C53A0}"/>
    <dgm:cxn modelId="{ACAA1A9F-0360-4186-9B4E-BD724382A00C}" type="presOf" srcId="{7AFFD6CC-04F5-476A-B475-6222494DB44A}" destId="{E0CD3406-4F75-4693-9282-658180EA67F1}" srcOrd="0" destOrd="0" presId="urn:microsoft.com/office/officeart/2005/8/layout/hList7"/>
    <dgm:cxn modelId="{B3A7C3A1-6C4E-485F-8BC9-B96A5435F47D}" type="presOf" srcId="{4D403D97-7CAA-4599-9439-697A20D80254}" destId="{3D3356D0-9A75-4C47-B446-C80B6FBFF0C5}" srcOrd="0" destOrd="0" presId="urn:microsoft.com/office/officeart/2005/8/layout/hList7"/>
    <dgm:cxn modelId="{144020A7-F132-4DE8-9C0E-34CFC461D975}" srcId="{02BA5F1B-AA97-471F-9A16-B20BF4D07D8F}" destId="{D535607F-A443-42CB-BECD-7DAE6689A6B0}" srcOrd="0" destOrd="0" parTransId="{62EF000C-86CA-46E0-8D58-9B37B665BA2B}" sibTransId="{4D403D97-7CAA-4599-9439-697A20D80254}"/>
    <dgm:cxn modelId="{86DB77AA-D08B-428A-84CA-7F0A63A9B263}" type="presOf" srcId="{A9EE8716-A2E4-4D1E-B450-6BEA7B1BDC15}" destId="{D7DB7991-2827-4753-AEE7-57A9E6CB676F}" srcOrd="0" destOrd="0" presId="urn:microsoft.com/office/officeart/2005/8/layout/hList7"/>
    <dgm:cxn modelId="{FCD3C4AF-6849-4F10-B119-34CB92493870}" type="presOf" srcId="{D535607F-A443-42CB-BECD-7DAE6689A6B0}" destId="{BD7A9129-01C1-4AC2-951E-491730883919}" srcOrd="0" destOrd="0" presId="urn:microsoft.com/office/officeart/2005/8/layout/hList7"/>
    <dgm:cxn modelId="{8AAF0ABC-A42F-429A-B8E5-F747C99171D9}" type="presOf" srcId="{7AFFD6CC-04F5-476A-B475-6222494DB44A}" destId="{35171CD1-0BF2-46CE-8C2D-39F7A83D17FA}" srcOrd="1" destOrd="0" presId="urn:microsoft.com/office/officeart/2005/8/layout/hList7"/>
    <dgm:cxn modelId="{AD86EBC4-CD76-426E-A24E-B6BC4510EEAC}" type="presOf" srcId="{02BA5F1B-AA97-471F-9A16-B20BF4D07D8F}" destId="{EB1ED629-4B80-4A38-8007-677BAE8F2A53}" srcOrd="0" destOrd="0" presId="urn:microsoft.com/office/officeart/2005/8/layout/hList7"/>
    <dgm:cxn modelId="{E6CB3AD7-109D-4574-9D12-5B05C6D79693}" type="presOf" srcId="{CC0CB01E-1A0D-408D-A436-BFB6F7EC3961}" destId="{F6062AAB-BA25-4ADD-AD04-9DEA63DAC7FA}" srcOrd="1" destOrd="0" presId="urn:microsoft.com/office/officeart/2005/8/layout/hList7"/>
    <dgm:cxn modelId="{20127CFD-CC15-4079-AF01-91FF126F9977}" type="presOf" srcId="{CC0CB01E-1A0D-408D-A436-BFB6F7EC3961}" destId="{D0E25750-56C1-4141-BFF8-28BBB48E3B62}" srcOrd="0" destOrd="0" presId="urn:microsoft.com/office/officeart/2005/8/layout/hList7"/>
    <dgm:cxn modelId="{7101DFBC-BA4E-4E99-B944-697208A777E5}" type="presParOf" srcId="{EB1ED629-4B80-4A38-8007-677BAE8F2A53}" destId="{EEFE1C80-0294-43A7-9AC8-B8B5B4F37533}" srcOrd="0" destOrd="0" presId="urn:microsoft.com/office/officeart/2005/8/layout/hList7"/>
    <dgm:cxn modelId="{7B48FD73-0EC9-427C-B101-F3BF35A3FF19}" type="presParOf" srcId="{EB1ED629-4B80-4A38-8007-677BAE8F2A53}" destId="{5127D317-4C6D-4E3D-96C2-EDF0908F20BE}" srcOrd="1" destOrd="0" presId="urn:microsoft.com/office/officeart/2005/8/layout/hList7"/>
    <dgm:cxn modelId="{64B72F36-E758-4DCA-8D9F-7447B1F81EA9}" type="presParOf" srcId="{5127D317-4C6D-4E3D-96C2-EDF0908F20BE}" destId="{5E245053-54B2-46C9-8C85-DD1F6FA8906A}" srcOrd="0" destOrd="0" presId="urn:microsoft.com/office/officeart/2005/8/layout/hList7"/>
    <dgm:cxn modelId="{56865C02-84A6-433F-A0FD-0F457C6D5612}" type="presParOf" srcId="{5E245053-54B2-46C9-8C85-DD1F6FA8906A}" destId="{BD7A9129-01C1-4AC2-951E-491730883919}" srcOrd="0" destOrd="0" presId="urn:microsoft.com/office/officeart/2005/8/layout/hList7"/>
    <dgm:cxn modelId="{B25B5C14-0873-4EB5-8562-0412731319E0}" type="presParOf" srcId="{5E245053-54B2-46C9-8C85-DD1F6FA8906A}" destId="{995FD19F-7200-4494-BD0C-2AFB42A8CCE7}" srcOrd="1" destOrd="0" presId="urn:microsoft.com/office/officeart/2005/8/layout/hList7"/>
    <dgm:cxn modelId="{6E0550C8-E4A7-4219-9A34-F77FD325B066}" type="presParOf" srcId="{5E245053-54B2-46C9-8C85-DD1F6FA8906A}" destId="{DD1A983B-B31A-4E75-A341-4E40E50EC3D2}" srcOrd="2" destOrd="0" presId="urn:microsoft.com/office/officeart/2005/8/layout/hList7"/>
    <dgm:cxn modelId="{8C5020AB-3111-419B-B820-F01CBACFF33D}" type="presParOf" srcId="{5E245053-54B2-46C9-8C85-DD1F6FA8906A}" destId="{5EBA21FB-60B7-4485-AF2E-4608290CDED0}" srcOrd="3" destOrd="0" presId="urn:microsoft.com/office/officeart/2005/8/layout/hList7"/>
    <dgm:cxn modelId="{540D8479-828D-4807-BD81-F518C9260585}" type="presParOf" srcId="{5127D317-4C6D-4E3D-96C2-EDF0908F20BE}" destId="{3D3356D0-9A75-4C47-B446-C80B6FBFF0C5}" srcOrd="1" destOrd="0" presId="urn:microsoft.com/office/officeart/2005/8/layout/hList7"/>
    <dgm:cxn modelId="{4927643E-B8A1-4A03-9FE9-F9EE5D269D44}" type="presParOf" srcId="{5127D317-4C6D-4E3D-96C2-EDF0908F20BE}" destId="{CF5EE4E6-0AC6-4D1F-848E-B1C46FACB664}" srcOrd="2" destOrd="0" presId="urn:microsoft.com/office/officeart/2005/8/layout/hList7"/>
    <dgm:cxn modelId="{6EAB8FB4-2079-4F1B-9A57-AED34BA5C160}" type="presParOf" srcId="{CF5EE4E6-0AC6-4D1F-848E-B1C46FACB664}" destId="{D0E25750-56C1-4141-BFF8-28BBB48E3B62}" srcOrd="0" destOrd="0" presId="urn:microsoft.com/office/officeart/2005/8/layout/hList7"/>
    <dgm:cxn modelId="{53614A8A-8F47-427F-B877-48EABE54F4E4}" type="presParOf" srcId="{CF5EE4E6-0AC6-4D1F-848E-B1C46FACB664}" destId="{F6062AAB-BA25-4ADD-AD04-9DEA63DAC7FA}" srcOrd="1" destOrd="0" presId="urn:microsoft.com/office/officeart/2005/8/layout/hList7"/>
    <dgm:cxn modelId="{ACBC072E-B3A8-41A0-8570-D1E321C52D69}" type="presParOf" srcId="{CF5EE4E6-0AC6-4D1F-848E-B1C46FACB664}" destId="{383F3DE7-4E8B-4278-ACFF-8FD57AB1625A}" srcOrd="2" destOrd="0" presId="urn:microsoft.com/office/officeart/2005/8/layout/hList7"/>
    <dgm:cxn modelId="{904C46EB-20C4-439B-B66E-94FC55D5880E}" type="presParOf" srcId="{CF5EE4E6-0AC6-4D1F-848E-B1C46FACB664}" destId="{FF7FB344-FA91-4694-A839-2E3B154EFFB9}" srcOrd="3" destOrd="0" presId="urn:microsoft.com/office/officeart/2005/8/layout/hList7"/>
    <dgm:cxn modelId="{3C52736C-3807-40E6-A2D1-6C7C1721BF4A}" type="presParOf" srcId="{5127D317-4C6D-4E3D-96C2-EDF0908F20BE}" destId="{D7DB7991-2827-4753-AEE7-57A9E6CB676F}" srcOrd="3" destOrd="0" presId="urn:microsoft.com/office/officeart/2005/8/layout/hList7"/>
    <dgm:cxn modelId="{424B4F74-D63D-43CC-A4A1-5CCDA9C882AE}" type="presParOf" srcId="{5127D317-4C6D-4E3D-96C2-EDF0908F20BE}" destId="{E88A32E1-7CAB-48AD-A8F2-CF7606BE8B96}" srcOrd="4" destOrd="0" presId="urn:microsoft.com/office/officeart/2005/8/layout/hList7"/>
    <dgm:cxn modelId="{272B8080-BE2B-41E7-B076-A47746FC605A}" type="presParOf" srcId="{E88A32E1-7CAB-48AD-A8F2-CF7606BE8B96}" destId="{E0CD3406-4F75-4693-9282-658180EA67F1}" srcOrd="0" destOrd="0" presId="urn:microsoft.com/office/officeart/2005/8/layout/hList7"/>
    <dgm:cxn modelId="{1BCCFCEF-6F2E-497C-BA81-FEF96666BF40}" type="presParOf" srcId="{E88A32E1-7CAB-48AD-A8F2-CF7606BE8B96}" destId="{35171CD1-0BF2-46CE-8C2D-39F7A83D17FA}" srcOrd="1" destOrd="0" presId="urn:microsoft.com/office/officeart/2005/8/layout/hList7"/>
    <dgm:cxn modelId="{CE2E4EDD-6B51-4089-B87D-EC4DC63EFD91}" type="presParOf" srcId="{E88A32E1-7CAB-48AD-A8F2-CF7606BE8B96}" destId="{CA774C9A-9108-47BD-9E61-CCCE60D77CC0}" srcOrd="2" destOrd="0" presId="urn:microsoft.com/office/officeart/2005/8/layout/hList7"/>
    <dgm:cxn modelId="{3FBD0ADF-EDC0-46C2-9F3E-BD8D8E1BA350}" type="presParOf" srcId="{E88A32E1-7CAB-48AD-A8F2-CF7606BE8B96}" destId="{720578CC-4107-4FC3-A2C2-FB9FCD9B0659}"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722D63-B0A0-4D38-A8F6-F287119EF7B8}"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A924735E-6C0D-44CE-AC1B-8B15F0246BFA}">
      <dgm:prSet/>
      <dgm:spPr/>
      <dgm:t>
        <a:bodyPr/>
        <a:lstStyle/>
        <a:p>
          <a:pPr rtl="0"/>
          <a:r>
            <a:rPr lang="en-US" dirty="0"/>
            <a:t>What do you need in this community as we talk about ourselves, our race and culture?</a:t>
          </a:r>
        </a:p>
      </dgm:t>
    </dgm:pt>
    <dgm:pt modelId="{D5C1EBC5-D63A-4CDE-AA83-3DFFFDFB809C}" type="parTrans" cxnId="{087C4F30-0AF8-48E8-9F9B-3D94127DF6AF}">
      <dgm:prSet/>
      <dgm:spPr/>
      <dgm:t>
        <a:bodyPr/>
        <a:lstStyle/>
        <a:p>
          <a:endParaRPr lang="en-US"/>
        </a:p>
      </dgm:t>
    </dgm:pt>
    <dgm:pt modelId="{1EC98750-2A32-4AA6-B38B-4A3FD9918A1B}" type="sibTrans" cxnId="{087C4F30-0AF8-48E8-9F9B-3D94127DF6AF}">
      <dgm:prSet/>
      <dgm:spPr/>
      <dgm:t>
        <a:bodyPr/>
        <a:lstStyle/>
        <a:p>
          <a:endParaRPr lang="en-US"/>
        </a:p>
      </dgm:t>
    </dgm:pt>
    <dgm:pt modelId="{28C9EAE1-E15B-4378-8E2D-8276BAD19A82}">
      <dgm:prSet custT="1"/>
      <dgm:spPr/>
      <dgm:t>
        <a:bodyPr/>
        <a:lstStyle/>
        <a:p>
          <a:pPr rtl="0"/>
          <a:endParaRPr lang="en-US" sz="900" b="1" dirty="0"/>
        </a:p>
      </dgm:t>
    </dgm:pt>
    <dgm:pt modelId="{DDA66A1A-B763-41CB-B6D4-962A213BA329}" type="parTrans" cxnId="{22F75885-DDF0-4E38-9E29-930B179B01D9}">
      <dgm:prSet/>
      <dgm:spPr/>
      <dgm:t>
        <a:bodyPr/>
        <a:lstStyle/>
        <a:p>
          <a:endParaRPr lang="en-US"/>
        </a:p>
      </dgm:t>
    </dgm:pt>
    <dgm:pt modelId="{2F619587-CE12-4452-8A41-6B4B2B064F99}" type="sibTrans" cxnId="{22F75885-DDF0-4E38-9E29-930B179B01D9}">
      <dgm:prSet/>
      <dgm:spPr/>
      <dgm:t>
        <a:bodyPr/>
        <a:lstStyle/>
        <a:p>
          <a:endParaRPr lang="en-US"/>
        </a:p>
      </dgm:t>
    </dgm:pt>
    <dgm:pt modelId="{23A811EC-AC36-40E3-A9B6-68C003049D4D}">
      <dgm:prSet/>
      <dgm:spPr/>
      <dgm:t>
        <a:bodyPr/>
        <a:lstStyle/>
        <a:p>
          <a:pPr rtl="0"/>
          <a:endParaRPr lang="en-US" sz="500" b="1" dirty="0"/>
        </a:p>
      </dgm:t>
    </dgm:pt>
    <dgm:pt modelId="{7222FCD3-7F27-4E7D-AB57-AF54ED45664E}" type="parTrans" cxnId="{B67258E6-5F98-4652-B9A8-66DCF19D4C8F}">
      <dgm:prSet/>
      <dgm:spPr/>
      <dgm:t>
        <a:bodyPr/>
        <a:lstStyle/>
        <a:p>
          <a:endParaRPr lang="en-US"/>
        </a:p>
      </dgm:t>
    </dgm:pt>
    <dgm:pt modelId="{E995C81B-6F07-46C5-86AC-70A236D5C9E3}" type="sibTrans" cxnId="{B67258E6-5F98-4652-B9A8-66DCF19D4C8F}">
      <dgm:prSet/>
      <dgm:spPr/>
      <dgm:t>
        <a:bodyPr/>
        <a:lstStyle/>
        <a:p>
          <a:endParaRPr lang="en-US"/>
        </a:p>
      </dgm:t>
    </dgm:pt>
    <dgm:pt modelId="{A0005183-5692-418C-B580-15F2F1E5202B}" type="pres">
      <dgm:prSet presAssocID="{0E722D63-B0A0-4D38-A8F6-F287119EF7B8}" presName="linear" presStyleCnt="0">
        <dgm:presLayoutVars>
          <dgm:animLvl val="lvl"/>
          <dgm:resizeHandles val="exact"/>
        </dgm:presLayoutVars>
      </dgm:prSet>
      <dgm:spPr/>
    </dgm:pt>
    <dgm:pt modelId="{611E72FD-31C2-4E6E-BAF7-1C3E62CDE8AF}" type="pres">
      <dgm:prSet presAssocID="{A924735E-6C0D-44CE-AC1B-8B15F0246BFA}" presName="parentText" presStyleLbl="node1" presStyleIdx="0" presStyleCnt="1" custScaleY="69064" custLinFactNeighborX="0" custLinFactNeighborY="-7504">
        <dgm:presLayoutVars>
          <dgm:chMax val="0"/>
          <dgm:bulletEnabled val="1"/>
        </dgm:presLayoutVars>
      </dgm:prSet>
      <dgm:spPr/>
    </dgm:pt>
    <dgm:pt modelId="{79137A71-40D7-4D73-98DD-6C9E317121B5}" type="pres">
      <dgm:prSet presAssocID="{A924735E-6C0D-44CE-AC1B-8B15F0246BFA}" presName="childText" presStyleLbl="revTx" presStyleIdx="0" presStyleCnt="1">
        <dgm:presLayoutVars>
          <dgm:bulletEnabled val="1"/>
        </dgm:presLayoutVars>
      </dgm:prSet>
      <dgm:spPr/>
    </dgm:pt>
  </dgm:ptLst>
  <dgm:cxnLst>
    <dgm:cxn modelId="{087C4F30-0AF8-48E8-9F9B-3D94127DF6AF}" srcId="{0E722D63-B0A0-4D38-A8F6-F287119EF7B8}" destId="{A924735E-6C0D-44CE-AC1B-8B15F0246BFA}" srcOrd="0" destOrd="0" parTransId="{D5C1EBC5-D63A-4CDE-AA83-3DFFFDFB809C}" sibTransId="{1EC98750-2A32-4AA6-B38B-4A3FD9918A1B}"/>
    <dgm:cxn modelId="{A3D2BC7E-B0EB-4332-982C-3D3612B0C54C}" type="presOf" srcId="{23A811EC-AC36-40E3-A9B6-68C003049D4D}" destId="{79137A71-40D7-4D73-98DD-6C9E317121B5}" srcOrd="0" destOrd="1" presId="urn:microsoft.com/office/officeart/2005/8/layout/vList2"/>
    <dgm:cxn modelId="{22F75885-DDF0-4E38-9E29-930B179B01D9}" srcId="{A924735E-6C0D-44CE-AC1B-8B15F0246BFA}" destId="{28C9EAE1-E15B-4378-8E2D-8276BAD19A82}" srcOrd="0" destOrd="0" parTransId="{DDA66A1A-B763-41CB-B6D4-962A213BA329}" sibTransId="{2F619587-CE12-4452-8A41-6B4B2B064F99}"/>
    <dgm:cxn modelId="{6317D188-4E2D-4627-91E6-A4016BC41EAB}" type="presOf" srcId="{28C9EAE1-E15B-4378-8E2D-8276BAD19A82}" destId="{79137A71-40D7-4D73-98DD-6C9E317121B5}" srcOrd="0" destOrd="0" presId="urn:microsoft.com/office/officeart/2005/8/layout/vList2"/>
    <dgm:cxn modelId="{6448439E-BE8D-49BD-9762-53AF5C94CDEB}" type="presOf" srcId="{0E722D63-B0A0-4D38-A8F6-F287119EF7B8}" destId="{A0005183-5692-418C-B580-15F2F1E5202B}" srcOrd="0" destOrd="0" presId="urn:microsoft.com/office/officeart/2005/8/layout/vList2"/>
    <dgm:cxn modelId="{AC4704DC-0209-4075-A91B-175E280D35B6}" type="presOf" srcId="{A924735E-6C0D-44CE-AC1B-8B15F0246BFA}" destId="{611E72FD-31C2-4E6E-BAF7-1C3E62CDE8AF}" srcOrd="0" destOrd="0" presId="urn:microsoft.com/office/officeart/2005/8/layout/vList2"/>
    <dgm:cxn modelId="{B67258E6-5F98-4652-B9A8-66DCF19D4C8F}" srcId="{A924735E-6C0D-44CE-AC1B-8B15F0246BFA}" destId="{23A811EC-AC36-40E3-A9B6-68C003049D4D}" srcOrd="1" destOrd="0" parTransId="{7222FCD3-7F27-4E7D-AB57-AF54ED45664E}" sibTransId="{E995C81B-6F07-46C5-86AC-70A236D5C9E3}"/>
    <dgm:cxn modelId="{31048FD3-3751-480E-B0C4-95EBB6303994}" type="presParOf" srcId="{A0005183-5692-418C-B580-15F2F1E5202B}" destId="{611E72FD-31C2-4E6E-BAF7-1C3E62CDE8AF}" srcOrd="0" destOrd="0" presId="urn:microsoft.com/office/officeart/2005/8/layout/vList2"/>
    <dgm:cxn modelId="{6B543AA0-C1EE-4E37-8C15-B0847F55BB11}" type="presParOf" srcId="{A0005183-5692-418C-B580-15F2F1E5202B}" destId="{79137A71-40D7-4D73-98DD-6C9E317121B5}"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E8821F-E004-49DF-BE11-E8A8E2F697E9}"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7BA4E73F-D81C-411A-9582-894E54B359A0}">
      <dgm:prSet/>
      <dgm:spPr/>
      <dgm:t>
        <a:bodyPr/>
        <a:lstStyle/>
        <a:p>
          <a:r>
            <a:rPr lang="en-US"/>
            <a:t>Reflect on</a:t>
          </a:r>
        </a:p>
      </dgm:t>
    </dgm:pt>
    <dgm:pt modelId="{8339ABA4-995D-49EF-B666-32BD66A7272F}" type="parTrans" cxnId="{C23FD5DD-ADC8-48F5-913A-BE1DA783DD31}">
      <dgm:prSet/>
      <dgm:spPr/>
      <dgm:t>
        <a:bodyPr/>
        <a:lstStyle/>
        <a:p>
          <a:endParaRPr lang="en-US"/>
        </a:p>
      </dgm:t>
    </dgm:pt>
    <dgm:pt modelId="{58C4B6CB-E2BF-4931-A5FA-7CC344D76927}" type="sibTrans" cxnId="{C23FD5DD-ADC8-48F5-913A-BE1DA783DD31}">
      <dgm:prSet/>
      <dgm:spPr/>
      <dgm:t>
        <a:bodyPr/>
        <a:lstStyle/>
        <a:p>
          <a:endParaRPr lang="en-US"/>
        </a:p>
      </dgm:t>
    </dgm:pt>
    <dgm:pt modelId="{D1180FB4-5AC8-4297-B64C-9089AB8FC68A}">
      <dgm:prSet/>
      <dgm:spPr/>
      <dgm:t>
        <a:bodyPr/>
        <a:lstStyle/>
        <a:p>
          <a:r>
            <a:rPr lang="en-US"/>
            <a:t>Reflect on Self.</a:t>
          </a:r>
        </a:p>
      </dgm:t>
    </dgm:pt>
    <dgm:pt modelId="{2BF17BD2-5206-40CD-93E4-EA027A5D7ADC}" type="parTrans" cxnId="{44A28814-2FD0-4267-A276-AFF0AFA7B8FC}">
      <dgm:prSet/>
      <dgm:spPr/>
      <dgm:t>
        <a:bodyPr/>
        <a:lstStyle/>
        <a:p>
          <a:endParaRPr lang="en-US"/>
        </a:p>
      </dgm:t>
    </dgm:pt>
    <dgm:pt modelId="{48F7AD1B-1443-4940-98C4-29CC4BC3C1AC}" type="sibTrans" cxnId="{44A28814-2FD0-4267-A276-AFF0AFA7B8FC}">
      <dgm:prSet/>
      <dgm:spPr/>
      <dgm:t>
        <a:bodyPr/>
        <a:lstStyle/>
        <a:p>
          <a:endParaRPr lang="en-US"/>
        </a:p>
      </dgm:t>
    </dgm:pt>
    <dgm:pt modelId="{37D01A90-A49A-4471-884E-6D3AE0A85A1B}">
      <dgm:prSet/>
      <dgm:spPr/>
      <dgm:t>
        <a:bodyPr/>
        <a:lstStyle/>
        <a:p>
          <a:r>
            <a:rPr lang="en-US"/>
            <a:t>Invite</a:t>
          </a:r>
        </a:p>
      </dgm:t>
    </dgm:pt>
    <dgm:pt modelId="{5913A298-1064-4F2F-B344-732D71B516D1}" type="parTrans" cxnId="{561DC292-DC18-4355-9DD4-8BA235D493D2}">
      <dgm:prSet/>
      <dgm:spPr/>
      <dgm:t>
        <a:bodyPr/>
        <a:lstStyle/>
        <a:p>
          <a:endParaRPr lang="en-US"/>
        </a:p>
      </dgm:t>
    </dgm:pt>
    <dgm:pt modelId="{C43A8594-63C9-47A9-9C58-7537B8AF8EF7}" type="sibTrans" cxnId="{561DC292-DC18-4355-9DD4-8BA235D493D2}">
      <dgm:prSet/>
      <dgm:spPr/>
      <dgm:t>
        <a:bodyPr/>
        <a:lstStyle/>
        <a:p>
          <a:endParaRPr lang="en-US"/>
        </a:p>
      </dgm:t>
    </dgm:pt>
    <dgm:pt modelId="{73F78D0B-17E5-456A-901E-59914B224353}">
      <dgm:prSet/>
      <dgm:spPr/>
      <dgm:t>
        <a:bodyPr/>
        <a:lstStyle/>
        <a:p>
          <a:r>
            <a:rPr lang="en-US" dirty="0"/>
            <a:t>Invite Others into a Community.</a:t>
          </a:r>
        </a:p>
      </dgm:t>
    </dgm:pt>
    <dgm:pt modelId="{41F08B93-5E03-4EAD-BF94-90F28E7BD3EE}" type="parTrans" cxnId="{ECA1F2E6-B270-4291-A032-C725CAC0AB4D}">
      <dgm:prSet/>
      <dgm:spPr/>
      <dgm:t>
        <a:bodyPr/>
        <a:lstStyle/>
        <a:p>
          <a:endParaRPr lang="en-US"/>
        </a:p>
      </dgm:t>
    </dgm:pt>
    <dgm:pt modelId="{57CA3647-0F6A-40CB-A810-5389CEE25303}" type="sibTrans" cxnId="{ECA1F2E6-B270-4291-A032-C725CAC0AB4D}">
      <dgm:prSet/>
      <dgm:spPr/>
      <dgm:t>
        <a:bodyPr/>
        <a:lstStyle/>
        <a:p>
          <a:endParaRPr lang="en-US"/>
        </a:p>
      </dgm:t>
    </dgm:pt>
    <dgm:pt modelId="{BDB712D6-34B9-4FE9-914F-1B7BE6417253}">
      <dgm:prSet/>
      <dgm:spPr/>
      <dgm:t>
        <a:bodyPr/>
        <a:lstStyle/>
        <a:p>
          <a:r>
            <a:rPr lang="en-US"/>
            <a:t>Create</a:t>
          </a:r>
        </a:p>
      </dgm:t>
    </dgm:pt>
    <dgm:pt modelId="{82BB5E8B-0A5B-49F0-976E-35C5D2739608}" type="parTrans" cxnId="{DA600B2B-22D2-4525-9FB7-D7858EA1C268}">
      <dgm:prSet/>
      <dgm:spPr/>
      <dgm:t>
        <a:bodyPr/>
        <a:lstStyle/>
        <a:p>
          <a:endParaRPr lang="en-US"/>
        </a:p>
      </dgm:t>
    </dgm:pt>
    <dgm:pt modelId="{CE7252E3-D821-4C3F-8731-B9A24C1DBAB2}" type="sibTrans" cxnId="{DA600B2B-22D2-4525-9FB7-D7858EA1C268}">
      <dgm:prSet/>
      <dgm:spPr/>
      <dgm:t>
        <a:bodyPr/>
        <a:lstStyle/>
        <a:p>
          <a:endParaRPr lang="en-US"/>
        </a:p>
      </dgm:t>
    </dgm:pt>
    <dgm:pt modelId="{4311CBE8-ABC3-490C-9B9C-9DC359A60B7B}">
      <dgm:prSet/>
      <dgm:spPr/>
      <dgm:t>
        <a:bodyPr/>
        <a:lstStyle/>
        <a:p>
          <a:r>
            <a:rPr lang="en-US" dirty="0"/>
            <a:t>Create a Safe Space.</a:t>
          </a:r>
        </a:p>
      </dgm:t>
    </dgm:pt>
    <dgm:pt modelId="{8D471B89-CF1C-4B24-88D7-AFDE4DFF347D}" type="parTrans" cxnId="{A6422C45-3539-4558-99DE-DFC9F1F7E7AF}">
      <dgm:prSet/>
      <dgm:spPr/>
      <dgm:t>
        <a:bodyPr/>
        <a:lstStyle/>
        <a:p>
          <a:endParaRPr lang="en-US"/>
        </a:p>
      </dgm:t>
    </dgm:pt>
    <dgm:pt modelId="{8D2A59FD-6B60-44E7-ABAF-79120039D426}" type="sibTrans" cxnId="{A6422C45-3539-4558-99DE-DFC9F1F7E7AF}">
      <dgm:prSet/>
      <dgm:spPr/>
      <dgm:t>
        <a:bodyPr/>
        <a:lstStyle/>
        <a:p>
          <a:endParaRPr lang="en-US"/>
        </a:p>
      </dgm:t>
    </dgm:pt>
    <dgm:pt modelId="{2F50BF85-E804-4B86-925C-31C41C5F6CEE}">
      <dgm:prSet/>
      <dgm:spPr/>
      <dgm:t>
        <a:bodyPr/>
        <a:lstStyle/>
        <a:p>
          <a:r>
            <a:rPr lang="en-US"/>
            <a:t>Ask</a:t>
          </a:r>
        </a:p>
      </dgm:t>
    </dgm:pt>
    <dgm:pt modelId="{86D1131A-E3B6-4BC8-ADA7-A60FFD550DDF}" type="parTrans" cxnId="{EEB9F19A-751B-419E-82D9-302347ADFC1C}">
      <dgm:prSet/>
      <dgm:spPr/>
      <dgm:t>
        <a:bodyPr/>
        <a:lstStyle/>
        <a:p>
          <a:endParaRPr lang="en-US"/>
        </a:p>
      </dgm:t>
    </dgm:pt>
    <dgm:pt modelId="{E34329C9-87AC-48CE-8BBB-2FC88EAADC98}" type="sibTrans" cxnId="{EEB9F19A-751B-419E-82D9-302347ADFC1C}">
      <dgm:prSet/>
      <dgm:spPr/>
      <dgm:t>
        <a:bodyPr/>
        <a:lstStyle/>
        <a:p>
          <a:endParaRPr lang="en-US"/>
        </a:p>
      </dgm:t>
    </dgm:pt>
    <dgm:pt modelId="{52CB082B-A5DA-4202-A46D-68F5502A43B9}">
      <dgm:prSet/>
      <dgm:spPr/>
      <dgm:t>
        <a:bodyPr/>
        <a:lstStyle/>
        <a:p>
          <a:r>
            <a:rPr lang="en-US" dirty="0"/>
            <a:t>Ask Open-ended questions to get a sense of where people are.</a:t>
          </a:r>
        </a:p>
      </dgm:t>
    </dgm:pt>
    <dgm:pt modelId="{41C098EE-C44A-43EA-89D8-5D8C3B90D272}" type="parTrans" cxnId="{039FC500-A741-48AF-AADD-3E57215C75DD}">
      <dgm:prSet/>
      <dgm:spPr/>
      <dgm:t>
        <a:bodyPr/>
        <a:lstStyle/>
        <a:p>
          <a:endParaRPr lang="en-US"/>
        </a:p>
      </dgm:t>
    </dgm:pt>
    <dgm:pt modelId="{EECE335A-3CF5-4FF8-838F-A21BFEBDFF33}" type="sibTrans" cxnId="{039FC500-A741-48AF-AADD-3E57215C75DD}">
      <dgm:prSet/>
      <dgm:spPr/>
      <dgm:t>
        <a:bodyPr/>
        <a:lstStyle/>
        <a:p>
          <a:endParaRPr lang="en-US"/>
        </a:p>
      </dgm:t>
    </dgm:pt>
    <dgm:pt modelId="{AF75C925-3AC0-4F67-AE66-E7659BD34695}">
      <dgm:prSet/>
      <dgm:spPr/>
      <dgm:t>
        <a:bodyPr/>
        <a:lstStyle/>
        <a:p>
          <a:r>
            <a:rPr lang="en-US"/>
            <a:t>Ask</a:t>
          </a:r>
        </a:p>
      </dgm:t>
    </dgm:pt>
    <dgm:pt modelId="{3F912AF8-75C7-4978-B56B-08B6C9D8E5A9}" type="parTrans" cxnId="{328760CB-1235-493E-9FFD-971F30016687}">
      <dgm:prSet/>
      <dgm:spPr/>
      <dgm:t>
        <a:bodyPr/>
        <a:lstStyle/>
        <a:p>
          <a:endParaRPr lang="en-US"/>
        </a:p>
      </dgm:t>
    </dgm:pt>
    <dgm:pt modelId="{29D5ED4F-E477-4D2D-8F44-4F16E718CF16}" type="sibTrans" cxnId="{328760CB-1235-493E-9FFD-971F30016687}">
      <dgm:prSet/>
      <dgm:spPr/>
      <dgm:t>
        <a:bodyPr/>
        <a:lstStyle/>
        <a:p>
          <a:endParaRPr lang="en-US"/>
        </a:p>
      </dgm:t>
    </dgm:pt>
    <dgm:pt modelId="{28C40FE3-7B0B-4151-BE34-AB2D06A2CC00}">
      <dgm:prSet/>
      <dgm:spPr/>
      <dgm:t>
        <a:bodyPr/>
        <a:lstStyle/>
        <a:p>
          <a:r>
            <a:rPr lang="en-US"/>
            <a:t>Ask people to identify themselves.</a:t>
          </a:r>
        </a:p>
      </dgm:t>
    </dgm:pt>
    <dgm:pt modelId="{0DABE636-85F1-40B7-9B7E-97BD9DC3DE24}" type="parTrans" cxnId="{43CF7DA1-BBD2-41E0-8C6C-2A79DB207547}">
      <dgm:prSet/>
      <dgm:spPr/>
      <dgm:t>
        <a:bodyPr/>
        <a:lstStyle/>
        <a:p>
          <a:endParaRPr lang="en-US"/>
        </a:p>
      </dgm:t>
    </dgm:pt>
    <dgm:pt modelId="{7CE7F732-E17E-496D-AF41-F225638CA46C}" type="sibTrans" cxnId="{43CF7DA1-BBD2-41E0-8C6C-2A79DB207547}">
      <dgm:prSet/>
      <dgm:spPr/>
      <dgm:t>
        <a:bodyPr/>
        <a:lstStyle/>
        <a:p>
          <a:endParaRPr lang="en-US"/>
        </a:p>
      </dgm:t>
    </dgm:pt>
    <dgm:pt modelId="{BC077C5B-3E1A-4D37-BADE-D08F229D9633}">
      <dgm:prSet/>
      <dgm:spPr/>
      <dgm:t>
        <a:bodyPr/>
        <a:lstStyle/>
        <a:p>
          <a:r>
            <a:rPr lang="en-US"/>
            <a:t>Ask</a:t>
          </a:r>
        </a:p>
      </dgm:t>
    </dgm:pt>
    <dgm:pt modelId="{4F7DCAF0-2E6C-45B7-B74C-38A99012BF06}" type="parTrans" cxnId="{74F73AA9-EA96-4D11-8589-236E02EE742A}">
      <dgm:prSet/>
      <dgm:spPr/>
      <dgm:t>
        <a:bodyPr/>
        <a:lstStyle/>
        <a:p>
          <a:endParaRPr lang="en-US"/>
        </a:p>
      </dgm:t>
    </dgm:pt>
    <dgm:pt modelId="{2B1B37D3-DB06-4CB5-B7C0-E18295669D31}" type="sibTrans" cxnId="{74F73AA9-EA96-4D11-8589-236E02EE742A}">
      <dgm:prSet/>
      <dgm:spPr/>
      <dgm:t>
        <a:bodyPr/>
        <a:lstStyle/>
        <a:p>
          <a:endParaRPr lang="en-US"/>
        </a:p>
      </dgm:t>
    </dgm:pt>
    <dgm:pt modelId="{ED9BC375-D2F9-4D05-906B-3767CF8295E6}">
      <dgm:prSet/>
      <dgm:spPr/>
      <dgm:t>
        <a:bodyPr/>
        <a:lstStyle/>
        <a:p>
          <a:r>
            <a:rPr lang="en-US"/>
            <a:t>Ask how they would like to be treated.</a:t>
          </a:r>
        </a:p>
      </dgm:t>
    </dgm:pt>
    <dgm:pt modelId="{6F959EC0-C1C7-4C4E-BCB4-7BEC3040BB77}" type="parTrans" cxnId="{7C58E4F0-1CF3-4AB3-B2FE-264A968EBD9E}">
      <dgm:prSet/>
      <dgm:spPr/>
      <dgm:t>
        <a:bodyPr/>
        <a:lstStyle/>
        <a:p>
          <a:endParaRPr lang="en-US"/>
        </a:p>
      </dgm:t>
    </dgm:pt>
    <dgm:pt modelId="{F69D7579-DF17-4DEE-B762-FEA6A68AFF4E}" type="sibTrans" cxnId="{7C58E4F0-1CF3-4AB3-B2FE-264A968EBD9E}">
      <dgm:prSet/>
      <dgm:spPr/>
      <dgm:t>
        <a:bodyPr/>
        <a:lstStyle/>
        <a:p>
          <a:endParaRPr lang="en-US"/>
        </a:p>
      </dgm:t>
    </dgm:pt>
    <dgm:pt modelId="{F334284E-DF71-4BE8-A22E-570892060115}">
      <dgm:prSet/>
      <dgm:spPr/>
      <dgm:t>
        <a:bodyPr/>
        <a:lstStyle/>
        <a:p>
          <a:r>
            <a:rPr lang="en-US" dirty="0"/>
            <a:t>Create</a:t>
          </a:r>
        </a:p>
      </dgm:t>
    </dgm:pt>
    <dgm:pt modelId="{168C8700-BB0B-4F2D-8CEF-67054355A2F0}" type="parTrans" cxnId="{C1FD5868-045C-4AF3-9467-E1F1AAD37E95}">
      <dgm:prSet/>
      <dgm:spPr/>
      <dgm:t>
        <a:bodyPr/>
        <a:lstStyle/>
        <a:p>
          <a:endParaRPr lang="en-US"/>
        </a:p>
      </dgm:t>
    </dgm:pt>
    <dgm:pt modelId="{F3C664A5-352A-4FAD-B8AA-C51847A2594B}" type="sibTrans" cxnId="{C1FD5868-045C-4AF3-9467-E1F1AAD37E95}">
      <dgm:prSet/>
      <dgm:spPr/>
      <dgm:t>
        <a:bodyPr/>
        <a:lstStyle/>
        <a:p>
          <a:endParaRPr lang="en-US"/>
        </a:p>
      </dgm:t>
    </dgm:pt>
    <dgm:pt modelId="{EE651A16-0BD6-46CB-9B9A-32E44684EB3F}">
      <dgm:prSet/>
      <dgm:spPr/>
      <dgm:t>
        <a:bodyPr/>
        <a:lstStyle/>
        <a:p>
          <a:r>
            <a:rPr lang="en-US" dirty="0"/>
            <a:t>Create a space where you can be true to yourself, others can be true to themselves, and judgement is suspended.  Strengths are observed.</a:t>
          </a:r>
        </a:p>
      </dgm:t>
    </dgm:pt>
    <dgm:pt modelId="{5605A811-D8E7-4457-B9AB-5A9FF793D60D}" type="parTrans" cxnId="{A46ED376-954E-4360-9925-3A41843A9E48}">
      <dgm:prSet/>
      <dgm:spPr/>
      <dgm:t>
        <a:bodyPr/>
        <a:lstStyle/>
        <a:p>
          <a:endParaRPr lang="en-US"/>
        </a:p>
      </dgm:t>
    </dgm:pt>
    <dgm:pt modelId="{62D8002F-1688-4678-A808-5102115B7C7A}" type="sibTrans" cxnId="{A46ED376-954E-4360-9925-3A41843A9E48}">
      <dgm:prSet/>
      <dgm:spPr/>
      <dgm:t>
        <a:bodyPr/>
        <a:lstStyle/>
        <a:p>
          <a:endParaRPr lang="en-US"/>
        </a:p>
      </dgm:t>
    </dgm:pt>
    <dgm:pt modelId="{51FAC3D5-30B8-42BB-B99B-D351473B9DBB}">
      <dgm:prSet/>
      <dgm:spPr/>
      <dgm:t>
        <a:bodyPr/>
        <a:lstStyle/>
        <a:p>
          <a:r>
            <a:rPr lang="en-US" dirty="0"/>
            <a:t>Know</a:t>
          </a:r>
        </a:p>
      </dgm:t>
    </dgm:pt>
    <dgm:pt modelId="{DCC29A13-C430-4166-BCD3-E9412B0A341C}" type="parTrans" cxnId="{B827EAEE-1C11-48FE-8CF3-72D58687DF65}">
      <dgm:prSet/>
      <dgm:spPr/>
      <dgm:t>
        <a:bodyPr/>
        <a:lstStyle/>
        <a:p>
          <a:endParaRPr lang="en-US"/>
        </a:p>
      </dgm:t>
    </dgm:pt>
    <dgm:pt modelId="{9D1DA1D6-3005-4D49-9147-B4867CA0FA55}" type="sibTrans" cxnId="{B827EAEE-1C11-48FE-8CF3-72D58687DF65}">
      <dgm:prSet/>
      <dgm:spPr/>
      <dgm:t>
        <a:bodyPr/>
        <a:lstStyle/>
        <a:p>
          <a:endParaRPr lang="en-US"/>
        </a:p>
      </dgm:t>
    </dgm:pt>
    <dgm:pt modelId="{38635BEC-11F9-4912-9BF2-827A747EB235}">
      <dgm:prSet/>
      <dgm:spPr/>
      <dgm:t>
        <a:bodyPr/>
        <a:lstStyle/>
        <a:p>
          <a:r>
            <a:rPr lang="en-US" dirty="0"/>
            <a:t>Strengths are observed.  </a:t>
          </a:r>
        </a:p>
      </dgm:t>
    </dgm:pt>
    <dgm:pt modelId="{60E247B8-4FF5-407C-8AAC-4A98EC944A35}" type="parTrans" cxnId="{CDBAC491-477B-43AC-9529-219CDD07B8C2}">
      <dgm:prSet/>
      <dgm:spPr/>
      <dgm:t>
        <a:bodyPr/>
        <a:lstStyle/>
        <a:p>
          <a:endParaRPr lang="en-US"/>
        </a:p>
      </dgm:t>
    </dgm:pt>
    <dgm:pt modelId="{CBB9E194-E673-4D77-BE48-2719416C7A6F}" type="sibTrans" cxnId="{CDBAC491-477B-43AC-9529-219CDD07B8C2}">
      <dgm:prSet/>
      <dgm:spPr/>
      <dgm:t>
        <a:bodyPr/>
        <a:lstStyle/>
        <a:p>
          <a:endParaRPr lang="en-US"/>
        </a:p>
      </dgm:t>
    </dgm:pt>
    <dgm:pt modelId="{17A87736-6030-447F-82A1-DF179DCE6341}">
      <dgm:prSet/>
      <dgm:spPr/>
      <dgm:t>
        <a:bodyPr/>
        <a:lstStyle/>
        <a:p>
          <a:r>
            <a:rPr lang="en-US" dirty="0"/>
            <a:t>Lead.</a:t>
          </a:r>
        </a:p>
      </dgm:t>
    </dgm:pt>
    <dgm:pt modelId="{9D860DF0-43BD-4009-89E0-E14E044056E5}" type="parTrans" cxnId="{FC6E13A4-B724-4465-874C-1010755B6657}">
      <dgm:prSet/>
      <dgm:spPr/>
      <dgm:t>
        <a:bodyPr/>
        <a:lstStyle/>
        <a:p>
          <a:endParaRPr lang="en-US"/>
        </a:p>
      </dgm:t>
    </dgm:pt>
    <dgm:pt modelId="{757A4D35-6AD9-4B49-BE83-39C7E8E0D8A0}" type="sibTrans" cxnId="{FC6E13A4-B724-4465-874C-1010755B6657}">
      <dgm:prSet/>
      <dgm:spPr/>
      <dgm:t>
        <a:bodyPr/>
        <a:lstStyle/>
        <a:p>
          <a:endParaRPr lang="en-US"/>
        </a:p>
      </dgm:t>
    </dgm:pt>
    <dgm:pt modelId="{1228A542-0C0C-4F66-A39C-57D0B4F53877}">
      <dgm:prSet/>
      <dgm:spPr/>
      <dgm:t>
        <a:bodyPr/>
        <a:lstStyle/>
        <a:p>
          <a:r>
            <a:rPr lang="en-US" dirty="0"/>
            <a:t>Know your why and know that this will continuously change.  Lead with Race Equity</a:t>
          </a:r>
        </a:p>
      </dgm:t>
    </dgm:pt>
    <dgm:pt modelId="{AE9675E6-C027-4584-8342-842C87DA8199}" type="parTrans" cxnId="{60268286-4E17-4BC9-88DB-9F97617A14F9}">
      <dgm:prSet/>
      <dgm:spPr/>
      <dgm:t>
        <a:bodyPr/>
        <a:lstStyle/>
        <a:p>
          <a:endParaRPr lang="en-US"/>
        </a:p>
      </dgm:t>
    </dgm:pt>
    <dgm:pt modelId="{F2439059-7B09-47C0-95E8-73BBD5563C14}" type="sibTrans" cxnId="{60268286-4E17-4BC9-88DB-9F97617A14F9}">
      <dgm:prSet/>
      <dgm:spPr/>
      <dgm:t>
        <a:bodyPr/>
        <a:lstStyle/>
        <a:p>
          <a:endParaRPr lang="en-US"/>
        </a:p>
      </dgm:t>
    </dgm:pt>
    <dgm:pt modelId="{77646AC8-79D4-47BB-BA4C-26B749A0F271}" type="pres">
      <dgm:prSet presAssocID="{BBE8821F-E004-49DF-BE11-E8A8E2F697E9}" presName="Name0" presStyleCnt="0">
        <dgm:presLayoutVars>
          <dgm:dir/>
          <dgm:animLvl val="lvl"/>
          <dgm:resizeHandles val="exact"/>
        </dgm:presLayoutVars>
      </dgm:prSet>
      <dgm:spPr/>
    </dgm:pt>
    <dgm:pt modelId="{A500F581-E099-4296-A95A-B0AE4795DD9C}" type="pres">
      <dgm:prSet presAssocID="{17A87736-6030-447F-82A1-DF179DCE6341}" presName="boxAndChildren" presStyleCnt="0"/>
      <dgm:spPr/>
    </dgm:pt>
    <dgm:pt modelId="{E793598C-D081-4547-9BDA-FD6D13DF2E09}" type="pres">
      <dgm:prSet presAssocID="{17A87736-6030-447F-82A1-DF179DCE6341}" presName="parentTextBox" presStyleLbl="alignNode1" presStyleIdx="0" presStyleCnt="9"/>
      <dgm:spPr/>
    </dgm:pt>
    <dgm:pt modelId="{65453DDE-4887-4731-A652-3CBACBED93CC}" type="pres">
      <dgm:prSet presAssocID="{17A87736-6030-447F-82A1-DF179DCE6341}" presName="descendantBox" presStyleLbl="bgAccFollowNode1" presStyleIdx="0" presStyleCnt="9"/>
      <dgm:spPr/>
    </dgm:pt>
    <dgm:pt modelId="{96415EAA-D78F-458B-8561-09A4EB6A94FF}" type="pres">
      <dgm:prSet presAssocID="{9D1DA1D6-3005-4D49-9147-B4867CA0FA55}" presName="sp" presStyleCnt="0"/>
      <dgm:spPr/>
    </dgm:pt>
    <dgm:pt modelId="{64C67001-E412-45EA-9C13-A960EBF92B9B}" type="pres">
      <dgm:prSet presAssocID="{51FAC3D5-30B8-42BB-B99B-D351473B9DBB}" presName="arrowAndChildren" presStyleCnt="0"/>
      <dgm:spPr/>
    </dgm:pt>
    <dgm:pt modelId="{CAAF0AFB-338A-427F-962A-F6E6A2162EF6}" type="pres">
      <dgm:prSet presAssocID="{51FAC3D5-30B8-42BB-B99B-D351473B9DBB}" presName="parentTextArrow" presStyleLbl="node1" presStyleIdx="0" presStyleCnt="0"/>
      <dgm:spPr/>
    </dgm:pt>
    <dgm:pt modelId="{8EB7E4D3-57EF-46B0-A40D-19CBC3041903}" type="pres">
      <dgm:prSet presAssocID="{51FAC3D5-30B8-42BB-B99B-D351473B9DBB}" presName="arrow" presStyleLbl="alignNode1" presStyleIdx="1" presStyleCnt="9"/>
      <dgm:spPr/>
    </dgm:pt>
    <dgm:pt modelId="{C8B4484D-03A2-4C27-888C-D14368A1DC5F}" type="pres">
      <dgm:prSet presAssocID="{51FAC3D5-30B8-42BB-B99B-D351473B9DBB}" presName="descendantArrow" presStyleLbl="bgAccFollowNode1" presStyleIdx="1" presStyleCnt="9"/>
      <dgm:spPr/>
    </dgm:pt>
    <dgm:pt modelId="{C22D82D1-2EEF-4015-8660-6785EA30889C}" type="pres">
      <dgm:prSet presAssocID="{F3C664A5-352A-4FAD-B8AA-C51847A2594B}" presName="sp" presStyleCnt="0"/>
      <dgm:spPr/>
    </dgm:pt>
    <dgm:pt modelId="{9F04CC96-F11F-4BAA-A8C3-BE0A1309361B}" type="pres">
      <dgm:prSet presAssocID="{F334284E-DF71-4BE8-A22E-570892060115}" presName="arrowAndChildren" presStyleCnt="0"/>
      <dgm:spPr/>
    </dgm:pt>
    <dgm:pt modelId="{58A78D80-3893-4591-9F41-51575AD2AE63}" type="pres">
      <dgm:prSet presAssocID="{F334284E-DF71-4BE8-A22E-570892060115}" presName="parentTextArrow" presStyleLbl="node1" presStyleIdx="0" presStyleCnt="0"/>
      <dgm:spPr/>
    </dgm:pt>
    <dgm:pt modelId="{B3B67D17-60F6-4169-A49A-03E5BEC6F606}" type="pres">
      <dgm:prSet presAssocID="{F334284E-DF71-4BE8-A22E-570892060115}" presName="arrow" presStyleLbl="alignNode1" presStyleIdx="2" presStyleCnt="9"/>
      <dgm:spPr/>
    </dgm:pt>
    <dgm:pt modelId="{7E82ADE7-C487-405E-BB45-A093D549EA63}" type="pres">
      <dgm:prSet presAssocID="{F334284E-DF71-4BE8-A22E-570892060115}" presName="descendantArrow" presStyleLbl="bgAccFollowNode1" presStyleIdx="2" presStyleCnt="9"/>
      <dgm:spPr/>
    </dgm:pt>
    <dgm:pt modelId="{17FC2872-2587-4AE2-A151-A731A8B74D8D}" type="pres">
      <dgm:prSet presAssocID="{2B1B37D3-DB06-4CB5-B7C0-E18295669D31}" presName="sp" presStyleCnt="0"/>
      <dgm:spPr/>
    </dgm:pt>
    <dgm:pt modelId="{95E2235A-4C7A-40BF-AC1A-044E3FF387FB}" type="pres">
      <dgm:prSet presAssocID="{BC077C5B-3E1A-4D37-BADE-D08F229D9633}" presName="arrowAndChildren" presStyleCnt="0"/>
      <dgm:spPr/>
    </dgm:pt>
    <dgm:pt modelId="{118E9B5E-40F2-4A57-BC08-A4E303555730}" type="pres">
      <dgm:prSet presAssocID="{BC077C5B-3E1A-4D37-BADE-D08F229D9633}" presName="parentTextArrow" presStyleLbl="node1" presStyleIdx="0" presStyleCnt="0"/>
      <dgm:spPr/>
    </dgm:pt>
    <dgm:pt modelId="{452BD681-0578-4FC9-A5C4-0331AE01C737}" type="pres">
      <dgm:prSet presAssocID="{BC077C5B-3E1A-4D37-BADE-D08F229D9633}" presName="arrow" presStyleLbl="alignNode1" presStyleIdx="3" presStyleCnt="9"/>
      <dgm:spPr/>
    </dgm:pt>
    <dgm:pt modelId="{7F09B43D-98B8-41B5-A36E-B0E0C3E534DD}" type="pres">
      <dgm:prSet presAssocID="{BC077C5B-3E1A-4D37-BADE-D08F229D9633}" presName="descendantArrow" presStyleLbl="bgAccFollowNode1" presStyleIdx="3" presStyleCnt="9"/>
      <dgm:spPr/>
    </dgm:pt>
    <dgm:pt modelId="{F2F4183D-69B5-4E9C-93C3-DFDAC87E3A8D}" type="pres">
      <dgm:prSet presAssocID="{29D5ED4F-E477-4D2D-8F44-4F16E718CF16}" presName="sp" presStyleCnt="0"/>
      <dgm:spPr/>
    </dgm:pt>
    <dgm:pt modelId="{E83D1F98-5FD2-462F-BA1C-D9170062E043}" type="pres">
      <dgm:prSet presAssocID="{AF75C925-3AC0-4F67-AE66-E7659BD34695}" presName="arrowAndChildren" presStyleCnt="0"/>
      <dgm:spPr/>
    </dgm:pt>
    <dgm:pt modelId="{E29EA3E0-4F45-4041-B30A-A04DFC916BD0}" type="pres">
      <dgm:prSet presAssocID="{AF75C925-3AC0-4F67-AE66-E7659BD34695}" presName="parentTextArrow" presStyleLbl="node1" presStyleIdx="0" presStyleCnt="0"/>
      <dgm:spPr/>
    </dgm:pt>
    <dgm:pt modelId="{A7681602-C766-4AC4-A5FF-63360610ADA0}" type="pres">
      <dgm:prSet presAssocID="{AF75C925-3AC0-4F67-AE66-E7659BD34695}" presName="arrow" presStyleLbl="alignNode1" presStyleIdx="4" presStyleCnt="9"/>
      <dgm:spPr/>
    </dgm:pt>
    <dgm:pt modelId="{6B896AEA-E300-4443-A513-577A79C08CEC}" type="pres">
      <dgm:prSet presAssocID="{AF75C925-3AC0-4F67-AE66-E7659BD34695}" presName="descendantArrow" presStyleLbl="bgAccFollowNode1" presStyleIdx="4" presStyleCnt="9"/>
      <dgm:spPr/>
    </dgm:pt>
    <dgm:pt modelId="{E5AE3FBF-F1E7-4050-A977-74CFB14630D3}" type="pres">
      <dgm:prSet presAssocID="{E34329C9-87AC-48CE-8BBB-2FC88EAADC98}" presName="sp" presStyleCnt="0"/>
      <dgm:spPr/>
    </dgm:pt>
    <dgm:pt modelId="{5355005E-E83D-42B0-8410-14CBAD9C404A}" type="pres">
      <dgm:prSet presAssocID="{2F50BF85-E804-4B86-925C-31C41C5F6CEE}" presName="arrowAndChildren" presStyleCnt="0"/>
      <dgm:spPr/>
    </dgm:pt>
    <dgm:pt modelId="{04DB6DCC-4302-41A1-8036-24B88FB8A710}" type="pres">
      <dgm:prSet presAssocID="{2F50BF85-E804-4B86-925C-31C41C5F6CEE}" presName="parentTextArrow" presStyleLbl="node1" presStyleIdx="0" presStyleCnt="0"/>
      <dgm:spPr/>
    </dgm:pt>
    <dgm:pt modelId="{B4898C52-9F27-4FE5-BA5E-3AD97155AB4B}" type="pres">
      <dgm:prSet presAssocID="{2F50BF85-E804-4B86-925C-31C41C5F6CEE}" presName="arrow" presStyleLbl="alignNode1" presStyleIdx="5" presStyleCnt="9"/>
      <dgm:spPr/>
    </dgm:pt>
    <dgm:pt modelId="{FABF99D9-0EF3-4AD0-A254-77641519212F}" type="pres">
      <dgm:prSet presAssocID="{2F50BF85-E804-4B86-925C-31C41C5F6CEE}" presName="descendantArrow" presStyleLbl="bgAccFollowNode1" presStyleIdx="5" presStyleCnt="9"/>
      <dgm:spPr/>
    </dgm:pt>
    <dgm:pt modelId="{1F5F3DE2-880A-465A-B0ED-69604320F2D3}" type="pres">
      <dgm:prSet presAssocID="{CE7252E3-D821-4C3F-8731-B9A24C1DBAB2}" presName="sp" presStyleCnt="0"/>
      <dgm:spPr/>
    </dgm:pt>
    <dgm:pt modelId="{A168E36E-A7F1-4201-9BAE-BCED19247219}" type="pres">
      <dgm:prSet presAssocID="{BDB712D6-34B9-4FE9-914F-1B7BE6417253}" presName="arrowAndChildren" presStyleCnt="0"/>
      <dgm:spPr/>
    </dgm:pt>
    <dgm:pt modelId="{DDD7CDD0-E0A2-4F5A-A403-16A3D4F28FD8}" type="pres">
      <dgm:prSet presAssocID="{BDB712D6-34B9-4FE9-914F-1B7BE6417253}" presName="parentTextArrow" presStyleLbl="node1" presStyleIdx="0" presStyleCnt="0"/>
      <dgm:spPr/>
    </dgm:pt>
    <dgm:pt modelId="{EDA01F79-082A-430F-9026-8D77CE6F291A}" type="pres">
      <dgm:prSet presAssocID="{BDB712D6-34B9-4FE9-914F-1B7BE6417253}" presName="arrow" presStyleLbl="alignNode1" presStyleIdx="6" presStyleCnt="9"/>
      <dgm:spPr/>
    </dgm:pt>
    <dgm:pt modelId="{E210F17A-2898-4F16-8250-BF59366FBC10}" type="pres">
      <dgm:prSet presAssocID="{BDB712D6-34B9-4FE9-914F-1B7BE6417253}" presName="descendantArrow" presStyleLbl="bgAccFollowNode1" presStyleIdx="6" presStyleCnt="9"/>
      <dgm:spPr/>
    </dgm:pt>
    <dgm:pt modelId="{1A4043DC-A9B6-4D35-9277-F1A7D403632F}" type="pres">
      <dgm:prSet presAssocID="{C43A8594-63C9-47A9-9C58-7537B8AF8EF7}" presName="sp" presStyleCnt="0"/>
      <dgm:spPr/>
    </dgm:pt>
    <dgm:pt modelId="{8A9A2305-FFBA-41FA-8FF7-6206111F4276}" type="pres">
      <dgm:prSet presAssocID="{37D01A90-A49A-4471-884E-6D3AE0A85A1B}" presName="arrowAndChildren" presStyleCnt="0"/>
      <dgm:spPr/>
    </dgm:pt>
    <dgm:pt modelId="{B1CB657B-1E0C-4CB3-8762-55037A0361D6}" type="pres">
      <dgm:prSet presAssocID="{37D01A90-A49A-4471-884E-6D3AE0A85A1B}" presName="parentTextArrow" presStyleLbl="node1" presStyleIdx="0" presStyleCnt="0"/>
      <dgm:spPr/>
    </dgm:pt>
    <dgm:pt modelId="{F5B0D618-83AF-48C8-9F74-20C0D54E1E22}" type="pres">
      <dgm:prSet presAssocID="{37D01A90-A49A-4471-884E-6D3AE0A85A1B}" presName="arrow" presStyleLbl="alignNode1" presStyleIdx="7" presStyleCnt="9"/>
      <dgm:spPr/>
    </dgm:pt>
    <dgm:pt modelId="{4F08822D-FA58-47D2-98DE-946134BFE40C}" type="pres">
      <dgm:prSet presAssocID="{37D01A90-A49A-4471-884E-6D3AE0A85A1B}" presName="descendantArrow" presStyleLbl="bgAccFollowNode1" presStyleIdx="7" presStyleCnt="9"/>
      <dgm:spPr/>
    </dgm:pt>
    <dgm:pt modelId="{BAEB3E13-E66A-4AA3-BDC6-21F95008F385}" type="pres">
      <dgm:prSet presAssocID="{58C4B6CB-E2BF-4931-A5FA-7CC344D76927}" presName="sp" presStyleCnt="0"/>
      <dgm:spPr/>
    </dgm:pt>
    <dgm:pt modelId="{A0E98544-18FC-455C-8381-676EB2F801D2}" type="pres">
      <dgm:prSet presAssocID="{7BA4E73F-D81C-411A-9582-894E54B359A0}" presName="arrowAndChildren" presStyleCnt="0"/>
      <dgm:spPr/>
    </dgm:pt>
    <dgm:pt modelId="{FC1A0171-E801-4D46-A247-5075ED305E46}" type="pres">
      <dgm:prSet presAssocID="{7BA4E73F-D81C-411A-9582-894E54B359A0}" presName="parentTextArrow" presStyleLbl="node1" presStyleIdx="0" presStyleCnt="0"/>
      <dgm:spPr/>
    </dgm:pt>
    <dgm:pt modelId="{EAB67B24-8BD8-4D43-9924-46F03EC9BF26}" type="pres">
      <dgm:prSet presAssocID="{7BA4E73F-D81C-411A-9582-894E54B359A0}" presName="arrow" presStyleLbl="alignNode1" presStyleIdx="8" presStyleCnt="9"/>
      <dgm:spPr/>
    </dgm:pt>
    <dgm:pt modelId="{B169B184-D784-47A4-8D8C-AA8CD86D5FFC}" type="pres">
      <dgm:prSet presAssocID="{7BA4E73F-D81C-411A-9582-894E54B359A0}" presName="descendantArrow" presStyleLbl="bgAccFollowNode1" presStyleIdx="8" presStyleCnt="9"/>
      <dgm:spPr/>
    </dgm:pt>
  </dgm:ptLst>
  <dgm:cxnLst>
    <dgm:cxn modelId="{039FC500-A741-48AF-AADD-3E57215C75DD}" srcId="{2F50BF85-E804-4B86-925C-31C41C5F6CEE}" destId="{52CB082B-A5DA-4202-A46D-68F5502A43B9}" srcOrd="0" destOrd="0" parTransId="{41C098EE-C44A-43EA-89D8-5D8C3B90D272}" sibTransId="{EECE335A-3CF5-4FF8-838F-A21BFEBDFF33}"/>
    <dgm:cxn modelId="{17B54A02-5A92-4086-BBF2-9C257CD6A6E7}" type="presOf" srcId="{52CB082B-A5DA-4202-A46D-68F5502A43B9}" destId="{FABF99D9-0EF3-4AD0-A254-77641519212F}" srcOrd="0" destOrd="0" presId="urn:microsoft.com/office/officeart/2016/7/layout/VerticalDownArrowProcess"/>
    <dgm:cxn modelId="{306B5D03-EA1F-422B-A63B-239D8F68958C}" type="presOf" srcId="{51FAC3D5-30B8-42BB-B99B-D351473B9DBB}" destId="{CAAF0AFB-338A-427F-962A-F6E6A2162EF6}" srcOrd="0" destOrd="0" presId="urn:microsoft.com/office/officeart/2016/7/layout/VerticalDownArrowProcess"/>
    <dgm:cxn modelId="{44A28814-2FD0-4267-A276-AFF0AFA7B8FC}" srcId="{7BA4E73F-D81C-411A-9582-894E54B359A0}" destId="{D1180FB4-5AC8-4297-B64C-9089AB8FC68A}" srcOrd="0" destOrd="0" parTransId="{2BF17BD2-5206-40CD-93E4-EA027A5D7ADC}" sibTransId="{48F7AD1B-1443-4940-98C4-29CC4BC3C1AC}"/>
    <dgm:cxn modelId="{93F3B91B-2D93-4FEA-9585-BD1E052841C3}" type="presOf" srcId="{7BA4E73F-D81C-411A-9582-894E54B359A0}" destId="{FC1A0171-E801-4D46-A247-5075ED305E46}" srcOrd="0" destOrd="0" presId="urn:microsoft.com/office/officeart/2016/7/layout/VerticalDownArrowProcess"/>
    <dgm:cxn modelId="{0A13CA21-BE35-4214-8FC8-DBED2F0A59FB}" type="presOf" srcId="{17A87736-6030-447F-82A1-DF179DCE6341}" destId="{E793598C-D081-4547-9BDA-FD6D13DF2E09}" srcOrd="0" destOrd="0" presId="urn:microsoft.com/office/officeart/2016/7/layout/VerticalDownArrowProcess"/>
    <dgm:cxn modelId="{DA600B2B-22D2-4525-9FB7-D7858EA1C268}" srcId="{BBE8821F-E004-49DF-BE11-E8A8E2F697E9}" destId="{BDB712D6-34B9-4FE9-914F-1B7BE6417253}" srcOrd="2" destOrd="0" parTransId="{82BB5E8B-0A5B-49F0-976E-35C5D2739608}" sibTransId="{CE7252E3-D821-4C3F-8731-B9A24C1DBAB2}"/>
    <dgm:cxn modelId="{8EBA042D-096B-49BA-A5E1-AEAAE4AF1916}" type="presOf" srcId="{EE651A16-0BD6-46CB-9B9A-32E44684EB3F}" destId="{7E82ADE7-C487-405E-BB45-A093D549EA63}" srcOrd="0" destOrd="0" presId="urn:microsoft.com/office/officeart/2016/7/layout/VerticalDownArrowProcess"/>
    <dgm:cxn modelId="{22A6C63B-E748-45E3-97B0-71D1D94FBC40}" type="presOf" srcId="{1228A542-0C0C-4F66-A39C-57D0B4F53877}" destId="{65453DDE-4887-4731-A652-3CBACBED93CC}" srcOrd="0" destOrd="0" presId="urn:microsoft.com/office/officeart/2016/7/layout/VerticalDownArrowProcess"/>
    <dgm:cxn modelId="{5D32275E-664E-46A6-97FF-AB2B05105A16}" type="presOf" srcId="{BDB712D6-34B9-4FE9-914F-1B7BE6417253}" destId="{DDD7CDD0-E0A2-4F5A-A403-16A3D4F28FD8}" srcOrd="0" destOrd="0" presId="urn:microsoft.com/office/officeart/2016/7/layout/VerticalDownArrowProcess"/>
    <dgm:cxn modelId="{95FBE941-04E9-40B7-B46A-905F8E69BB62}" type="presOf" srcId="{37D01A90-A49A-4471-884E-6D3AE0A85A1B}" destId="{F5B0D618-83AF-48C8-9F74-20C0D54E1E22}" srcOrd="1" destOrd="0" presId="urn:microsoft.com/office/officeart/2016/7/layout/VerticalDownArrowProcess"/>
    <dgm:cxn modelId="{A6422C45-3539-4558-99DE-DFC9F1F7E7AF}" srcId="{BDB712D6-34B9-4FE9-914F-1B7BE6417253}" destId="{4311CBE8-ABC3-490C-9B9C-9DC359A60B7B}" srcOrd="0" destOrd="0" parTransId="{8D471B89-CF1C-4B24-88D7-AFDE4DFF347D}" sibTransId="{8D2A59FD-6B60-44E7-ABAF-79120039D426}"/>
    <dgm:cxn modelId="{C1FD5868-045C-4AF3-9467-E1F1AAD37E95}" srcId="{BBE8821F-E004-49DF-BE11-E8A8E2F697E9}" destId="{F334284E-DF71-4BE8-A22E-570892060115}" srcOrd="6" destOrd="0" parTransId="{168C8700-BB0B-4F2D-8CEF-67054355A2F0}" sibTransId="{F3C664A5-352A-4FAD-B8AA-C51847A2594B}"/>
    <dgm:cxn modelId="{07EF3149-877F-4857-A5D7-A5D3CDA421BC}" type="presOf" srcId="{D1180FB4-5AC8-4297-B64C-9089AB8FC68A}" destId="{B169B184-D784-47A4-8D8C-AA8CD86D5FFC}" srcOrd="0" destOrd="0" presId="urn:microsoft.com/office/officeart/2016/7/layout/VerticalDownArrowProcess"/>
    <dgm:cxn modelId="{94FA526C-29ED-49CF-BF8C-F76A924BD479}" type="presOf" srcId="{38635BEC-11F9-4912-9BF2-827A747EB235}" destId="{C8B4484D-03A2-4C27-888C-D14368A1DC5F}" srcOrd="0" destOrd="0" presId="urn:microsoft.com/office/officeart/2016/7/layout/VerticalDownArrowProcess"/>
    <dgm:cxn modelId="{02BF2A75-8C8A-46CE-859E-5A68DFBED179}" type="presOf" srcId="{2F50BF85-E804-4B86-925C-31C41C5F6CEE}" destId="{B4898C52-9F27-4FE5-BA5E-3AD97155AB4B}" srcOrd="1" destOrd="0" presId="urn:microsoft.com/office/officeart/2016/7/layout/VerticalDownArrowProcess"/>
    <dgm:cxn modelId="{A46ED376-954E-4360-9925-3A41843A9E48}" srcId="{F334284E-DF71-4BE8-A22E-570892060115}" destId="{EE651A16-0BD6-46CB-9B9A-32E44684EB3F}" srcOrd="0" destOrd="0" parTransId="{5605A811-D8E7-4457-B9AB-5A9FF793D60D}" sibTransId="{62D8002F-1688-4678-A808-5102115B7C7A}"/>
    <dgm:cxn modelId="{1257CD57-9B73-4675-945F-995D466B67FF}" type="presOf" srcId="{BDB712D6-34B9-4FE9-914F-1B7BE6417253}" destId="{EDA01F79-082A-430F-9026-8D77CE6F291A}" srcOrd="1" destOrd="0" presId="urn:microsoft.com/office/officeart/2016/7/layout/VerticalDownArrowProcess"/>
    <dgm:cxn modelId="{E7E90058-55CF-4063-A301-05EC0BC0F8D6}" type="presOf" srcId="{F334284E-DF71-4BE8-A22E-570892060115}" destId="{B3B67D17-60F6-4169-A49A-03E5BEC6F606}" srcOrd="1" destOrd="0" presId="urn:microsoft.com/office/officeart/2016/7/layout/VerticalDownArrowProcess"/>
    <dgm:cxn modelId="{17347959-B37E-4456-B43E-700BC9CE784D}" type="presOf" srcId="{BC077C5B-3E1A-4D37-BADE-D08F229D9633}" destId="{452BD681-0578-4FC9-A5C4-0331AE01C737}" srcOrd="1" destOrd="0" presId="urn:microsoft.com/office/officeart/2016/7/layout/VerticalDownArrowProcess"/>
    <dgm:cxn modelId="{F12ED57C-C3B5-4E74-9A86-C3CECAE9C8F8}" type="presOf" srcId="{28C40FE3-7B0B-4151-BE34-AB2D06A2CC00}" destId="{6B896AEA-E300-4443-A513-577A79C08CEC}" srcOrd="0" destOrd="0" presId="urn:microsoft.com/office/officeart/2016/7/layout/VerticalDownArrowProcess"/>
    <dgm:cxn modelId="{60268286-4E17-4BC9-88DB-9F97617A14F9}" srcId="{17A87736-6030-447F-82A1-DF179DCE6341}" destId="{1228A542-0C0C-4F66-A39C-57D0B4F53877}" srcOrd="0" destOrd="0" parTransId="{AE9675E6-C027-4584-8342-842C87DA8199}" sibTransId="{F2439059-7B09-47C0-95E8-73BBD5563C14}"/>
    <dgm:cxn modelId="{823C9486-E767-4566-95C2-ED2F4B8A325D}" type="presOf" srcId="{4311CBE8-ABC3-490C-9B9C-9DC359A60B7B}" destId="{E210F17A-2898-4F16-8250-BF59366FBC10}" srcOrd="0" destOrd="0" presId="urn:microsoft.com/office/officeart/2016/7/layout/VerticalDownArrowProcess"/>
    <dgm:cxn modelId="{B7477790-F8FF-4AA3-9D36-675C88223D3C}" type="presOf" srcId="{BBE8821F-E004-49DF-BE11-E8A8E2F697E9}" destId="{77646AC8-79D4-47BB-BA4C-26B749A0F271}" srcOrd="0" destOrd="0" presId="urn:microsoft.com/office/officeart/2016/7/layout/VerticalDownArrowProcess"/>
    <dgm:cxn modelId="{CDBAC491-477B-43AC-9529-219CDD07B8C2}" srcId="{51FAC3D5-30B8-42BB-B99B-D351473B9DBB}" destId="{38635BEC-11F9-4912-9BF2-827A747EB235}" srcOrd="0" destOrd="0" parTransId="{60E247B8-4FF5-407C-8AAC-4A98EC944A35}" sibTransId="{CBB9E194-E673-4D77-BE48-2719416C7A6F}"/>
    <dgm:cxn modelId="{561DC292-DC18-4355-9DD4-8BA235D493D2}" srcId="{BBE8821F-E004-49DF-BE11-E8A8E2F697E9}" destId="{37D01A90-A49A-4471-884E-6D3AE0A85A1B}" srcOrd="1" destOrd="0" parTransId="{5913A298-1064-4F2F-B344-732D71B516D1}" sibTransId="{C43A8594-63C9-47A9-9C58-7537B8AF8EF7}"/>
    <dgm:cxn modelId="{0BA4CA98-763C-4202-8501-E3D6AD16BC32}" type="presOf" srcId="{51FAC3D5-30B8-42BB-B99B-D351473B9DBB}" destId="{8EB7E4D3-57EF-46B0-A40D-19CBC3041903}" srcOrd="1" destOrd="0" presId="urn:microsoft.com/office/officeart/2016/7/layout/VerticalDownArrowProcess"/>
    <dgm:cxn modelId="{EEB9F19A-751B-419E-82D9-302347ADFC1C}" srcId="{BBE8821F-E004-49DF-BE11-E8A8E2F697E9}" destId="{2F50BF85-E804-4B86-925C-31C41C5F6CEE}" srcOrd="3" destOrd="0" parTransId="{86D1131A-E3B6-4BC8-ADA7-A60FFD550DDF}" sibTransId="{E34329C9-87AC-48CE-8BBB-2FC88EAADC98}"/>
    <dgm:cxn modelId="{43CF7DA1-BBD2-41E0-8C6C-2A79DB207547}" srcId="{AF75C925-3AC0-4F67-AE66-E7659BD34695}" destId="{28C40FE3-7B0B-4151-BE34-AB2D06A2CC00}" srcOrd="0" destOrd="0" parTransId="{0DABE636-85F1-40B7-9B7E-97BD9DC3DE24}" sibTransId="{7CE7F732-E17E-496D-AF41-F225638CA46C}"/>
    <dgm:cxn modelId="{FC6E13A4-B724-4465-874C-1010755B6657}" srcId="{BBE8821F-E004-49DF-BE11-E8A8E2F697E9}" destId="{17A87736-6030-447F-82A1-DF179DCE6341}" srcOrd="8" destOrd="0" parTransId="{9D860DF0-43BD-4009-89E0-E14E044056E5}" sibTransId="{757A4D35-6AD9-4B49-BE83-39C7E8E0D8A0}"/>
    <dgm:cxn modelId="{74F73AA9-EA96-4D11-8589-236E02EE742A}" srcId="{BBE8821F-E004-49DF-BE11-E8A8E2F697E9}" destId="{BC077C5B-3E1A-4D37-BADE-D08F229D9633}" srcOrd="5" destOrd="0" parTransId="{4F7DCAF0-2E6C-45B7-B74C-38A99012BF06}" sibTransId="{2B1B37D3-DB06-4CB5-B7C0-E18295669D31}"/>
    <dgm:cxn modelId="{571B7FAF-0704-455E-8D28-F40C84C7910D}" type="presOf" srcId="{F334284E-DF71-4BE8-A22E-570892060115}" destId="{58A78D80-3893-4591-9F41-51575AD2AE63}" srcOrd="0" destOrd="0" presId="urn:microsoft.com/office/officeart/2016/7/layout/VerticalDownArrowProcess"/>
    <dgm:cxn modelId="{CA872AC2-1BB1-41A0-82FA-CF0C2EF63117}" type="presOf" srcId="{73F78D0B-17E5-456A-901E-59914B224353}" destId="{4F08822D-FA58-47D2-98DE-946134BFE40C}" srcOrd="0" destOrd="0" presId="urn:microsoft.com/office/officeart/2016/7/layout/VerticalDownArrowProcess"/>
    <dgm:cxn modelId="{328760CB-1235-493E-9FFD-971F30016687}" srcId="{BBE8821F-E004-49DF-BE11-E8A8E2F697E9}" destId="{AF75C925-3AC0-4F67-AE66-E7659BD34695}" srcOrd="4" destOrd="0" parTransId="{3F912AF8-75C7-4978-B56B-08B6C9D8E5A9}" sibTransId="{29D5ED4F-E477-4D2D-8F44-4F16E718CF16}"/>
    <dgm:cxn modelId="{42A4B8CB-2518-4B29-8F6A-E59BB37DB401}" type="presOf" srcId="{2F50BF85-E804-4B86-925C-31C41C5F6CEE}" destId="{04DB6DCC-4302-41A1-8036-24B88FB8A710}" srcOrd="0" destOrd="0" presId="urn:microsoft.com/office/officeart/2016/7/layout/VerticalDownArrowProcess"/>
    <dgm:cxn modelId="{C81532CE-E5D0-4537-8F1D-C1EA80D9C897}" type="presOf" srcId="{AF75C925-3AC0-4F67-AE66-E7659BD34695}" destId="{E29EA3E0-4F45-4041-B30A-A04DFC916BD0}" srcOrd="0" destOrd="0" presId="urn:microsoft.com/office/officeart/2016/7/layout/VerticalDownArrowProcess"/>
    <dgm:cxn modelId="{E9DF9CDB-64AC-4187-9685-ED6B9C0C7166}" type="presOf" srcId="{BC077C5B-3E1A-4D37-BADE-D08F229D9633}" destId="{118E9B5E-40F2-4A57-BC08-A4E303555730}" srcOrd="0" destOrd="0" presId="urn:microsoft.com/office/officeart/2016/7/layout/VerticalDownArrowProcess"/>
    <dgm:cxn modelId="{EC2969DD-FDC3-4F5D-8A82-CB2324FF2359}" type="presOf" srcId="{ED9BC375-D2F9-4D05-906B-3767CF8295E6}" destId="{7F09B43D-98B8-41B5-A36E-B0E0C3E534DD}" srcOrd="0" destOrd="0" presId="urn:microsoft.com/office/officeart/2016/7/layout/VerticalDownArrowProcess"/>
    <dgm:cxn modelId="{C23FD5DD-ADC8-48F5-913A-BE1DA783DD31}" srcId="{BBE8821F-E004-49DF-BE11-E8A8E2F697E9}" destId="{7BA4E73F-D81C-411A-9582-894E54B359A0}" srcOrd="0" destOrd="0" parTransId="{8339ABA4-995D-49EF-B666-32BD66A7272F}" sibTransId="{58C4B6CB-E2BF-4931-A5FA-7CC344D76927}"/>
    <dgm:cxn modelId="{ECA1F2E6-B270-4291-A032-C725CAC0AB4D}" srcId="{37D01A90-A49A-4471-884E-6D3AE0A85A1B}" destId="{73F78D0B-17E5-456A-901E-59914B224353}" srcOrd="0" destOrd="0" parTransId="{41F08B93-5E03-4EAD-BF94-90F28E7BD3EE}" sibTransId="{57CA3647-0F6A-40CB-A810-5389CEE25303}"/>
    <dgm:cxn modelId="{6F36A4EA-2ED0-4CE5-9A1F-1A264DA925FE}" type="presOf" srcId="{AF75C925-3AC0-4F67-AE66-E7659BD34695}" destId="{A7681602-C766-4AC4-A5FF-63360610ADA0}" srcOrd="1" destOrd="0" presId="urn:microsoft.com/office/officeart/2016/7/layout/VerticalDownArrowProcess"/>
    <dgm:cxn modelId="{B827EAEE-1C11-48FE-8CF3-72D58687DF65}" srcId="{BBE8821F-E004-49DF-BE11-E8A8E2F697E9}" destId="{51FAC3D5-30B8-42BB-B99B-D351473B9DBB}" srcOrd="7" destOrd="0" parTransId="{DCC29A13-C430-4166-BCD3-E9412B0A341C}" sibTransId="{9D1DA1D6-3005-4D49-9147-B4867CA0FA55}"/>
    <dgm:cxn modelId="{B475C8F0-C640-44D8-A1FD-A4EFD18BC554}" type="presOf" srcId="{7BA4E73F-D81C-411A-9582-894E54B359A0}" destId="{EAB67B24-8BD8-4D43-9924-46F03EC9BF26}" srcOrd="1" destOrd="0" presId="urn:microsoft.com/office/officeart/2016/7/layout/VerticalDownArrowProcess"/>
    <dgm:cxn modelId="{7C58E4F0-1CF3-4AB3-B2FE-264A968EBD9E}" srcId="{BC077C5B-3E1A-4D37-BADE-D08F229D9633}" destId="{ED9BC375-D2F9-4D05-906B-3767CF8295E6}" srcOrd="0" destOrd="0" parTransId="{6F959EC0-C1C7-4C4E-BCB4-7BEC3040BB77}" sibTransId="{F69D7579-DF17-4DEE-B762-FEA6A68AFF4E}"/>
    <dgm:cxn modelId="{29F353FE-20F6-4593-B0E2-3F12A204303F}" type="presOf" srcId="{37D01A90-A49A-4471-884E-6D3AE0A85A1B}" destId="{B1CB657B-1E0C-4CB3-8762-55037A0361D6}" srcOrd="0" destOrd="0" presId="urn:microsoft.com/office/officeart/2016/7/layout/VerticalDownArrowProcess"/>
    <dgm:cxn modelId="{E343B8FA-2408-4B10-AC63-33E51BC75811}" type="presParOf" srcId="{77646AC8-79D4-47BB-BA4C-26B749A0F271}" destId="{A500F581-E099-4296-A95A-B0AE4795DD9C}" srcOrd="0" destOrd="0" presId="urn:microsoft.com/office/officeart/2016/7/layout/VerticalDownArrowProcess"/>
    <dgm:cxn modelId="{0D3867BC-E211-4A69-8D2C-4AB4631E77E2}" type="presParOf" srcId="{A500F581-E099-4296-A95A-B0AE4795DD9C}" destId="{E793598C-D081-4547-9BDA-FD6D13DF2E09}" srcOrd="0" destOrd="0" presId="urn:microsoft.com/office/officeart/2016/7/layout/VerticalDownArrowProcess"/>
    <dgm:cxn modelId="{EF357A99-4C54-4F3E-B172-9FD6D0D8CB0E}" type="presParOf" srcId="{A500F581-E099-4296-A95A-B0AE4795DD9C}" destId="{65453DDE-4887-4731-A652-3CBACBED93CC}" srcOrd="1" destOrd="0" presId="urn:microsoft.com/office/officeart/2016/7/layout/VerticalDownArrowProcess"/>
    <dgm:cxn modelId="{B5EF3ED6-EDEB-47B1-93F6-48A3BDB6DA9A}" type="presParOf" srcId="{77646AC8-79D4-47BB-BA4C-26B749A0F271}" destId="{96415EAA-D78F-458B-8561-09A4EB6A94FF}" srcOrd="1" destOrd="0" presId="urn:microsoft.com/office/officeart/2016/7/layout/VerticalDownArrowProcess"/>
    <dgm:cxn modelId="{3AEC46AF-7C8E-4DDB-A62D-EC5A812A4066}" type="presParOf" srcId="{77646AC8-79D4-47BB-BA4C-26B749A0F271}" destId="{64C67001-E412-45EA-9C13-A960EBF92B9B}" srcOrd="2" destOrd="0" presId="urn:microsoft.com/office/officeart/2016/7/layout/VerticalDownArrowProcess"/>
    <dgm:cxn modelId="{19EAB449-5D7A-4FFD-A692-EAEC478838BE}" type="presParOf" srcId="{64C67001-E412-45EA-9C13-A960EBF92B9B}" destId="{CAAF0AFB-338A-427F-962A-F6E6A2162EF6}" srcOrd="0" destOrd="0" presId="urn:microsoft.com/office/officeart/2016/7/layout/VerticalDownArrowProcess"/>
    <dgm:cxn modelId="{AB0197C2-75D8-4FC6-B727-BD38772C0132}" type="presParOf" srcId="{64C67001-E412-45EA-9C13-A960EBF92B9B}" destId="{8EB7E4D3-57EF-46B0-A40D-19CBC3041903}" srcOrd="1" destOrd="0" presId="urn:microsoft.com/office/officeart/2016/7/layout/VerticalDownArrowProcess"/>
    <dgm:cxn modelId="{EE959BBC-AA21-4925-86F3-239AAD7E1671}" type="presParOf" srcId="{64C67001-E412-45EA-9C13-A960EBF92B9B}" destId="{C8B4484D-03A2-4C27-888C-D14368A1DC5F}" srcOrd="2" destOrd="0" presId="urn:microsoft.com/office/officeart/2016/7/layout/VerticalDownArrowProcess"/>
    <dgm:cxn modelId="{B9B45800-56FF-48A8-B098-774B199D7DCB}" type="presParOf" srcId="{77646AC8-79D4-47BB-BA4C-26B749A0F271}" destId="{C22D82D1-2EEF-4015-8660-6785EA30889C}" srcOrd="3" destOrd="0" presId="urn:microsoft.com/office/officeart/2016/7/layout/VerticalDownArrowProcess"/>
    <dgm:cxn modelId="{F93B0B28-17C3-4683-9365-B60FAEDB3CA4}" type="presParOf" srcId="{77646AC8-79D4-47BB-BA4C-26B749A0F271}" destId="{9F04CC96-F11F-4BAA-A8C3-BE0A1309361B}" srcOrd="4" destOrd="0" presId="urn:microsoft.com/office/officeart/2016/7/layout/VerticalDownArrowProcess"/>
    <dgm:cxn modelId="{EAFE3F71-34B0-4B62-A4A7-DDA245466425}" type="presParOf" srcId="{9F04CC96-F11F-4BAA-A8C3-BE0A1309361B}" destId="{58A78D80-3893-4591-9F41-51575AD2AE63}" srcOrd="0" destOrd="0" presId="urn:microsoft.com/office/officeart/2016/7/layout/VerticalDownArrowProcess"/>
    <dgm:cxn modelId="{5C9E2C19-AA60-4760-9341-A21182741E4D}" type="presParOf" srcId="{9F04CC96-F11F-4BAA-A8C3-BE0A1309361B}" destId="{B3B67D17-60F6-4169-A49A-03E5BEC6F606}" srcOrd="1" destOrd="0" presId="urn:microsoft.com/office/officeart/2016/7/layout/VerticalDownArrowProcess"/>
    <dgm:cxn modelId="{02B91ADC-47E5-4067-9663-79CC777DFC21}" type="presParOf" srcId="{9F04CC96-F11F-4BAA-A8C3-BE0A1309361B}" destId="{7E82ADE7-C487-405E-BB45-A093D549EA63}" srcOrd="2" destOrd="0" presId="urn:microsoft.com/office/officeart/2016/7/layout/VerticalDownArrowProcess"/>
    <dgm:cxn modelId="{266A85FD-E995-4EDF-A8DC-41D6D44F9F55}" type="presParOf" srcId="{77646AC8-79D4-47BB-BA4C-26B749A0F271}" destId="{17FC2872-2587-4AE2-A151-A731A8B74D8D}" srcOrd="5" destOrd="0" presId="urn:microsoft.com/office/officeart/2016/7/layout/VerticalDownArrowProcess"/>
    <dgm:cxn modelId="{5B840F66-6D3B-4CE7-B578-E0D33F1085EB}" type="presParOf" srcId="{77646AC8-79D4-47BB-BA4C-26B749A0F271}" destId="{95E2235A-4C7A-40BF-AC1A-044E3FF387FB}" srcOrd="6" destOrd="0" presId="urn:microsoft.com/office/officeart/2016/7/layout/VerticalDownArrowProcess"/>
    <dgm:cxn modelId="{7CD1251F-D0D5-42EC-959B-ABBDE74CF3D9}" type="presParOf" srcId="{95E2235A-4C7A-40BF-AC1A-044E3FF387FB}" destId="{118E9B5E-40F2-4A57-BC08-A4E303555730}" srcOrd="0" destOrd="0" presId="urn:microsoft.com/office/officeart/2016/7/layout/VerticalDownArrowProcess"/>
    <dgm:cxn modelId="{262BBFB9-0B1F-4E0B-853E-73F672C390B6}" type="presParOf" srcId="{95E2235A-4C7A-40BF-AC1A-044E3FF387FB}" destId="{452BD681-0578-4FC9-A5C4-0331AE01C737}" srcOrd="1" destOrd="0" presId="urn:microsoft.com/office/officeart/2016/7/layout/VerticalDownArrowProcess"/>
    <dgm:cxn modelId="{76A4B9E8-B52C-44AC-A88D-52DF8AE90A0A}" type="presParOf" srcId="{95E2235A-4C7A-40BF-AC1A-044E3FF387FB}" destId="{7F09B43D-98B8-41B5-A36E-B0E0C3E534DD}" srcOrd="2" destOrd="0" presId="urn:microsoft.com/office/officeart/2016/7/layout/VerticalDownArrowProcess"/>
    <dgm:cxn modelId="{9015A12A-EDD5-48B0-A22E-4AF4F602D025}" type="presParOf" srcId="{77646AC8-79D4-47BB-BA4C-26B749A0F271}" destId="{F2F4183D-69B5-4E9C-93C3-DFDAC87E3A8D}" srcOrd="7" destOrd="0" presId="urn:microsoft.com/office/officeart/2016/7/layout/VerticalDownArrowProcess"/>
    <dgm:cxn modelId="{2A0A5EA0-6ED6-499A-A0E0-E2D2BB7BF2EF}" type="presParOf" srcId="{77646AC8-79D4-47BB-BA4C-26B749A0F271}" destId="{E83D1F98-5FD2-462F-BA1C-D9170062E043}" srcOrd="8" destOrd="0" presId="urn:microsoft.com/office/officeart/2016/7/layout/VerticalDownArrowProcess"/>
    <dgm:cxn modelId="{4489515A-97C0-48ED-8C39-BB4401B50D46}" type="presParOf" srcId="{E83D1F98-5FD2-462F-BA1C-D9170062E043}" destId="{E29EA3E0-4F45-4041-B30A-A04DFC916BD0}" srcOrd="0" destOrd="0" presId="urn:microsoft.com/office/officeart/2016/7/layout/VerticalDownArrowProcess"/>
    <dgm:cxn modelId="{AFC055A1-804D-4359-8A71-BA71DFD8B65C}" type="presParOf" srcId="{E83D1F98-5FD2-462F-BA1C-D9170062E043}" destId="{A7681602-C766-4AC4-A5FF-63360610ADA0}" srcOrd="1" destOrd="0" presId="urn:microsoft.com/office/officeart/2016/7/layout/VerticalDownArrowProcess"/>
    <dgm:cxn modelId="{1ECEB4E3-8CD5-40A4-A4A6-3F71D00C5FED}" type="presParOf" srcId="{E83D1F98-5FD2-462F-BA1C-D9170062E043}" destId="{6B896AEA-E300-4443-A513-577A79C08CEC}" srcOrd="2" destOrd="0" presId="urn:microsoft.com/office/officeart/2016/7/layout/VerticalDownArrowProcess"/>
    <dgm:cxn modelId="{B62114D5-9CF8-4D3C-AEFF-B01D7414CBFD}" type="presParOf" srcId="{77646AC8-79D4-47BB-BA4C-26B749A0F271}" destId="{E5AE3FBF-F1E7-4050-A977-74CFB14630D3}" srcOrd="9" destOrd="0" presId="urn:microsoft.com/office/officeart/2016/7/layout/VerticalDownArrowProcess"/>
    <dgm:cxn modelId="{EBB3B97B-5FB3-4C2D-8C50-6F5D31AE80A3}" type="presParOf" srcId="{77646AC8-79D4-47BB-BA4C-26B749A0F271}" destId="{5355005E-E83D-42B0-8410-14CBAD9C404A}" srcOrd="10" destOrd="0" presId="urn:microsoft.com/office/officeart/2016/7/layout/VerticalDownArrowProcess"/>
    <dgm:cxn modelId="{EF3A6874-4900-40A5-8441-EAE953B888BD}" type="presParOf" srcId="{5355005E-E83D-42B0-8410-14CBAD9C404A}" destId="{04DB6DCC-4302-41A1-8036-24B88FB8A710}" srcOrd="0" destOrd="0" presId="urn:microsoft.com/office/officeart/2016/7/layout/VerticalDownArrowProcess"/>
    <dgm:cxn modelId="{0DA2ED78-2BA4-49AA-8027-B9F5D40521F2}" type="presParOf" srcId="{5355005E-E83D-42B0-8410-14CBAD9C404A}" destId="{B4898C52-9F27-4FE5-BA5E-3AD97155AB4B}" srcOrd="1" destOrd="0" presId="urn:microsoft.com/office/officeart/2016/7/layout/VerticalDownArrowProcess"/>
    <dgm:cxn modelId="{8ED07739-0F4D-478F-9CF0-91A42ED32209}" type="presParOf" srcId="{5355005E-E83D-42B0-8410-14CBAD9C404A}" destId="{FABF99D9-0EF3-4AD0-A254-77641519212F}" srcOrd="2" destOrd="0" presId="urn:microsoft.com/office/officeart/2016/7/layout/VerticalDownArrowProcess"/>
    <dgm:cxn modelId="{2AAB27F3-F173-4E66-A323-62B6EE021477}" type="presParOf" srcId="{77646AC8-79D4-47BB-BA4C-26B749A0F271}" destId="{1F5F3DE2-880A-465A-B0ED-69604320F2D3}" srcOrd="11" destOrd="0" presId="urn:microsoft.com/office/officeart/2016/7/layout/VerticalDownArrowProcess"/>
    <dgm:cxn modelId="{B583B8A0-FC4F-4B70-B694-A1882995581C}" type="presParOf" srcId="{77646AC8-79D4-47BB-BA4C-26B749A0F271}" destId="{A168E36E-A7F1-4201-9BAE-BCED19247219}" srcOrd="12" destOrd="0" presId="urn:microsoft.com/office/officeart/2016/7/layout/VerticalDownArrowProcess"/>
    <dgm:cxn modelId="{8C7FD421-CEE3-44A6-8F4B-49FEB12FB9A9}" type="presParOf" srcId="{A168E36E-A7F1-4201-9BAE-BCED19247219}" destId="{DDD7CDD0-E0A2-4F5A-A403-16A3D4F28FD8}" srcOrd="0" destOrd="0" presId="urn:microsoft.com/office/officeart/2016/7/layout/VerticalDownArrowProcess"/>
    <dgm:cxn modelId="{2D35BDB3-BE24-432C-96B6-BBFCCA4B1E35}" type="presParOf" srcId="{A168E36E-A7F1-4201-9BAE-BCED19247219}" destId="{EDA01F79-082A-430F-9026-8D77CE6F291A}" srcOrd="1" destOrd="0" presId="urn:microsoft.com/office/officeart/2016/7/layout/VerticalDownArrowProcess"/>
    <dgm:cxn modelId="{A069599B-6397-438C-89F8-B1A23A832D1D}" type="presParOf" srcId="{A168E36E-A7F1-4201-9BAE-BCED19247219}" destId="{E210F17A-2898-4F16-8250-BF59366FBC10}" srcOrd="2" destOrd="0" presId="urn:microsoft.com/office/officeart/2016/7/layout/VerticalDownArrowProcess"/>
    <dgm:cxn modelId="{474BBDB4-4DCF-4345-B63F-49DB42456903}" type="presParOf" srcId="{77646AC8-79D4-47BB-BA4C-26B749A0F271}" destId="{1A4043DC-A9B6-4D35-9277-F1A7D403632F}" srcOrd="13" destOrd="0" presId="urn:microsoft.com/office/officeart/2016/7/layout/VerticalDownArrowProcess"/>
    <dgm:cxn modelId="{64B87BA2-6E96-4D14-B22A-BC497125FF7E}" type="presParOf" srcId="{77646AC8-79D4-47BB-BA4C-26B749A0F271}" destId="{8A9A2305-FFBA-41FA-8FF7-6206111F4276}" srcOrd="14" destOrd="0" presId="urn:microsoft.com/office/officeart/2016/7/layout/VerticalDownArrowProcess"/>
    <dgm:cxn modelId="{8D2E89BB-088A-480D-8BAE-AE82A4AD3B15}" type="presParOf" srcId="{8A9A2305-FFBA-41FA-8FF7-6206111F4276}" destId="{B1CB657B-1E0C-4CB3-8762-55037A0361D6}" srcOrd="0" destOrd="0" presId="urn:microsoft.com/office/officeart/2016/7/layout/VerticalDownArrowProcess"/>
    <dgm:cxn modelId="{139B1AFD-F571-4932-8581-BBC53AFC2AC0}" type="presParOf" srcId="{8A9A2305-FFBA-41FA-8FF7-6206111F4276}" destId="{F5B0D618-83AF-48C8-9F74-20C0D54E1E22}" srcOrd="1" destOrd="0" presId="urn:microsoft.com/office/officeart/2016/7/layout/VerticalDownArrowProcess"/>
    <dgm:cxn modelId="{50C887CB-0DBB-4EA0-A8BB-BF018F16BFB0}" type="presParOf" srcId="{8A9A2305-FFBA-41FA-8FF7-6206111F4276}" destId="{4F08822D-FA58-47D2-98DE-946134BFE40C}" srcOrd="2" destOrd="0" presId="urn:microsoft.com/office/officeart/2016/7/layout/VerticalDownArrowProcess"/>
    <dgm:cxn modelId="{5B2B7062-5E72-40F9-861D-4BAAC18E9197}" type="presParOf" srcId="{77646AC8-79D4-47BB-BA4C-26B749A0F271}" destId="{BAEB3E13-E66A-4AA3-BDC6-21F95008F385}" srcOrd="15" destOrd="0" presId="urn:microsoft.com/office/officeart/2016/7/layout/VerticalDownArrowProcess"/>
    <dgm:cxn modelId="{E6C45186-59BD-4F21-8021-76DA5E591278}" type="presParOf" srcId="{77646AC8-79D4-47BB-BA4C-26B749A0F271}" destId="{A0E98544-18FC-455C-8381-676EB2F801D2}" srcOrd="16" destOrd="0" presId="urn:microsoft.com/office/officeart/2016/7/layout/VerticalDownArrowProcess"/>
    <dgm:cxn modelId="{6411C739-D8E3-45D4-9216-16AAE69DE688}" type="presParOf" srcId="{A0E98544-18FC-455C-8381-676EB2F801D2}" destId="{FC1A0171-E801-4D46-A247-5075ED305E46}" srcOrd="0" destOrd="0" presId="urn:microsoft.com/office/officeart/2016/7/layout/VerticalDownArrowProcess"/>
    <dgm:cxn modelId="{01ABEC20-CCEE-40AA-A9D1-3C60396483C3}" type="presParOf" srcId="{A0E98544-18FC-455C-8381-676EB2F801D2}" destId="{EAB67B24-8BD8-4D43-9924-46F03EC9BF26}" srcOrd="1" destOrd="0" presId="urn:microsoft.com/office/officeart/2016/7/layout/VerticalDownArrowProcess"/>
    <dgm:cxn modelId="{C4D93661-8844-4F4E-A1CE-407CC658748E}" type="presParOf" srcId="{A0E98544-18FC-455C-8381-676EB2F801D2}" destId="{B169B184-D784-47A4-8D8C-AA8CD86D5FFC}"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A9129-01C1-4AC2-951E-491730883919}">
      <dsp:nvSpPr>
        <dsp:cNvPr id="0" name=""/>
        <dsp:cNvSpPr/>
      </dsp:nvSpPr>
      <dsp:spPr>
        <a:xfrm>
          <a:off x="1178" y="0"/>
          <a:ext cx="1833754" cy="34214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Coordinator Experience</a:t>
          </a:r>
        </a:p>
      </dsp:txBody>
      <dsp:txXfrm>
        <a:off x="1178" y="1368591"/>
        <a:ext cx="1833754" cy="1368591"/>
      </dsp:txXfrm>
    </dsp:sp>
    <dsp:sp modelId="{5EBA21FB-60B7-4485-AF2E-4608290CDED0}">
      <dsp:nvSpPr>
        <dsp:cNvPr id="0" name=""/>
        <dsp:cNvSpPr/>
      </dsp:nvSpPr>
      <dsp:spPr>
        <a:xfrm>
          <a:off x="348379" y="205288"/>
          <a:ext cx="1139352" cy="1139352"/>
        </a:xfrm>
        <a:prstGeom prst="ellipse">
          <a:avLst/>
        </a:prstGeom>
        <a:blipFill>
          <a:blip xmlns:r="http://schemas.openxmlformats.org/officeDocument/2006/relationships" r:embed="rId1"/>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E25750-56C1-4141-BFF8-28BBB48E3B62}">
      <dsp:nvSpPr>
        <dsp:cNvPr id="0" name=""/>
        <dsp:cNvSpPr/>
      </dsp:nvSpPr>
      <dsp:spPr>
        <a:xfrm>
          <a:off x="1889946" y="0"/>
          <a:ext cx="1833754" cy="34214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ELS Experience</a:t>
          </a:r>
        </a:p>
      </dsp:txBody>
      <dsp:txXfrm>
        <a:off x="1889946" y="1368591"/>
        <a:ext cx="1833754" cy="1368591"/>
      </dsp:txXfrm>
    </dsp:sp>
    <dsp:sp modelId="{FF7FB344-FA91-4694-A839-2E3B154EFFB9}">
      <dsp:nvSpPr>
        <dsp:cNvPr id="0" name=""/>
        <dsp:cNvSpPr/>
      </dsp:nvSpPr>
      <dsp:spPr>
        <a:xfrm>
          <a:off x="2237147" y="205288"/>
          <a:ext cx="1139352" cy="1139352"/>
        </a:xfrm>
        <a:prstGeom prst="ellipse">
          <a:avLst/>
        </a:prstGeom>
        <a:blipFill>
          <a:blip xmlns:r="http://schemas.openxmlformats.org/officeDocument/2006/relationships" r:embed="rId2"/>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CD3406-4F75-4693-9282-658180EA67F1}">
      <dsp:nvSpPr>
        <dsp:cNvPr id="0" name=""/>
        <dsp:cNvSpPr/>
      </dsp:nvSpPr>
      <dsp:spPr>
        <a:xfrm>
          <a:off x="3778713" y="0"/>
          <a:ext cx="1833754" cy="34214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Parent/Provider Experience</a:t>
          </a:r>
        </a:p>
      </dsp:txBody>
      <dsp:txXfrm>
        <a:off x="3778713" y="1368591"/>
        <a:ext cx="1833754" cy="1368591"/>
      </dsp:txXfrm>
    </dsp:sp>
    <dsp:sp modelId="{720578CC-4107-4FC3-A2C2-FB9FCD9B0659}">
      <dsp:nvSpPr>
        <dsp:cNvPr id="0" name=""/>
        <dsp:cNvSpPr/>
      </dsp:nvSpPr>
      <dsp:spPr>
        <a:xfrm>
          <a:off x="4125914" y="205288"/>
          <a:ext cx="1139352" cy="1139352"/>
        </a:xfrm>
        <a:prstGeom prst="ellipse">
          <a:avLst/>
        </a:prstGeom>
        <a:blipFill>
          <a:blip xmlns:r="http://schemas.openxmlformats.org/officeDocument/2006/relationships" r:embed="rId3"/>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FE1C80-0294-43A7-9AC8-B8B5B4F37533}">
      <dsp:nvSpPr>
        <dsp:cNvPr id="0" name=""/>
        <dsp:cNvSpPr/>
      </dsp:nvSpPr>
      <dsp:spPr>
        <a:xfrm>
          <a:off x="-8" y="2742443"/>
          <a:ext cx="5613664" cy="393825"/>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1E72FD-31C2-4E6E-BAF7-1C3E62CDE8AF}">
      <dsp:nvSpPr>
        <dsp:cNvPr id="0" name=""/>
        <dsp:cNvSpPr/>
      </dsp:nvSpPr>
      <dsp:spPr>
        <a:xfrm>
          <a:off x="0" y="0"/>
          <a:ext cx="3006075" cy="2740901"/>
        </a:xfrm>
        <a:prstGeom prst="round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t>What do you need in this community as we talk about ourselves, our race and culture?</a:t>
          </a:r>
        </a:p>
      </dsp:txBody>
      <dsp:txXfrm>
        <a:off x="133800" y="133800"/>
        <a:ext cx="2738475" cy="2473301"/>
      </dsp:txXfrm>
    </dsp:sp>
    <dsp:sp modelId="{79137A71-40D7-4D73-98DD-6C9E317121B5}">
      <dsp:nvSpPr>
        <dsp:cNvPr id="0" name=""/>
        <dsp:cNvSpPr/>
      </dsp:nvSpPr>
      <dsp:spPr>
        <a:xfrm>
          <a:off x="0" y="2749618"/>
          <a:ext cx="3006075" cy="52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443" tIns="11430" rIns="64008" bIns="11430" numCol="1" spcCol="1270" anchor="t" anchorCtr="0">
          <a:noAutofit/>
        </a:bodyPr>
        <a:lstStyle/>
        <a:p>
          <a:pPr marL="57150" lvl="1" indent="-57150" algn="l" defTabSz="400050" rtl="0">
            <a:lnSpc>
              <a:spcPct val="90000"/>
            </a:lnSpc>
            <a:spcBef>
              <a:spcPct val="0"/>
            </a:spcBef>
            <a:spcAft>
              <a:spcPct val="20000"/>
            </a:spcAft>
            <a:buChar char="•"/>
          </a:pPr>
          <a:endParaRPr lang="en-US" sz="900" b="1" kern="1200" dirty="0"/>
        </a:p>
        <a:p>
          <a:pPr marL="57150" lvl="1" indent="-57150" algn="l" defTabSz="222250" rtl="0">
            <a:lnSpc>
              <a:spcPct val="90000"/>
            </a:lnSpc>
            <a:spcBef>
              <a:spcPct val="0"/>
            </a:spcBef>
            <a:spcAft>
              <a:spcPct val="20000"/>
            </a:spcAft>
            <a:buChar char="•"/>
          </a:pPr>
          <a:endParaRPr lang="en-US" sz="500" b="1" kern="1200" dirty="0"/>
        </a:p>
      </dsp:txBody>
      <dsp:txXfrm>
        <a:off x="0" y="2749618"/>
        <a:ext cx="3006075" cy="5299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93598C-D081-4547-9BDA-FD6D13DF2E09}">
      <dsp:nvSpPr>
        <dsp:cNvPr id="0" name=""/>
        <dsp:cNvSpPr/>
      </dsp:nvSpPr>
      <dsp:spPr>
        <a:xfrm>
          <a:off x="0" y="3776961"/>
          <a:ext cx="1971675" cy="309896"/>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dirty="0"/>
            <a:t>Lead.</a:t>
          </a:r>
        </a:p>
      </dsp:txBody>
      <dsp:txXfrm>
        <a:off x="0" y="3776961"/>
        <a:ext cx="1971675" cy="309896"/>
      </dsp:txXfrm>
    </dsp:sp>
    <dsp:sp modelId="{65453DDE-4887-4731-A652-3CBACBED93CC}">
      <dsp:nvSpPr>
        <dsp:cNvPr id="0" name=""/>
        <dsp:cNvSpPr/>
      </dsp:nvSpPr>
      <dsp:spPr>
        <a:xfrm>
          <a:off x="1971675" y="3776961"/>
          <a:ext cx="5915025" cy="309896"/>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dirty="0"/>
            <a:t>Know your why and know that this will continuously change.  Lead with Race Equity</a:t>
          </a:r>
        </a:p>
      </dsp:txBody>
      <dsp:txXfrm>
        <a:off x="1971675" y="3776961"/>
        <a:ext cx="5915025" cy="309896"/>
      </dsp:txXfrm>
    </dsp:sp>
    <dsp:sp modelId="{8EB7E4D3-57EF-46B0-A40D-19CBC3041903}">
      <dsp:nvSpPr>
        <dsp:cNvPr id="0" name=""/>
        <dsp:cNvSpPr/>
      </dsp:nvSpPr>
      <dsp:spPr>
        <a:xfrm rot="10800000">
          <a:off x="0" y="3304989"/>
          <a:ext cx="1971675" cy="476620"/>
        </a:xfrm>
        <a:prstGeom prst="upArrowCallout">
          <a:avLst>
            <a:gd name="adj1" fmla="val 5000"/>
            <a:gd name="adj2" fmla="val 10000"/>
            <a:gd name="adj3" fmla="val 15000"/>
            <a:gd name="adj4" fmla="val 64977"/>
          </a:avLst>
        </a:prstGeom>
        <a:solidFill>
          <a:schemeClr val="accent5">
            <a:hueOff val="-954273"/>
            <a:satOff val="0"/>
            <a:lumOff val="2059"/>
            <a:alphaOff val="0"/>
          </a:schemeClr>
        </a:solidFill>
        <a:ln w="12700" cap="flat" cmpd="sng" algn="ctr">
          <a:solidFill>
            <a:schemeClr val="accent5">
              <a:hueOff val="-954273"/>
              <a:satOff val="0"/>
              <a:lumOff val="2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dirty="0"/>
            <a:t>Know</a:t>
          </a:r>
        </a:p>
      </dsp:txBody>
      <dsp:txXfrm rot="-10800000">
        <a:off x="0" y="3304989"/>
        <a:ext cx="1971675" cy="309803"/>
      </dsp:txXfrm>
    </dsp:sp>
    <dsp:sp modelId="{C8B4484D-03A2-4C27-888C-D14368A1DC5F}">
      <dsp:nvSpPr>
        <dsp:cNvPr id="0" name=""/>
        <dsp:cNvSpPr/>
      </dsp:nvSpPr>
      <dsp:spPr>
        <a:xfrm>
          <a:off x="1971675" y="3304989"/>
          <a:ext cx="5915025" cy="309803"/>
        </a:xfrm>
        <a:prstGeom prst="rect">
          <a:avLst/>
        </a:prstGeom>
        <a:solidFill>
          <a:schemeClr val="accent5">
            <a:tint val="40000"/>
            <a:alpha val="90000"/>
            <a:hueOff val="-981159"/>
            <a:satOff val="8935"/>
            <a:lumOff val="703"/>
            <a:alphaOff val="0"/>
          </a:schemeClr>
        </a:solidFill>
        <a:ln w="12700" cap="flat" cmpd="sng" algn="ctr">
          <a:solidFill>
            <a:schemeClr val="accent5">
              <a:tint val="40000"/>
              <a:alpha val="90000"/>
              <a:hueOff val="-981159"/>
              <a:satOff val="8935"/>
              <a:lumOff val="70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dirty="0"/>
            <a:t>Strengths are observed.  </a:t>
          </a:r>
        </a:p>
      </dsp:txBody>
      <dsp:txXfrm>
        <a:off x="1971675" y="3304989"/>
        <a:ext cx="5915025" cy="309803"/>
      </dsp:txXfrm>
    </dsp:sp>
    <dsp:sp modelId="{B3B67D17-60F6-4169-A49A-03E5BEC6F606}">
      <dsp:nvSpPr>
        <dsp:cNvPr id="0" name=""/>
        <dsp:cNvSpPr/>
      </dsp:nvSpPr>
      <dsp:spPr>
        <a:xfrm rot="10800000">
          <a:off x="0" y="2833016"/>
          <a:ext cx="1971675" cy="476620"/>
        </a:xfrm>
        <a:prstGeom prst="upArrowCallout">
          <a:avLst>
            <a:gd name="adj1" fmla="val 5000"/>
            <a:gd name="adj2" fmla="val 10000"/>
            <a:gd name="adj3" fmla="val 15000"/>
            <a:gd name="adj4" fmla="val 64977"/>
          </a:avLst>
        </a:prstGeom>
        <a:solidFill>
          <a:schemeClr val="accent5">
            <a:hueOff val="-1908546"/>
            <a:satOff val="0"/>
            <a:lumOff val="4118"/>
            <a:alphaOff val="0"/>
          </a:schemeClr>
        </a:solidFill>
        <a:ln w="12700" cap="flat" cmpd="sng" algn="ctr">
          <a:solidFill>
            <a:schemeClr val="accent5">
              <a:hueOff val="-1908546"/>
              <a:satOff val="0"/>
              <a:lumOff val="411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dirty="0"/>
            <a:t>Create</a:t>
          </a:r>
        </a:p>
      </dsp:txBody>
      <dsp:txXfrm rot="-10800000">
        <a:off x="0" y="2833016"/>
        <a:ext cx="1971675" cy="309803"/>
      </dsp:txXfrm>
    </dsp:sp>
    <dsp:sp modelId="{7E82ADE7-C487-405E-BB45-A093D549EA63}">
      <dsp:nvSpPr>
        <dsp:cNvPr id="0" name=""/>
        <dsp:cNvSpPr/>
      </dsp:nvSpPr>
      <dsp:spPr>
        <a:xfrm>
          <a:off x="1971675" y="2833016"/>
          <a:ext cx="5915025" cy="309803"/>
        </a:xfrm>
        <a:prstGeom prst="rect">
          <a:avLst/>
        </a:prstGeom>
        <a:solidFill>
          <a:schemeClr val="accent5">
            <a:tint val="40000"/>
            <a:alpha val="90000"/>
            <a:hueOff val="-1962319"/>
            <a:satOff val="17871"/>
            <a:lumOff val="1406"/>
            <a:alphaOff val="0"/>
          </a:schemeClr>
        </a:solidFill>
        <a:ln w="12700" cap="flat" cmpd="sng" algn="ctr">
          <a:solidFill>
            <a:schemeClr val="accent5">
              <a:tint val="40000"/>
              <a:alpha val="90000"/>
              <a:hueOff val="-1962319"/>
              <a:satOff val="17871"/>
              <a:lumOff val="14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dirty="0"/>
            <a:t>Create a space where you can be true to yourself, others can be true to themselves, and judgement is suspended.  Strengths are observed.</a:t>
          </a:r>
        </a:p>
      </dsp:txBody>
      <dsp:txXfrm>
        <a:off x="1971675" y="2833016"/>
        <a:ext cx="5915025" cy="309803"/>
      </dsp:txXfrm>
    </dsp:sp>
    <dsp:sp modelId="{452BD681-0578-4FC9-A5C4-0331AE01C737}">
      <dsp:nvSpPr>
        <dsp:cNvPr id="0" name=""/>
        <dsp:cNvSpPr/>
      </dsp:nvSpPr>
      <dsp:spPr>
        <a:xfrm rot="10800000">
          <a:off x="0" y="2361044"/>
          <a:ext cx="1971675" cy="476620"/>
        </a:xfrm>
        <a:prstGeom prst="upArrowCallout">
          <a:avLst>
            <a:gd name="adj1" fmla="val 5000"/>
            <a:gd name="adj2" fmla="val 10000"/>
            <a:gd name="adj3" fmla="val 15000"/>
            <a:gd name="adj4" fmla="val 64977"/>
          </a:avLst>
        </a:prstGeom>
        <a:solidFill>
          <a:schemeClr val="accent5">
            <a:hueOff val="-2862819"/>
            <a:satOff val="0"/>
            <a:lumOff val="6177"/>
            <a:alphaOff val="0"/>
          </a:schemeClr>
        </a:solidFill>
        <a:ln w="12700" cap="flat" cmpd="sng" algn="ctr">
          <a:solidFill>
            <a:schemeClr val="accent5">
              <a:hueOff val="-2862819"/>
              <a:satOff val="0"/>
              <a:lumOff val="6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a:t>Ask</a:t>
          </a:r>
        </a:p>
      </dsp:txBody>
      <dsp:txXfrm rot="-10800000">
        <a:off x="0" y="2361044"/>
        <a:ext cx="1971675" cy="309803"/>
      </dsp:txXfrm>
    </dsp:sp>
    <dsp:sp modelId="{7F09B43D-98B8-41B5-A36E-B0E0C3E534DD}">
      <dsp:nvSpPr>
        <dsp:cNvPr id="0" name=""/>
        <dsp:cNvSpPr/>
      </dsp:nvSpPr>
      <dsp:spPr>
        <a:xfrm>
          <a:off x="1971675" y="2361044"/>
          <a:ext cx="5915025" cy="309803"/>
        </a:xfrm>
        <a:prstGeom prst="rect">
          <a:avLst/>
        </a:prstGeom>
        <a:solidFill>
          <a:schemeClr val="accent5">
            <a:tint val="40000"/>
            <a:alpha val="90000"/>
            <a:hueOff val="-2943478"/>
            <a:satOff val="26806"/>
            <a:lumOff val="2109"/>
            <a:alphaOff val="0"/>
          </a:schemeClr>
        </a:solidFill>
        <a:ln w="12700" cap="flat" cmpd="sng" algn="ctr">
          <a:solidFill>
            <a:schemeClr val="accent5">
              <a:tint val="40000"/>
              <a:alpha val="90000"/>
              <a:hueOff val="-2943478"/>
              <a:satOff val="26806"/>
              <a:lumOff val="21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a:t>Ask how they would like to be treated.</a:t>
          </a:r>
        </a:p>
      </dsp:txBody>
      <dsp:txXfrm>
        <a:off x="1971675" y="2361044"/>
        <a:ext cx="5915025" cy="309803"/>
      </dsp:txXfrm>
    </dsp:sp>
    <dsp:sp modelId="{A7681602-C766-4AC4-A5FF-63360610ADA0}">
      <dsp:nvSpPr>
        <dsp:cNvPr id="0" name=""/>
        <dsp:cNvSpPr/>
      </dsp:nvSpPr>
      <dsp:spPr>
        <a:xfrm rot="10800000">
          <a:off x="0" y="1889071"/>
          <a:ext cx="1971675" cy="476620"/>
        </a:xfrm>
        <a:prstGeom prst="upArrowCallout">
          <a:avLst>
            <a:gd name="adj1" fmla="val 5000"/>
            <a:gd name="adj2" fmla="val 10000"/>
            <a:gd name="adj3" fmla="val 15000"/>
            <a:gd name="adj4" fmla="val 64977"/>
          </a:avLst>
        </a:prstGeom>
        <a:solidFill>
          <a:schemeClr val="accent5">
            <a:hueOff val="-3817093"/>
            <a:satOff val="0"/>
            <a:lumOff val="8235"/>
            <a:alphaOff val="0"/>
          </a:schemeClr>
        </a:solidFill>
        <a:ln w="12700" cap="flat" cmpd="sng" algn="ctr">
          <a:solidFill>
            <a:schemeClr val="accent5">
              <a:hueOff val="-3817093"/>
              <a:satOff val="0"/>
              <a:lumOff val="82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a:t>Ask</a:t>
          </a:r>
        </a:p>
      </dsp:txBody>
      <dsp:txXfrm rot="-10800000">
        <a:off x="0" y="1889071"/>
        <a:ext cx="1971675" cy="309803"/>
      </dsp:txXfrm>
    </dsp:sp>
    <dsp:sp modelId="{6B896AEA-E300-4443-A513-577A79C08CEC}">
      <dsp:nvSpPr>
        <dsp:cNvPr id="0" name=""/>
        <dsp:cNvSpPr/>
      </dsp:nvSpPr>
      <dsp:spPr>
        <a:xfrm>
          <a:off x="1971675" y="1889071"/>
          <a:ext cx="5915025" cy="309803"/>
        </a:xfrm>
        <a:prstGeom prst="rect">
          <a:avLst/>
        </a:prstGeom>
        <a:solidFill>
          <a:schemeClr val="accent5">
            <a:tint val="40000"/>
            <a:alpha val="90000"/>
            <a:hueOff val="-3924638"/>
            <a:satOff val="35742"/>
            <a:lumOff val="2812"/>
            <a:alphaOff val="0"/>
          </a:schemeClr>
        </a:solidFill>
        <a:ln w="12700" cap="flat" cmpd="sng" algn="ctr">
          <a:solidFill>
            <a:schemeClr val="accent5">
              <a:tint val="40000"/>
              <a:alpha val="90000"/>
              <a:hueOff val="-3924638"/>
              <a:satOff val="35742"/>
              <a:lumOff val="28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a:t>Ask people to identify themselves.</a:t>
          </a:r>
        </a:p>
      </dsp:txBody>
      <dsp:txXfrm>
        <a:off x="1971675" y="1889071"/>
        <a:ext cx="5915025" cy="309803"/>
      </dsp:txXfrm>
    </dsp:sp>
    <dsp:sp modelId="{B4898C52-9F27-4FE5-BA5E-3AD97155AB4B}">
      <dsp:nvSpPr>
        <dsp:cNvPr id="0" name=""/>
        <dsp:cNvSpPr/>
      </dsp:nvSpPr>
      <dsp:spPr>
        <a:xfrm rot="10800000">
          <a:off x="0" y="1417099"/>
          <a:ext cx="1971675" cy="476620"/>
        </a:xfrm>
        <a:prstGeom prst="upArrowCallout">
          <a:avLst>
            <a:gd name="adj1" fmla="val 5000"/>
            <a:gd name="adj2" fmla="val 10000"/>
            <a:gd name="adj3" fmla="val 15000"/>
            <a:gd name="adj4" fmla="val 64977"/>
          </a:avLst>
        </a:prstGeom>
        <a:solidFill>
          <a:schemeClr val="accent5">
            <a:hueOff val="-4771366"/>
            <a:satOff val="0"/>
            <a:lumOff val="10294"/>
            <a:alphaOff val="0"/>
          </a:schemeClr>
        </a:solidFill>
        <a:ln w="12700" cap="flat" cmpd="sng" algn="ctr">
          <a:solidFill>
            <a:schemeClr val="accent5">
              <a:hueOff val="-4771366"/>
              <a:satOff val="0"/>
              <a:lumOff val="10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a:t>Ask</a:t>
          </a:r>
        </a:p>
      </dsp:txBody>
      <dsp:txXfrm rot="-10800000">
        <a:off x="0" y="1417099"/>
        <a:ext cx="1971675" cy="309803"/>
      </dsp:txXfrm>
    </dsp:sp>
    <dsp:sp modelId="{FABF99D9-0EF3-4AD0-A254-77641519212F}">
      <dsp:nvSpPr>
        <dsp:cNvPr id="0" name=""/>
        <dsp:cNvSpPr/>
      </dsp:nvSpPr>
      <dsp:spPr>
        <a:xfrm>
          <a:off x="1971675" y="1417099"/>
          <a:ext cx="5915025" cy="309803"/>
        </a:xfrm>
        <a:prstGeom prst="rect">
          <a:avLst/>
        </a:prstGeom>
        <a:solidFill>
          <a:schemeClr val="accent5">
            <a:tint val="40000"/>
            <a:alpha val="90000"/>
            <a:hueOff val="-4905797"/>
            <a:satOff val="44677"/>
            <a:lumOff val="3516"/>
            <a:alphaOff val="0"/>
          </a:schemeClr>
        </a:solidFill>
        <a:ln w="12700" cap="flat" cmpd="sng" algn="ctr">
          <a:solidFill>
            <a:schemeClr val="accent5">
              <a:tint val="40000"/>
              <a:alpha val="90000"/>
              <a:hueOff val="-4905797"/>
              <a:satOff val="44677"/>
              <a:lumOff val="35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dirty="0"/>
            <a:t>Ask Open-ended questions to get a sense of where people are.</a:t>
          </a:r>
        </a:p>
      </dsp:txBody>
      <dsp:txXfrm>
        <a:off x="1971675" y="1417099"/>
        <a:ext cx="5915025" cy="309803"/>
      </dsp:txXfrm>
    </dsp:sp>
    <dsp:sp modelId="{EDA01F79-082A-430F-9026-8D77CE6F291A}">
      <dsp:nvSpPr>
        <dsp:cNvPr id="0" name=""/>
        <dsp:cNvSpPr/>
      </dsp:nvSpPr>
      <dsp:spPr>
        <a:xfrm rot="10800000">
          <a:off x="0" y="945126"/>
          <a:ext cx="1971675" cy="476620"/>
        </a:xfrm>
        <a:prstGeom prst="upArrowCallout">
          <a:avLst>
            <a:gd name="adj1" fmla="val 5000"/>
            <a:gd name="adj2" fmla="val 10000"/>
            <a:gd name="adj3" fmla="val 15000"/>
            <a:gd name="adj4" fmla="val 64977"/>
          </a:avLst>
        </a:prstGeom>
        <a:solidFill>
          <a:schemeClr val="accent5">
            <a:hueOff val="-5725639"/>
            <a:satOff val="0"/>
            <a:lumOff val="12353"/>
            <a:alphaOff val="0"/>
          </a:schemeClr>
        </a:solidFill>
        <a:ln w="12700" cap="flat" cmpd="sng" algn="ctr">
          <a:solidFill>
            <a:schemeClr val="accent5">
              <a:hueOff val="-5725639"/>
              <a:satOff val="0"/>
              <a:lumOff val="1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a:t>Create</a:t>
          </a:r>
        </a:p>
      </dsp:txBody>
      <dsp:txXfrm rot="-10800000">
        <a:off x="0" y="945126"/>
        <a:ext cx="1971675" cy="309803"/>
      </dsp:txXfrm>
    </dsp:sp>
    <dsp:sp modelId="{E210F17A-2898-4F16-8250-BF59366FBC10}">
      <dsp:nvSpPr>
        <dsp:cNvPr id="0" name=""/>
        <dsp:cNvSpPr/>
      </dsp:nvSpPr>
      <dsp:spPr>
        <a:xfrm>
          <a:off x="1971675" y="945126"/>
          <a:ext cx="5915025" cy="309803"/>
        </a:xfrm>
        <a:prstGeom prst="rect">
          <a:avLst/>
        </a:prstGeom>
        <a:solidFill>
          <a:schemeClr val="accent5">
            <a:tint val="40000"/>
            <a:alpha val="90000"/>
            <a:hueOff val="-5886957"/>
            <a:satOff val="53612"/>
            <a:lumOff val="4219"/>
            <a:alphaOff val="0"/>
          </a:schemeClr>
        </a:solidFill>
        <a:ln w="12700" cap="flat" cmpd="sng" algn="ctr">
          <a:solidFill>
            <a:schemeClr val="accent5">
              <a:tint val="40000"/>
              <a:alpha val="90000"/>
              <a:hueOff val="-5886957"/>
              <a:satOff val="53612"/>
              <a:lumOff val="421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dirty="0"/>
            <a:t>Create a Safe Space.</a:t>
          </a:r>
        </a:p>
      </dsp:txBody>
      <dsp:txXfrm>
        <a:off x="1971675" y="945126"/>
        <a:ext cx="5915025" cy="309803"/>
      </dsp:txXfrm>
    </dsp:sp>
    <dsp:sp modelId="{F5B0D618-83AF-48C8-9F74-20C0D54E1E22}">
      <dsp:nvSpPr>
        <dsp:cNvPr id="0" name=""/>
        <dsp:cNvSpPr/>
      </dsp:nvSpPr>
      <dsp:spPr>
        <a:xfrm rot="10800000">
          <a:off x="0" y="473154"/>
          <a:ext cx="1971675" cy="476620"/>
        </a:xfrm>
        <a:prstGeom prst="upArrowCallout">
          <a:avLst>
            <a:gd name="adj1" fmla="val 5000"/>
            <a:gd name="adj2" fmla="val 10000"/>
            <a:gd name="adj3" fmla="val 15000"/>
            <a:gd name="adj4" fmla="val 64977"/>
          </a:avLst>
        </a:prstGeom>
        <a:solidFill>
          <a:schemeClr val="accent5">
            <a:hueOff val="-6679912"/>
            <a:satOff val="0"/>
            <a:lumOff val="14412"/>
            <a:alphaOff val="0"/>
          </a:schemeClr>
        </a:solidFill>
        <a:ln w="12700" cap="flat" cmpd="sng" algn="ctr">
          <a:solidFill>
            <a:schemeClr val="accent5">
              <a:hueOff val="-6679912"/>
              <a:satOff val="0"/>
              <a:lumOff val="14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a:t>Invite</a:t>
          </a:r>
        </a:p>
      </dsp:txBody>
      <dsp:txXfrm rot="-10800000">
        <a:off x="0" y="473154"/>
        <a:ext cx="1971675" cy="309803"/>
      </dsp:txXfrm>
    </dsp:sp>
    <dsp:sp modelId="{4F08822D-FA58-47D2-98DE-946134BFE40C}">
      <dsp:nvSpPr>
        <dsp:cNvPr id="0" name=""/>
        <dsp:cNvSpPr/>
      </dsp:nvSpPr>
      <dsp:spPr>
        <a:xfrm>
          <a:off x="1971675" y="473154"/>
          <a:ext cx="5915025" cy="309803"/>
        </a:xfrm>
        <a:prstGeom prst="rect">
          <a:avLst/>
        </a:prstGeom>
        <a:solidFill>
          <a:schemeClr val="accent5">
            <a:tint val="40000"/>
            <a:alpha val="90000"/>
            <a:hueOff val="-6868116"/>
            <a:satOff val="62548"/>
            <a:lumOff val="4922"/>
            <a:alphaOff val="0"/>
          </a:schemeClr>
        </a:solidFill>
        <a:ln w="12700" cap="flat" cmpd="sng" algn="ctr">
          <a:solidFill>
            <a:schemeClr val="accent5">
              <a:tint val="40000"/>
              <a:alpha val="90000"/>
              <a:hueOff val="-6868116"/>
              <a:satOff val="62548"/>
              <a:lumOff val="4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dirty="0"/>
            <a:t>Invite Others into a Community.</a:t>
          </a:r>
        </a:p>
      </dsp:txBody>
      <dsp:txXfrm>
        <a:off x="1971675" y="473154"/>
        <a:ext cx="5915025" cy="309803"/>
      </dsp:txXfrm>
    </dsp:sp>
    <dsp:sp modelId="{EAB67B24-8BD8-4D43-9924-46F03EC9BF26}">
      <dsp:nvSpPr>
        <dsp:cNvPr id="0" name=""/>
        <dsp:cNvSpPr/>
      </dsp:nvSpPr>
      <dsp:spPr>
        <a:xfrm rot="10800000">
          <a:off x="0" y="1181"/>
          <a:ext cx="1971675" cy="476620"/>
        </a:xfrm>
        <a:prstGeom prst="upArrowCallout">
          <a:avLst>
            <a:gd name="adj1" fmla="val 5000"/>
            <a:gd name="adj2" fmla="val 10000"/>
            <a:gd name="adj3" fmla="val 15000"/>
            <a:gd name="adj4" fmla="val 64977"/>
          </a:avLst>
        </a:prstGeom>
        <a:solidFill>
          <a:schemeClr val="accent5">
            <a:hueOff val="-7634185"/>
            <a:satOff val="0"/>
            <a:lumOff val="16471"/>
            <a:alphaOff val="0"/>
          </a:schemeClr>
        </a:solidFill>
        <a:ln w="12700" cap="flat" cmpd="sng" algn="ctr">
          <a:solidFill>
            <a:schemeClr val="accent5">
              <a:hueOff val="-7634185"/>
              <a:satOff val="0"/>
              <a:lumOff val="1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226" tIns="92456" rIns="140226" bIns="92456" numCol="1" spcCol="1270" anchor="ctr" anchorCtr="0">
          <a:noAutofit/>
        </a:bodyPr>
        <a:lstStyle/>
        <a:p>
          <a:pPr marL="0" lvl="0" indent="0" algn="ctr" defTabSz="577850">
            <a:lnSpc>
              <a:spcPct val="90000"/>
            </a:lnSpc>
            <a:spcBef>
              <a:spcPct val="0"/>
            </a:spcBef>
            <a:spcAft>
              <a:spcPct val="35000"/>
            </a:spcAft>
            <a:buNone/>
          </a:pPr>
          <a:r>
            <a:rPr lang="en-US" sz="1300" kern="1200"/>
            <a:t>Reflect on</a:t>
          </a:r>
        </a:p>
      </dsp:txBody>
      <dsp:txXfrm rot="-10800000">
        <a:off x="0" y="1181"/>
        <a:ext cx="1971675" cy="309803"/>
      </dsp:txXfrm>
    </dsp:sp>
    <dsp:sp modelId="{B169B184-D784-47A4-8D8C-AA8CD86D5FFC}">
      <dsp:nvSpPr>
        <dsp:cNvPr id="0" name=""/>
        <dsp:cNvSpPr/>
      </dsp:nvSpPr>
      <dsp:spPr>
        <a:xfrm>
          <a:off x="1971675" y="1181"/>
          <a:ext cx="5915025" cy="309803"/>
        </a:xfrm>
        <a:prstGeom prst="rect">
          <a:avLst/>
        </a:prstGeom>
        <a:solidFill>
          <a:schemeClr val="accent5">
            <a:tint val="40000"/>
            <a:alpha val="90000"/>
            <a:hueOff val="-7849276"/>
            <a:satOff val="71483"/>
            <a:lumOff val="5625"/>
            <a:alphaOff val="0"/>
          </a:schemeClr>
        </a:solidFill>
        <a:ln w="12700" cap="flat" cmpd="sng" algn="ctr">
          <a:solidFill>
            <a:schemeClr val="accent5">
              <a:tint val="40000"/>
              <a:alpha val="90000"/>
              <a:hueOff val="-7849276"/>
              <a:satOff val="71483"/>
              <a:lumOff val="56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985" tIns="139700" rIns="119985" bIns="139700" numCol="1" spcCol="1270" anchor="ctr" anchorCtr="0">
          <a:noAutofit/>
        </a:bodyPr>
        <a:lstStyle/>
        <a:p>
          <a:pPr marL="0" lvl="0" indent="0" algn="l" defTabSz="488950">
            <a:lnSpc>
              <a:spcPct val="90000"/>
            </a:lnSpc>
            <a:spcBef>
              <a:spcPct val="0"/>
            </a:spcBef>
            <a:spcAft>
              <a:spcPct val="35000"/>
            </a:spcAft>
            <a:buNone/>
          </a:pPr>
          <a:r>
            <a:rPr lang="en-US" sz="1100" kern="1200"/>
            <a:t>Reflect on Self.</a:t>
          </a:r>
        </a:p>
      </dsp:txBody>
      <dsp:txXfrm>
        <a:off x="1971675" y="1181"/>
        <a:ext cx="5915025" cy="309803"/>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09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79484" y="0"/>
            <a:ext cx="3962400" cy="344091"/>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10"/>
            <a:ext cx="3962400" cy="34409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79484" y="6513910"/>
            <a:ext cx="3962400" cy="34409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80132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8585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1C0C7-DA61-55A3-B241-802B08C60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52DA6-9D5B-4ACD-24FD-93546880F2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9B9477-57F6-F258-2373-F988851B8679}"/>
              </a:ext>
            </a:extLst>
          </p:cNvPr>
          <p:cNvSpPr>
            <a:spLocks noGrp="1"/>
          </p:cNvSpPr>
          <p:nvPr>
            <p:ph type="body" idx="1"/>
          </p:nvPr>
        </p:nvSpPr>
        <p:spPr/>
        <p:txBody>
          <a:bodyPr/>
          <a:lstStyle/>
          <a:p>
            <a:r>
              <a:rPr lang="en-US" dirty="0"/>
              <a:t>Some of these experiences can be triggering, so I want to encourage you to take care of yourself.  If you need to pause, take a step away from the camera, breathe deeply or take a break please do.  Some of this work is personal and can be triggering, so self-care comes first.  We also want to encourage risk.  If you’re feeling safe enough to share, please step outside of your comfort zone and share.  This will help us experience what parents and ELSs experience when they resist doing the work because of their comfort zone.</a:t>
            </a:r>
          </a:p>
        </p:txBody>
      </p:sp>
      <p:sp>
        <p:nvSpPr>
          <p:cNvPr id="4" name="Slide Number Placeholder 3">
            <a:extLst>
              <a:ext uri="{FF2B5EF4-FFF2-40B4-BE49-F238E27FC236}">
                <a16:creationId xmlns:a16="http://schemas.microsoft.com/office/drawing/2014/main" id="{CE02DD05-6481-C091-30DB-A5EEC8845C8D}"/>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8986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6954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9B9F2-36EE-5D6A-8AF2-4FC871D8C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6D57F-B48C-4266-6CBC-09A2E4C8F0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1C2DA1-35E4-AB60-79C6-AB5D4277BA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2DB3E7-924C-8195-8705-E4FAAD46762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5703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276C7-A11A-DDF1-01B2-5DA2E21C9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EB6DA-514E-2CFA-5FEB-CFE555E95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800C85-10F9-E1D5-C93E-0C7DAF2CBA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CDCFC0-92DA-04EE-07B6-D85BCD503F8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2195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2956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5: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3746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1619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087CB-C34F-7558-3BE0-63EB91BCDD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AA705-358B-6935-87A9-FF4C17015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40E3AC-76CF-10D6-D18E-B0B8BCB4EF8C}"/>
              </a:ext>
            </a:extLst>
          </p:cNvPr>
          <p:cNvSpPr>
            <a:spLocks noGrp="1"/>
          </p:cNvSpPr>
          <p:nvPr>
            <p:ph type="body" idx="1"/>
          </p:nvPr>
        </p:nvSpPr>
        <p:spPr/>
        <p:txBody>
          <a:bodyPr/>
          <a:lstStyle/>
          <a:p>
            <a:r>
              <a:rPr lang="en-US" dirty="0"/>
              <a:t>https://idiinventory.com/generalinformation/the-intercultural-development-continuum-idc/</a:t>
            </a:r>
          </a:p>
          <a:p>
            <a:endParaRPr lang="en-US" dirty="0"/>
          </a:p>
        </p:txBody>
      </p:sp>
      <p:sp>
        <p:nvSpPr>
          <p:cNvPr id="4" name="Slide Number Placeholder 3">
            <a:extLst>
              <a:ext uri="{FF2B5EF4-FFF2-40B4-BE49-F238E27FC236}">
                <a16:creationId xmlns:a16="http://schemas.microsoft.com/office/drawing/2014/main" id="{3E1C3257-A467-1E56-C470-FE7409B14BA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9189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05332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E1FD3-445F-34B4-CA31-6D1E8C839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358D8-0C4F-3DCA-2B7C-BC577FC6C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DC0F1-5570-4205-526E-D8FC7B7D49BC}"/>
              </a:ext>
            </a:extLst>
          </p:cNvPr>
          <p:cNvSpPr>
            <a:spLocks noGrp="1"/>
          </p:cNvSpPr>
          <p:nvPr>
            <p:ph type="body" idx="1"/>
          </p:nvPr>
        </p:nvSpPr>
        <p:spPr/>
        <p:txBody>
          <a:bodyPr/>
          <a:lstStyle/>
          <a:p>
            <a:r>
              <a:rPr lang="en-US" dirty="0"/>
              <a:t>https://idiinventory.com/generalinformation/the-intercultural-development-continuum-idc/</a:t>
            </a:r>
          </a:p>
          <a:p>
            <a:endParaRPr lang="en-US" dirty="0"/>
          </a:p>
        </p:txBody>
      </p:sp>
      <p:sp>
        <p:nvSpPr>
          <p:cNvPr id="4" name="Slide Number Placeholder 3">
            <a:extLst>
              <a:ext uri="{FF2B5EF4-FFF2-40B4-BE49-F238E27FC236}">
                <a16:creationId xmlns:a16="http://schemas.microsoft.com/office/drawing/2014/main" id="{5D17F15D-F0A4-8E85-1055-D7798C3EA55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4035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1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4" name="Google Shape;34;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5" name="Google Shape;35;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18"/>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0" name="Google Shape;40;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2" name="Google Shape;42;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3" name="Google Shape;43;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8893A7"/>
              </a:buClr>
              <a:buSzPts val="900"/>
              <a:buFont typeface="Arial Black"/>
              <a:buNone/>
              <a:defRPr sz="900" b="1" i="0">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t>‹#›</a:t>
            </a:fld>
            <a:endParaRPr/>
          </a:p>
          <a:p>
            <a:pPr marL="0" lvl="0" indent="0" algn="r"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52" name="Google Shape;52;p20"/>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3" name="Google Shape;53;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1"/>
          <p:cNvSpPr>
            <a:spLocks noGrp="1"/>
          </p:cNvSpPr>
          <p:nvPr>
            <p:ph type="pic" idx="2"/>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8" name="Google Shape;58;p21"/>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9" name="Google Shape;59;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2"/>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4" name="Google Shape;64;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23"/>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23"/>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9" name="Google Shape;69;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Arial Black"/>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93A7"/>
              </a:buClr>
              <a:buSzPts val="1800"/>
              <a:buNone/>
              <a:defRPr sz="1800">
                <a:solidFill>
                  <a:srgbClr val="8893A7"/>
                </a:solidFill>
              </a:defRPr>
            </a:lvl1pPr>
            <a:lvl2pPr marL="914400" lvl="1" indent="-228600" algn="l">
              <a:lnSpc>
                <a:spcPct val="90000"/>
              </a:lnSpc>
              <a:spcBef>
                <a:spcPts val="375"/>
              </a:spcBef>
              <a:spcAft>
                <a:spcPts val="0"/>
              </a:spcAft>
              <a:buClr>
                <a:srgbClr val="8893A7"/>
              </a:buClr>
              <a:buSzPts val="1500"/>
              <a:buNone/>
              <a:defRPr sz="1500">
                <a:solidFill>
                  <a:srgbClr val="8893A7"/>
                </a:solidFill>
              </a:defRPr>
            </a:lvl2pPr>
            <a:lvl3pPr marL="1371600" lvl="2" indent="-228600" algn="l">
              <a:lnSpc>
                <a:spcPct val="90000"/>
              </a:lnSpc>
              <a:spcBef>
                <a:spcPts val="375"/>
              </a:spcBef>
              <a:spcAft>
                <a:spcPts val="0"/>
              </a:spcAft>
              <a:buClr>
                <a:srgbClr val="8893A7"/>
              </a:buClr>
              <a:buSzPts val="1350"/>
              <a:buNone/>
              <a:defRPr sz="1350">
                <a:solidFill>
                  <a:srgbClr val="8893A7"/>
                </a:solidFill>
              </a:defRPr>
            </a:lvl3pPr>
            <a:lvl4pPr marL="1828800" lvl="3" indent="-228600" algn="l">
              <a:lnSpc>
                <a:spcPct val="90000"/>
              </a:lnSpc>
              <a:spcBef>
                <a:spcPts val="375"/>
              </a:spcBef>
              <a:spcAft>
                <a:spcPts val="0"/>
              </a:spcAft>
              <a:buClr>
                <a:srgbClr val="8893A7"/>
              </a:buClr>
              <a:buSzPts val="1200"/>
              <a:buNone/>
              <a:defRPr sz="1200">
                <a:solidFill>
                  <a:srgbClr val="8893A7"/>
                </a:solidFill>
              </a:defRPr>
            </a:lvl4pPr>
            <a:lvl5pPr marL="2286000" lvl="4" indent="-228600" algn="l">
              <a:lnSpc>
                <a:spcPct val="90000"/>
              </a:lnSpc>
              <a:spcBef>
                <a:spcPts val="375"/>
              </a:spcBef>
              <a:spcAft>
                <a:spcPts val="0"/>
              </a:spcAft>
              <a:buClr>
                <a:srgbClr val="8893A7"/>
              </a:buClr>
              <a:buSzPts val="1200"/>
              <a:buNone/>
              <a:defRPr sz="1200">
                <a:solidFill>
                  <a:srgbClr val="8893A7"/>
                </a:solidFill>
              </a:defRPr>
            </a:lvl5pPr>
            <a:lvl6pPr marL="2743200" lvl="5" indent="-228600" algn="l">
              <a:lnSpc>
                <a:spcPct val="90000"/>
              </a:lnSpc>
              <a:spcBef>
                <a:spcPts val="375"/>
              </a:spcBef>
              <a:spcAft>
                <a:spcPts val="0"/>
              </a:spcAft>
              <a:buClr>
                <a:srgbClr val="8893A7"/>
              </a:buClr>
              <a:buSzPts val="1200"/>
              <a:buNone/>
              <a:defRPr sz="1200">
                <a:solidFill>
                  <a:srgbClr val="8893A7"/>
                </a:solidFill>
              </a:defRPr>
            </a:lvl6pPr>
            <a:lvl7pPr marL="3200400" lvl="6" indent="-228600" algn="l">
              <a:lnSpc>
                <a:spcPct val="90000"/>
              </a:lnSpc>
              <a:spcBef>
                <a:spcPts val="375"/>
              </a:spcBef>
              <a:spcAft>
                <a:spcPts val="0"/>
              </a:spcAft>
              <a:buClr>
                <a:srgbClr val="8893A7"/>
              </a:buClr>
              <a:buSzPts val="1200"/>
              <a:buNone/>
              <a:defRPr sz="1200">
                <a:solidFill>
                  <a:srgbClr val="8893A7"/>
                </a:solidFill>
              </a:defRPr>
            </a:lvl7pPr>
            <a:lvl8pPr marL="3657600" lvl="7" indent="-228600" algn="l">
              <a:lnSpc>
                <a:spcPct val="90000"/>
              </a:lnSpc>
              <a:spcBef>
                <a:spcPts val="375"/>
              </a:spcBef>
              <a:spcAft>
                <a:spcPts val="0"/>
              </a:spcAft>
              <a:buClr>
                <a:srgbClr val="8893A7"/>
              </a:buClr>
              <a:buSzPts val="1200"/>
              <a:buNone/>
              <a:defRPr sz="1200">
                <a:solidFill>
                  <a:srgbClr val="8893A7"/>
                </a:solidFill>
              </a:defRPr>
            </a:lvl8pPr>
            <a:lvl9pPr marL="4114800" lvl="8" indent="-228600" algn="l">
              <a:lnSpc>
                <a:spcPct val="90000"/>
              </a:lnSpc>
              <a:spcBef>
                <a:spcPts val="375"/>
              </a:spcBef>
              <a:spcAft>
                <a:spcPts val="0"/>
              </a:spcAft>
              <a:buClr>
                <a:srgbClr val="8893A7"/>
              </a:buClr>
              <a:buSzPts val="1200"/>
              <a:buNone/>
              <a:defRPr sz="1200">
                <a:solidFill>
                  <a:srgbClr val="8893A7"/>
                </a:solidFill>
              </a:defRPr>
            </a:lvl9pPr>
          </a:lstStyle>
          <a:p>
            <a:endParaRPr/>
          </a:p>
        </p:txBody>
      </p:sp>
      <p:sp>
        <p:nvSpPr>
          <p:cNvPr id="29" name="Google Shape;29;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6"/>
          <p:cNvSpPr txBox="1">
            <a:spLocks noGrp="1"/>
          </p:cNvSpPr>
          <p:nvPr>
            <p:ph type="sldNum" idx="12"/>
          </p:nvPr>
        </p:nvSpPr>
        <p:spPr>
          <a:xfrm>
            <a:off x="6453188"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extLst>
      <p:ext uri="{BB962C8B-B14F-4D97-AF65-F5344CB8AC3E}">
        <p14:creationId xmlns:p14="http://schemas.microsoft.com/office/powerpoint/2010/main" val="1867348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1689129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7F5D-2784-8396-A58A-2FD613196E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015BD1-C888-1C02-B312-D7338E69341F}"/>
              </a:ext>
            </a:extLst>
          </p:cNvPr>
          <p:cNvSpPr>
            <a:spLocks noGrp="1"/>
          </p:cNvSpPr>
          <p:nvPr>
            <p:ph type="dt" sz="half" idx="10"/>
          </p:nvPr>
        </p:nvSpPr>
        <p:spPr/>
        <p:txBody>
          <a:bodyPr/>
          <a:lstStyle/>
          <a:p>
            <a:fld id="{BD4264D7-217A-431B-9B09-3B4802DCF624}" type="datetimeFigureOut">
              <a:rPr lang="en-US" smtClean="0"/>
              <a:t>10/8/2025</a:t>
            </a:fld>
            <a:endParaRPr lang="en-US"/>
          </a:p>
        </p:txBody>
      </p:sp>
      <p:sp>
        <p:nvSpPr>
          <p:cNvPr id="4" name="Footer Placeholder 3">
            <a:extLst>
              <a:ext uri="{FF2B5EF4-FFF2-40B4-BE49-F238E27FC236}">
                <a16:creationId xmlns:a16="http://schemas.microsoft.com/office/drawing/2014/main" id="{ED167FF9-AD8D-605A-39CE-563FADD5A7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0E6C7A-737C-D7E2-1087-8922B12AA21D}"/>
              </a:ext>
            </a:extLst>
          </p:cNvPr>
          <p:cNvSpPr>
            <a:spLocks noGrp="1"/>
          </p:cNvSpPr>
          <p:nvPr>
            <p:ph type="sldNum" sz="quarter" idx="12"/>
          </p:nvPr>
        </p:nvSpPr>
        <p:spPr/>
        <p:txBody>
          <a:bodyPr/>
          <a:lstStyle/>
          <a:p>
            <a:fld id="{3B9554CD-1939-43D1-AFF7-927149857A51}" type="slidenum">
              <a:rPr lang="en-US" smtClean="0"/>
              <a:t>‹#›</a:t>
            </a:fld>
            <a:endParaRPr lang="en-US"/>
          </a:p>
        </p:txBody>
      </p:sp>
    </p:spTree>
    <p:extLst>
      <p:ext uri="{BB962C8B-B14F-4D97-AF65-F5344CB8AC3E}">
        <p14:creationId xmlns:p14="http://schemas.microsoft.com/office/powerpoint/2010/main" val="2499884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extLst>
      <p:ext uri="{BB962C8B-B14F-4D97-AF65-F5344CB8AC3E}">
        <p14:creationId xmlns:p14="http://schemas.microsoft.com/office/powerpoint/2010/main" val="1192291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2800"/>
              <a:buFont typeface="Arial Black"/>
              <a:buNone/>
              <a:defRPr sz="2800" b="1"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93A7"/>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1" i="0" u="none" strike="noStrike" cap="none">
                <a:solidFill>
                  <a:srgbClr val="8893A7"/>
                </a:solidFill>
                <a:latin typeface="Arial Black"/>
                <a:ea typeface="Arial Black"/>
                <a:cs typeface="Arial Black"/>
                <a:sym typeface="Arial Black"/>
              </a:defRPr>
            </a:lvl1pPr>
            <a:lvl2pPr marL="0" marR="0" lvl="1" indent="0" algn="r" rtl="0">
              <a:spcBef>
                <a:spcPts val="0"/>
              </a:spcBef>
              <a:buNone/>
              <a:defRPr sz="900" b="1" i="0" u="none" strike="noStrike" cap="none">
                <a:solidFill>
                  <a:srgbClr val="8893A7"/>
                </a:solidFill>
                <a:latin typeface="Arial Black"/>
                <a:ea typeface="Arial Black"/>
                <a:cs typeface="Arial Black"/>
                <a:sym typeface="Arial Black"/>
              </a:defRPr>
            </a:lvl2pPr>
            <a:lvl3pPr marL="0" marR="0" lvl="2" indent="0" algn="r" rtl="0">
              <a:spcBef>
                <a:spcPts val="0"/>
              </a:spcBef>
              <a:buNone/>
              <a:defRPr sz="900" b="1" i="0" u="none" strike="noStrike" cap="none">
                <a:solidFill>
                  <a:srgbClr val="8893A7"/>
                </a:solidFill>
                <a:latin typeface="Arial Black"/>
                <a:ea typeface="Arial Black"/>
                <a:cs typeface="Arial Black"/>
                <a:sym typeface="Arial Black"/>
              </a:defRPr>
            </a:lvl3pPr>
            <a:lvl4pPr marL="0" marR="0" lvl="3" indent="0" algn="r" rtl="0">
              <a:spcBef>
                <a:spcPts val="0"/>
              </a:spcBef>
              <a:buNone/>
              <a:defRPr sz="900" b="1" i="0" u="none" strike="noStrike" cap="none">
                <a:solidFill>
                  <a:srgbClr val="8893A7"/>
                </a:solidFill>
                <a:latin typeface="Arial Black"/>
                <a:ea typeface="Arial Black"/>
                <a:cs typeface="Arial Black"/>
                <a:sym typeface="Arial Black"/>
              </a:defRPr>
            </a:lvl4pPr>
            <a:lvl5pPr marL="0" marR="0" lvl="4" indent="0" algn="r" rtl="0">
              <a:spcBef>
                <a:spcPts val="0"/>
              </a:spcBef>
              <a:buNone/>
              <a:defRPr sz="900" b="1" i="0" u="none" strike="noStrike" cap="none">
                <a:solidFill>
                  <a:srgbClr val="8893A7"/>
                </a:solidFill>
                <a:latin typeface="Arial Black"/>
                <a:ea typeface="Arial Black"/>
                <a:cs typeface="Arial Black"/>
                <a:sym typeface="Arial Black"/>
              </a:defRPr>
            </a:lvl5pPr>
            <a:lvl6pPr marL="0" marR="0" lvl="5" indent="0" algn="r" rtl="0">
              <a:spcBef>
                <a:spcPts val="0"/>
              </a:spcBef>
              <a:buNone/>
              <a:defRPr sz="900" b="1" i="0" u="none" strike="noStrike" cap="none">
                <a:solidFill>
                  <a:srgbClr val="8893A7"/>
                </a:solidFill>
                <a:latin typeface="Arial Black"/>
                <a:ea typeface="Arial Black"/>
                <a:cs typeface="Arial Black"/>
                <a:sym typeface="Arial Black"/>
              </a:defRPr>
            </a:lvl6pPr>
            <a:lvl7pPr marL="0" marR="0" lvl="6" indent="0" algn="r" rtl="0">
              <a:spcBef>
                <a:spcPts val="0"/>
              </a:spcBef>
              <a:buNone/>
              <a:defRPr sz="900" b="1" i="0" u="none" strike="noStrike" cap="none">
                <a:solidFill>
                  <a:srgbClr val="8893A7"/>
                </a:solidFill>
                <a:latin typeface="Arial Black"/>
                <a:ea typeface="Arial Black"/>
                <a:cs typeface="Arial Black"/>
                <a:sym typeface="Arial Black"/>
              </a:defRPr>
            </a:lvl7pPr>
            <a:lvl8pPr marL="0" marR="0" lvl="7" indent="0" algn="r" rtl="0">
              <a:spcBef>
                <a:spcPts val="0"/>
              </a:spcBef>
              <a:buNone/>
              <a:defRPr sz="900" b="1" i="0" u="none" strike="noStrike" cap="none">
                <a:solidFill>
                  <a:srgbClr val="8893A7"/>
                </a:solidFill>
                <a:latin typeface="Arial Black"/>
                <a:ea typeface="Arial Black"/>
                <a:cs typeface="Arial Black"/>
                <a:sym typeface="Arial Black"/>
              </a:defRPr>
            </a:lvl8pPr>
            <a:lvl9pPr marL="0" marR="0" lvl="8" indent="0" algn="r" rtl="0">
              <a:spcBef>
                <a:spcPts val="0"/>
              </a:spcBef>
              <a:buNone/>
              <a:defRPr sz="9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3" r:id="rId2"/>
    <p:sldLayoutId id="2147483654" r:id="rId3"/>
    <p:sldLayoutId id="2147483656" r:id="rId4"/>
    <p:sldLayoutId id="2147483657" r:id="rId5"/>
    <p:sldLayoutId id="2147483658" r:id="rId6"/>
    <p:sldLayoutId id="2147483659" r:id="rId7"/>
    <p:sldLayoutId id="2147483664" r:id="rId8"/>
    <p:sldLayoutId id="2147483666"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1" i="0">
                <a:solidFill>
                  <a:schemeClr val="tx1">
                    <a:tint val="75000"/>
                  </a:schemeClr>
                </a:solidFill>
                <a:latin typeface="Arial Black" charset="0"/>
                <a:ea typeface="Arial Black" charset="0"/>
                <a:cs typeface="Arial Black" charset="0"/>
              </a:defRPr>
            </a:lvl1p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1426812582"/>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5" r:id="rId3"/>
  </p:sldLayoutIdLst>
  <p:hf hdr="0" dt="0"/>
  <p:txStyles>
    <p:titleStyle>
      <a:lvl1pPr algn="l" defTabSz="685800" rtl="0" eaLnBrk="1" latinLnBrk="0" hangingPunct="1">
        <a:lnSpc>
          <a:spcPct val="90000"/>
        </a:lnSpc>
        <a:spcBef>
          <a:spcPct val="0"/>
        </a:spcBef>
        <a:buNone/>
        <a:defRPr sz="2800" b="1" i="0" kern="1200">
          <a:solidFill>
            <a:schemeClr val="tx1"/>
          </a:solidFill>
          <a:latin typeface="Arial Black" charset="0"/>
          <a:ea typeface="Arial Black" charset="0"/>
          <a:cs typeface="Arial Black"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Kba4TwUrFpw&amp;t=2245s" TargetMode="Externa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hyperlink" Target="https://frugalflourish.blogspot.com/2010/04/eight-great-finds-mirrors.html" TargetMode="External"/><Relationship Id="rId5" Type="http://schemas.openxmlformats.org/officeDocument/2006/relationships/image" Target="../media/image12.jpe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ncbi.nlm.nih.gov/pubmed/23938129" TargetMode="Externa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youtube.com/watch?v=Kba4TwUrFpw&amp;t=2245s" TargetMode="Externa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cetls.bmcc.cuny.edu/blog/2019/11/21/safe-space-for-discussion/" TargetMode="External"/><Relationship Id="rId7" Type="http://schemas.openxmlformats.org/officeDocument/2006/relationships/diagramColors" Target="../diagrams/colors2.xml"/><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1.bin"/><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7.jpeg"/><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11.xml"/><Relationship Id="rId1" Type="http://schemas.openxmlformats.org/officeDocument/2006/relationships/video" Target="https://www.youtube.com/embed/LZe5y2D60YU?feature=oembe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5.xml"/><Relationship Id="rId1" Type="http://schemas.openxmlformats.org/officeDocument/2006/relationships/video" Target="https://www.youtube.com/embed/YrHIQIO_bdQ?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1" y="-60548"/>
            <a:ext cx="9135879" cy="5143500"/>
          </a:xfrm>
          <a:prstGeom prst="rect">
            <a:avLst/>
          </a:prstGeom>
        </p:spPr>
      </p:pic>
      <p:sp>
        <p:nvSpPr>
          <p:cNvPr id="8" name="TextBox 7"/>
          <p:cNvSpPr txBox="1"/>
          <p:nvPr/>
        </p:nvSpPr>
        <p:spPr>
          <a:xfrm>
            <a:off x="463304" y="4151566"/>
            <a:ext cx="6753225" cy="830997"/>
          </a:xfrm>
          <a:prstGeom prst="rect">
            <a:avLst/>
          </a:prstGeom>
          <a:noFill/>
        </p:spPr>
        <p:txBody>
          <a:bodyPr wrap="square" lIns="91440" tIns="45720" rIns="91440" bIns="45720" rtlCol="0" anchor="t">
            <a:spAutoFit/>
          </a:bodyPr>
          <a:lstStyle/>
          <a:p>
            <a:r>
              <a:rPr lang="en-US" sz="1600" b="1" dirty="0">
                <a:solidFill>
                  <a:srgbClr val="E0004D"/>
                </a:solidFill>
              </a:rPr>
              <a:t>National Coordinators’ Training Institute</a:t>
            </a:r>
          </a:p>
          <a:p>
            <a:r>
              <a:rPr lang="en-US" sz="1600" b="1" dirty="0">
                <a:solidFill>
                  <a:srgbClr val="E0004D"/>
                </a:solidFill>
              </a:rPr>
              <a:t>Vidya Ragoo, National Director, HBCC Model</a:t>
            </a:r>
          </a:p>
          <a:p>
            <a:r>
              <a:rPr lang="en-US" sz="1600" b="1" dirty="0">
                <a:solidFill>
                  <a:srgbClr val="E0004D"/>
                </a:solidFill>
              </a:rPr>
              <a:t>October 1, 2025</a:t>
            </a:r>
            <a:endParaRPr lang="en-US" sz="1600" b="1" dirty="0"/>
          </a:p>
        </p:txBody>
      </p:sp>
      <p:sp>
        <p:nvSpPr>
          <p:cNvPr id="2" name="TextBox 1">
            <a:extLst>
              <a:ext uri="{FF2B5EF4-FFF2-40B4-BE49-F238E27FC236}">
                <a16:creationId xmlns:a16="http://schemas.microsoft.com/office/drawing/2014/main" id="{21472D6E-99A3-4F11-80EB-788CC15849A1}"/>
              </a:ext>
            </a:extLst>
          </p:cNvPr>
          <p:cNvSpPr txBox="1"/>
          <p:nvPr/>
        </p:nvSpPr>
        <p:spPr>
          <a:xfrm>
            <a:off x="506334" y="1331991"/>
            <a:ext cx="6826973" cy="523220"/>
          </a:xfrm>
          <a:prstGeom prst="rect">
            <a:avLst/>
          </a:prstGeom>
          <a:noFill/>
        </p:spPr>
        <p:txBody>
          <a:bodyPr wrap="square" rtlCol="0">
            <a:spAutoFit/>
          </a:bodyPr>
          <a:lstStyle/>
          <a:p>
            <a:r>
              <a:rPr lang="en-US" sz="2800" b="1">
                <a:solidFill>
                  <a:srgbClr val="E0004D"/>
                </a:solidFill>
                <a:latin typeface="Montserrat SemiBold" panose="00000700000000000000" pitchFamily="2" charset="0"/>
                <a:cs typeface="Arial" panose="020B0604020202020204" pitchFamily="34" charset="0"/>
              </a:rPr>
              <a:t>Equal Possibilities from the Start</a:t>
            </a:r>
          </a:p>
        </p:txBody>
      </p:sp>
      <p:sp>
        <p:nvSpPr>
          <p:cNvPr id="4" name="TextBox 3">
            <a:extLst>
              <a:ext uri="{FF2B5EF4-FFF2-40B4-BE49-F238E27FC236}">
                <a16:creationId xmlns:a16="http://schemas.microsoft.com/office/drawing/2014/main" id="{FED4A8C9-3621-4746-83EA-3A60FF26F530}"/>
              </a:ext>
            </a:extLst>
          </p:cNvPr>
          <p:cNvSpPr txBox="1"/>
          <p:nvPr/>
        </p:nvSpPr>
        <p:spPr>
          <a:xfrm>
            <a:off x="349170" y="2342656"/>
            <a:ext cx="4732628" cy="954107"/>
          </a:xfrm>
          <a:prstGeom prst="rect">
            <a:avLst/>
          </a:prstGeom>
          <a:noFill/>
        </p:spPr>
        <p:txBody>
          <a:bodyPr wrap="square" lIns="91440" tIns="45720" rIns="91440" bIns="45720" rtlCol="0" anchor="t">
            <a:spAutoFit/>
          </a:bodyPr>
          <a:lstStyle/>
          <a:p>
            <a:r>
              <a:rPr lang="en-US" sz="2800" dirty="0">
                <a:solidFill>
                  <a:schemeClr val="accent4"/>
                </a:solidFill>
                <a:latin typeface="Montserrat SemiBold"/>
              </a:rPr>
              <a:t>Social Identity and</a:t>
            </a:r>
          </a:p>
          <a:p>
            <a:r>
              <a:rPr lang="en-US" sz="2800" dirty="0">
                <a:solidFill>
                  <a:schemeClr val="accent4"/>
                </a:solidFill>
                <a:latin typeface="Montserrat SemiBold"/>
              </a:rPr>
              <a:t>Race Equity</a:t>
            </a:r>
            <a:endParaRPr lang="en-US" sz="2800" dirty="0">
              <a:solidFill>
                <a:schemeClr val="accent4"/>
              </a:solidFill>
              <a:latin typeface="Montserrat SemiBold" panose="00000700000000000000" pitchFamily="2" charset="0"/>
            </a:endParaRPr>
          </a:p>
        </p:txBody>
      </p:sp>
    </p:spTree>
    <p:extLst>
      <p:ext uri="{BB962C8B-B14F-4D97-AF65-F5344CB8AC3E}">
        <p14:creationId xmlns:p14="http://schemas.microsoft.com/office/powerpoint/2010/main" val="939334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E13C-AA4F-BA05-8D34-AEC2C6D46E12}"/>
              </a:ext>
            </a:extLst>
          </p:cNvPr>
          <p:cNvSpPr>
            <a:spLocks noGrp="1"/>
          </p:cNvSpPr>
          <p:nvPr>
            <p:ph type="title"/>
          </p:nvPr>
        </p:nvSpPr>
        <p:spPr/>
        <p:txBody>
          <a:bodyPr/>
          <a:lstStyle/>
          <a:p>
            <a:pPr algn="ctr"/>
            <a:r>
              <a:rPr lang="en-US" dirty="0"/>
              <a:t>Parallel Process, Turn-Key Training, and Implications on Home Visiting</a:t>
            </a:r>
          </a:p>
        </p:txBody>
      </p:sp>
      <p:sp>
        <p:nvSpPr>
          <p:cNvPr id="3" name="Footer Placeholder 2">
            <a:extLst>
              <a:ext uri="{FF2B5EF4-FFF2-40B4-BE49-F238E27FC236}">
                <a16:creationId xmlns:a16="http://schemas.microsoft.com/office/drawing/2014/main" id="{B9CE6292-3080-D037-D1DD-36CBB9EE94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390CFF-A8AF-B6B1-F5BC-EBE01C3F4F63}"/>
              </a:ext>
            </a:extLst>
          </p:cNvPr>
          <p:cNvSpPr>
            <a:spLocks noGrp="1"/>
          </p:cNvSpPr>
          <p:nvPr>
            <p:ph type="sldNum" sz="quarter" idx="12"/>
          </p:nvPr>
        </p:nvSpPr>
        <p:spPr/>
        <p:txBody>
          <a:bodyPr/>
          <a:lstStyle/>
          <a:p>
            <a:fld id="{3B9554CD-1939-43D1-AFF7-927149857A51}" type="slidenum">
              <a:rPr lang="en-US" smtClean="0"/>
              <a:t>2</a:t>
            </a:fld>
            <a:endParaRPr lang="en-US" dirty="0"/>
          </a:p>
        </p:txBody>
      </p:sp>
      <p:graphicFrame>
        <p:nvGraphicFramePr>
          <p:cNvPr id="5" name="Diagram 4">
            <a:extLst>
              <a:ext uri="{FF2B5EF4-FFF2-40B4-BE49-F238E27FC236}">
                <a16:creationId xmlns:a16="http://schemas.microsoft.com/office/drawing/2014/main" id="{A2E47DA4-8F63-4EF0-07D4-13E528D50592}"/>
              </a:ext>
            </a:extLst>
          </p:cNvPr>
          <p:cNvGraphicFramePr/>
          <p:nvPr>
            <p:extLst>
              <p:ext uri="{D42A27DB-BD31-4B8C-83A1-F6EECF244321}">
                <p14:modId xmlns:p14="http://schemas.microsoft.com/office/powerpoint/2010/main" val="3762479574"/>
              </p:ext>
            </p:extLst>
          </p:nvPr>
        </p:nvGraphicFramePr>
        <p:xfrm>
          <a:off x="1056441" y="1345784"/>
          <a:ext cx="5613647" cy="3421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5">
            <a:extLst>
              <a:ext uri="{FF2B5EF4-FFF2-40B4-BE49-F238E27FC236}">
                <a16:creationId xmlns:a16="http://schemas.microsoft.com/office/drawing/2014/main" id="{073332B3-1A71-0DD3-0DE7-FA1CF02C77B2}"/>
              </a:ext>
            </a:extLst>
          </p:cNvPr>
          <p:cNvGrpSpPr/>
          <p:nvPr/>
        </p:nvGrpSpPr>
        <p:grpSpPr>
          <a:xfrm>
            <a:off x="6681596" y="1344357"/>
            <a:ext cx="1833754" cy="3421479"/>
            <a:chOff x="3778713" y="0"/>
            <a:chExt cx="1833754" cy="3421479"/>
          </a:xfrm>
        </p:grpSpPr>
        <p:sp>
          <p:nvSpPr>
            <p:cNvPr id="7" name="Rectangle: Rounded Corners 6">
              <a:extLst>
                <a:ext uri="{FF2B5EF4-FFF2-40B4-BE49-F238E27FC236}">
                  <a16:creationId xmlns:a16="http://schemas.microsoft.com/office/drawing/2014/main" id="{42C9D533-35BC-A0F0-250D-B948772E70C9}"/>
                </a:ext>
              </a:extLst>
            </p:cNvPr>
            <p:cNvSpPr/>
            <p:nvPr/>
          </p:nvSpPr>
          <p:spPr>
            <a:xfrm>
              <a:off x="3778713" y="0"/>
              <a:ext cx="1833754" cy="342147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Rectangle: Rounded Corners 4">
              <a:extLst>
                <a:ext uri="{FF2B5EF4-FFF2-40B4-BE49-F238E27FC236}">
                  <a16:creationId xmlns:a16="http://schemas.microsoft.com/office/drawing/2014/main" id="{26F092F4-51F0-DBB2-7C84-00EB392EADEE}"/>
                </a:ext>
              </a:extLst>
            </p:cNvPr>
            <p:cNvSpPr txBox="1"/>
            <p:nvPr/>
          </p:nvSpPr>
          <p:spPr>
            <a:xfrm>
              <a:off x="3778713" y="1368591"/>
              <a:ext cx="1833754" cy="13685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8704" tIns="298704" rIns="298704" bIns="298704" numCol="1" spcCol="1270" anchor="ctr" anchorCtr="0">
              <a:noAutofit/>
            </a:bodyPr>
            <a:lstStyle/>
            <a:p>
              <a:pPr marL="0" lvl="0" indent="0" algn="ctr" defTabSz="1866900">
                <a:lnSpc>
                  <a:spcPct val="90000"/>
                </a:lnSpc>
                <a:spcBef>
                  <a:spcPct val="0"/>
                </a:spcBef>
                <a:spcAft>
                  <a:spcPct val="35000"/>
                </a:spcAft>
                <a:buNone/>
              </a:pPr>
              <a:endParaRPr lang="en-US" sz="4200" kern="1200"/>
            </a:p>
          </p:txBody>
        </p:sp>
      </p:grpSp>
      <p:sp>
        <p:nvSpPr>
          <p:cNvPr id="9" name="TextBox 8">
            <a:extLst>
              <a:ext uri="{FF2B5EF4-FFF2-40B4-BE49-F238E27FC236}">
                <a16:creationId xmlns:a16="http://schemas.microsoft.com/office/drawing/2014/main" id="{A2490D45-CF58-B0D4-00C9-668A725358EA}"/>
              </a:ext>
            </a:extLst>
          </p:cNvPr>
          <p:cNvSpPr txBox="1"/>
          <p:nvPr/>
        </p:nvSpPr>
        <p:spPr>
          <a:xfrm>
            <a:off x="6800295" y="1518082"/>
            <a:ext cx="1615736" cy="3046988"/>
          </a:xfrm>
          <a:prstGeom prst="rect">
            <a:avLst/>
          </a:prstGeom>
          <a:noFill/>
        </p:spPr>
        <p:txBody>
          <a:bodyPr wrap="square" rtlCol="0">
            <a:spAutoFit/>
          </a:bodyPr>
          <a:lstStyle/>
          <a:p>
            <a:r>
              <a:rPr lang="en-US" sz="1200" dirty="0">
                <a:solidFill>
                  <a:schemeClr val="bg1"/>
                </a:solidFill>
              </a:rPr>
              <a:t>Throughout these relationships. ParentChild+ prioritizes the “trainee’s” knowledge, or the parent and the provider knowledge as the starting point for growth. During training, we ask about your goals, your backgrounds, &amp; your values, and we build content from that starting point.</a:t>
            </a:r>
          </a:p>
        </p:txBody>
      </p:sp>
    </p:spTree>
    <p:extLst>
      <p:ext uri="{BB962C8B-B14F-4D97-AF65-F5344CB8AC3E}">
        <p14:creationId xmlns:p14="http://schemas.microsoft.com/office/powerpoint/2010/main" val="1020145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30AC2D-81AC-83A0-956C-7FBC589BE140}"/>
              </a:ext>
            </a:extLst>
          </p:cNvPr>
          <p:cNvSpPr>
            <a:spLocks noGrp="1"/>
          </p:cNvSpPr>
          <p:nvPr>
            <p:ph type="title"/>
          </p:nvPr>
        </p:nvSpPr>
        <p:spPr>
          <a:xfrm>
            <a:off x="448651" y="392277"/>
            <a:ext cx="8263890" cy="1075811"/>
          </a:xfrm>
        </p:spPr>
        <p:txBody>
          <a:bodyPr vert="horz" lIns="91440" tIns="45720" rIns="91440" bIns="45720" rtlCol="0" anchor="b">
            <a:normAutofit/>
          </a:bodyPr>
          <a:lstStyle/>
          <a:p>
            <a:pPr defTabSz="914400"/>
            <a:r>
              <a:rPr lang="en-US" sz="3500" dirty="0">
                <a:latin typeface="+mj-lt"/>
                <a:ea typeface="+mj-ea"/>
                <a:cs typeface="+mj-cs"/>
              </a:rPr>
              <a:t>Turn-Key Training and Home Visiting Prompts</a:t>
            </a:r>
            <a:br>
              <a:rPr lang="en-US" sz="3500" dirty="0">
                <a:latin typeface="+mj-lt"/>
                <a:ea typeface="+mj-ea"/>
                <a:cs typeface="+mj-cs"/>
              </a:rPr>
            </a:br>
            <a:endParaRPr lang="en-US" sz="3500" dirty="0">
              <a:latin typeface="+mj-lt"/>
              <a:ea typeface="+mj-ea"/>
              <a:cs typeface="+mj-cs"/>
            </a:endParaRPr>
          </a:p>
        </p:txBody>
      </p:sp>
      <p:sp>
        <p:nvSpPr>
          <p:cNvPr id="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5A12077-5D94-C981-64DC-5AF142603DC4}"/>
              </a:ext>
            </a:extLst>
          </p:cNvPr>
          <p:cNvSpPr txBox="1"/>
          <p:nvPr/>
        </p:nvSpPr>
        <p:spPr>
          <a:xfrm>
            <a:off x="429369" y="1553487"/>
            <a:ext cx="5035164" cy="3089379"/>
          </a:xfrm>
          <a:prstGeom prst="rect">
            <a:avLst/>
          </a:prstGeom>
        </p:spPr>
        <p:txBody>
          <a:bodyPr vert="horz" lIns="91440" tIns="45720" rIns="91440" bIns="45720" rtlCol="0" anchor="t">
            <a:normAutofit lnSpcReduction="10000"/>
          </a:bodyPr>
          <a:lstStyle/>
          <a:p>
            <a:pPr indent="-228600">
              <a:lnSpc>
                <a:spcPct val="90000"/>
              </a:lnSpc>
              <a:spcAft>
                <a:spcPts val="600"/>
              </a:spcAft>
              <a:buFont typeface="Arial" panose="020B0604020202020204" pitchFamily="34" charset="0"/>
              <a:buChar char="•"/>
            </a:pPr>
            <a:r>
              <a:rPr lang="en-US" sz="1700" kern="1200" dirty="0">
                <a:solidFill>
                  <a:schemeClr val="tx1"/>
                </a:solidFill>
                <a:latin typeface="+mn-lt"/>
                <a:ea typeface="+mn-ea"/>
                <a:cs typeface="+mn-cs"/>
              </a:rPr>
              <a:t>Tell me how you came to be an ELS.</a:t>
            </a:r>
          </a:p>
          <a:p>
            <a:pPr indent="-228600">
              <a:lnSpc>
                <a:spcPct val="90000"/>
              </a:lnSpc>
              <a:spcAft>
                <a:spcPts val="600"/>
              </a:spcAft>
              <a:buFont typeface="Arial" panose="020B0604020202020204" pitchFamily="34" charset="0"/>
              <a:buChar char="•"/>
            </a:pPr>
            <a:r>
              <a:rPr lang="en-US" sz="1700" kern="1200" dirty="0">
                <a:solidFill>
                  <a:schemeClr val="tx1"/>
                </a:solidFill>
                <a:latin typeface="+mn-lt"/>
                <a:ea typeface="+mn-ea"/>
                <a:cs typeface="+mn-cs"/>
              </a:rPr>
              <a:t>Tell me about your journey as a parent/provider.</a:t>
            </a:r>
          </a:p>
          <a:p>
            <a:pPr indent="-228600">
              <a:lnSpc>
                <a:spcPct val="90000"/>
              </a:lnSpc>
              <a:spcAft>
                <a:spcPts val="600"/>
              </a:spcAft>
              <a:buFont typeface="Arial" panose="020B0604020202020204" pitchFamily="34" charset="0"/>
              <a:buChar char="•"/>
            </a:pPr>
            <a:endParaRPr lang="en-US" sz="1700"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r>
              <a:rPr lang="en-US" sz="1700" kern="1200" dirty="0">
                <a:solidFill>
                  <a:schemeClr val="tx1"/>
                </a:solidFill>
                <a:latin typeface="+mn-lt"/>
                <a:ea typeface="+mn-ea"/>
                <a:cs typeface="+mn-cs"/>
              </a:rPr>
              <a:t>Discuss your goals as a HV professional.</a:t>
            </a:r>
          </a:p>
          <a:p>
            <a:pPr indent="-228600">
              <a:lnSpc>
                <a:spcPct val="90000"/>
              </a:lnSpc>
              <a:spcAft>
                <a:spcPts val="600"/>
              </a:spcAft>
              <a:buFont typeface="Arial" panose="020B0604020202020204" pitchFamily="34" charset="0"/>
              <a:buChar char="•"/>
            </a:pPr>
            <a:r>
              <a:rPr lang="en-US" sz="1700" kern="1200" dirty="0">
                <a:solidFill>
                  <a:schemeClr val="tx1"/>
                </a:solidFill>
                <a:latin typeface="+mn-lt"/>
                <a:ea typeface="+mn-ea"/>
                <a:cs typeface="+mn-cs"/>
              </a:rPr>
              <a:t>Discuss the goals you have for yourself as a parent.</a:t>
            </a:r>
          </a:p>
          <a:p>
            <a:pPr indent="-228600">
              <a:lnSpc>
                <a:spcPct val="90000"/>
              </a:lnSpc>
              <a:spcAft>
                <a:spcPts val="600"/>
              </a:spcAft>
              <a:buFont typeface="Arial" panose="020B0604020202020204" pitchFamily="34" charset="0"/>
              <a:buChar char="•"/>
            </a:pPr>
            <a:r>
              <a:rPr lang="en-US" sz="1700" kern="1200" dirty="0">
                <a:solidFill>
                  <a:schemeClr val="tx1"/>
                </a:solidFill>
                <a:latin typeface="+mn-lt"/>
                <a:ea typeface="+mn-ea"/>
                <a:cs typeface="+mn-cs"/>
              </a:rPr>
              <a:t>What are the goals you have for your child?</a:t>
            </a:r>
          </a:p>
          <a:p>
            <a:pPr indent="-228600">
              <a:lnSpc>
                <a:spcPct val="90000"/>
              </a:lnSpc>
              <a:spcAft>
                <a:spcPts val="600"/>
              </a:spcAft>
              <a:buFont typeface="Arial" panose="020B0604020202020204" pitchFamily="34" charset="0"/>
              <a:buChar char="•"/>
            </a:pPr>
            <a:endParaRPr lang="en-US" sz="1700"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r>
              <a:rPr lang="en-US" sz="1700" kern="1200" dirty="0">
                <a:solidFill>
                  <a:schemeClr val="tx1"/>
                </a:solidFill>
                <a:latin typeface="+mn-lt"/>
                <a:ea typeface="+mn-ea"/>
                <a:cs typeface="+mn-cs"/>
              </a:rPr>
              <a:t>What do you need to prepare yourself for home visits?</a:t>
            </a:r>
          </a:p>
          <a:p>
            <a:pPr indent="-228600">
              <a:lnSpc>
                <a:spcPct val="90000"/>
              </a:lnSpc>
              <a:spcAft>
                <a:spcPts val="600"/>
              </a:spcAft>
              <a:buFont typeface="Arial" panose="020B0604020202020204" pitchFamily="34" charset="0"/>
              <a:buChar char="•"/>
            </a:pPr>
            <a:r>
              <a:rPr lang="en-US" sz="1700" kern="1200" dirty="0">
                <a:solidFill>
                  <a:schemeClr val="tx1"/>
                </a:solidFill>
                <a:latin typeface="+mn-lt"/>
                <a:ea typeface="+mn-ea"/>
                <a:cs typeface="+mn-cs"/>
              </a:rPr>
              <a:t>What do you think your child needs to be ready for school?</a:t>
            </a:r>
          </a:p>
          <a:p>
            <a:pPr indent="-228600">
              <a:lnSpc>
                <a:spcPct val="90000"/>
              </a:lnSpc>
              <a:spcAft>
                <a:spcPts val="600"/>
              </a:spcAft>
              <a:buFont typeface="Arial" panose="020B0604020202020204" pitchFamily="34" charset="0"/>
              <a:buChar char="•"/>
            </a:pPr>
            <a:endParaRPr lang="en-US" sz="1700"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sz="1700" kern="1200" dirty="0">
              <a:solidFill>
                <a:schemeClr val="tx1"/>
              </a:solidFill>
              <a:latin typeface="+mn-lt"/>
              <a:ea typeface="+mn-ea"/>
              <a:cs typeface="+mn-cs"/>
            </a:endParaRPr>
          </a:p>
        </p:txBody>
      </p:sp>
      <p:pic>
        <p:nvPicPr>
          <p:cNvPr id="6" name="Picture 5" descr="Woman talking through megaphone">
            <a:extLst>
              <a:ext uri="{FF2B5EF4-FFF2-40B4-BE49-F238E27FC236}">
                <a16:creationId xmlns:a16="http://schemas.microsoft.com/office/drawing/2014/main" id="{DBB7C701-406F-829C-642B-B4BFE36EC91C}"/>
              </a:ext>
            </a:extLst>
          </p:cNvPr>
          <p:cNvPicPr>
            <a:picLocks noChangeAspect="1"/>
          </p:cNvPicPr>
          <p:nvPr/>
        </p:nvPicPr>
        <p:blipFill>
          <a:blip r:embed="rId2"/>
          <a:srcRect l="20681" r="15102"/>
          <a:stretch>
            <a:fillRect/>
          </a:stretch>
        </p:blipFill>
        <p:spPr>
          <a:xfrm>
            <a:off x="5756743" y="1570482"/>
            <a:ext cx="2955798" cy="3072384"/>
          </a:xfrm>
          <a:prstGeom prst="rect">
            <a:avLst/>
          </a:prstGeom>
        </p:spPr>
      </p:pic>
      <p:sp>
        <p:nvSpPr>
          <p:cNvPr id="4" name="Slide Number Placeholder 3">
            <a:extLst>
              <a:ext uri="{FF2B5EF4-FFF2-40B4-BE49-F238E27FC236}">
                <a16:creationId xmlns:a16="http://schemas.microsoft.com/office/drawing/2014/main" id="{B87EC249-1553-B11E-7F82-F8683AC8919B}"/>
              </a:ext>
            </a:extLst>
          </p:cNvPr>
          <p:cNvSpPr>
            <a:spLocks noGrp="1"/>
          </p:cNvSpPr>
          <p:nvPr>
            <p:ph type="sldNum" sz="quarter"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defRPr/>
            </a:pPr>
            <a:fld id="{3B9554CD-1939-43D1-AFF7-927149857A51}" type="slidenum">
              <a:rPr lang="en-US" sz="1200" b="0" kern="1200">
                <a:solidFill>
                  <a:prstClr val="black">
                    <a:tint val="75000"/>
                  </a:prstClr>
                </a:solidFill>
                <a:latin typeface="Calibri" panose="020F0502020204030204"/>
                <a:ea typeface="+mn-ea"/>
                <a:cs typeface="+mn-cs"/>
              </a:rPr>
              <a:pPr>
                <a:lnSpc>
                  <a:spcPct val="90000"/>
                </a:lnSpc>
                <a:spcAft>
                  <a:spcPts val="600"/>
                </a:spcAft>
                <a:buClrTx/>
                <a:defRPr/>
              </a:pPr>
              <a:t>3</a:t>
            </a:fld>
            <a:endParaRPr lang="en-US" sz="1200" b="0" kern="1200">
              <a:solidFill>
                <a:prstClr val="black">
                  <a:tint val="75000"/>
                </a:prstClr>
              </a:solidFill>
              <a:latin typeface="Calibri" panose="020F0502020204030204"/>
              <a:ea typeface="+mn-ea"/>
              <a:cs typeface="+mn-cs"/>
            </a:endParaRPr>
          </a:p>
        </p:txBody>
      </p:sp>
      <p:sp>
        <p:nvSpPr>
          <p:cNvPr id="3" name="Footer Placeholder 2">
            <a:extLst>
              <a:ext uri="{FF2B5EF4-FFF2-40B4-BE49-F238E27FC236}">
                <a16:creationId xmlns:a16="http://schemas.microsoft.com/office/drawing/2014/main" id="{522FFA29-EAA3-EF96-25B8-2C1D9888AC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8064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amera lens">
            <a:extLst>
              <a:ext uri="{FF2B5EF4-FFF2-40B4-BE49-F238E27FC236}">
                <a16:creationId xmlns:a16="http://schemas.microsoft.com/office/drawing/2014/main" id="{D99769EC-ECA4-40F6-B1DA-EF967BF6152D}"/>
              </a:ext>
            </a:extLst>
          </p:cNvPr>
          <p:cNvPicPr>
            <a:picLocks noChangeAspect="1"/>
          </p:cNvPicPr>
          <p:nvPr/>
        </p:nvPicPr>
        <p:blipFill rotWithShape="1">
          <a:blip r:embed="rId3"/>
          <a:srcRect r="5884"/>
          <a:stretch/>
        </p:blipFill>
        <p:spPr>
          <a:xfrm>
            <a:off x="1891767" y="10"/>
            <a:ext cx="7252231" cy="51434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6067C24-2B8C-E84E-954E-05150A3D9275}"/>
              </a:ext>
            </a:extLst>
          </p:cNvPr>
          <p:cNvSpPr txBox="1"/>
          <p:nvPr/>
        </p:nvSpPr>
        <p:spPr>
          <a:xfrm>
            <a:off x="628650" y="822419"/>
            <a:ext cx="2866641" cy="712467"/>
          </a:xfrm>
          <a:prstGeom prst="rect">
            <a:avLst/>
          </a:prstGeom>
        </p:spPr>
        <p:txBody>
          <a:bodyPr vert="horz" lIns="91440" tIns="45720" rIns="91440" bIns="45720" rtlCol="0" anchor="ctr">
            <a:normAutofit fontScale="55000" lnSpcReduction="20000"/>
          </a:bodyPr>
          <a:lstStyle/>
          <a:p>
            <a:pPr algn="ctr">
              <a:lnSpc>
                <a:spcPct val="90000"/>
              </a:lnSpc>
              <a:spcBef>
                <a:spcPct val="0"/>
              </a:spcBef>
              <a:spcAft>
                <a:spcPts val="600"/>
              </a:spcAft>
            </a:pPr>
            <a:r>
              <a:rPr lang="en-US" sz="3000" b="1" kern="1200" dirty="0">
                <a:solidFill>
                  <a:schemeClr val="tx1"/>
                </a:solidFill>
                <a:latin typeface="+mj-lt"/>
                <a:ea typeface="+mj-ea"/>
                <a:cs typeface="+mj-cs"/>
              </a:rPr>
              <a:t>Agenda</a:t>
            </a:r>
          </a:p>
          <a:p>
            <a:pPr algn="ctr">
              <a:lnSpc>
                <a:spcPct val="90000"/>
              </a:lnSpc>
              <a:spcBef>
                <a:spcPct val="0"/>
              </a:spcBef>
              <a:spcAft>
                <a:spcPts val="600"/>
              </a:spcAft>
            </a:pPr>
            <a:r>
              <a:rPr lang="en-US" sz="3000" b="1" kern="1200" dirty="0">
                <a:solidFill>
                  <a:schemeClr val="tx1"/>
                </a:solidFill>
                <a:latin typeface="+mj-lt"/>
                <a:ea typeface="+mj-ea"/>
                <a:cs typeface="+mj-cs"/>
              </a:rPr>
              <a:t>workbook pages 10 - 15  </a:t>
            </a:r>
          </a:p>
          <a:p>
            <a:pPr>
              <a:lnSpc>
                <a:spcPct val="90000"/>
              </a:lnSpc>
              <a:spcBef>
                <a:spcPct val="0"/>
              </a:spcBef>
              <a:spcAft>
                <a:spcPts val="600"/>
              </a:spcAft>
            </a:pPr>
            <a:endParaRPr lang="en-US" sz="3000" kern="1200" dirty="0">
              <a:solidFill>
                <a:schemeClr val="tx1"/>
              </a:solidFill>
              <a:latin typeface="+mj-lt"/>
              <a:ea typeface="+mj-ea"/>
              <a:cs typeface="+mj-cs"/>
            </a:endParaRPr>
          </a:p>
          <a:p>
            <a:pPr>
              <a:lnSpc>
                <a:spcPct val="90000"/>
              </a:lnSpc>
              <a:spcBef>
                <a:spcPct val="0"/>
              </a:spcBef>
              <a:spcAft>
                <a:spcPts val="600"/>
              </a:spcAft>
            </a:pPr>
            <a:endParaRPr lang="en-US" sz="3000"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6EABC536-DEE5-CA4A-A6CA-B2884938AD65}"/>
              </a:ext>
            </a:extLst>
          </p:cNvPr>
          <p:cNvSpPr txBox="1"/>
          <p:nvPr/>
        </p:nvSpPr>
        <p:spPr>
          <a:xfrm>
            <a:off x="662979" y="1352117"/>
            <a:ext cx="3233487" cy="3552067"/>
          </a:xfrm>
          <a:prstGeom prst="rect">
            <a:avLst/>
          </a:prstGeom>
        </p:spPr>
        <p:txBody>
          <a:bodyPr vert="horz" lIns="91440" tIns="45720" rIns="91440" bIns="45720" rtlCol="0" anchor="t">
            <a:normAutofit lnSpcReduction="10000"/>
          </a:bodyPr>
          <a:lstStyle/>
          <a:p>
            <a:pPr marL="114300">
              <a:lnSpc>
                <a:spcPct val="90000"/>
              </a:lnSpc>
              <a:spcAft>
                <a:spcPts val="600"/>
              </a:spcAft>
              <a:buClr>
                <a:schemeClr val="tx1"/>
              </a:buClr>
            </a:pPr>
            <a:endParaRPr lang="en-US" sz="2000" kern="1200" dirty="0">
              <a:solidFill>
                <a:schemeClr val="tx1"/>
              </a:solidFill>
              <a:latin typeface="+mn-lt"/>
              <a:ea typeface="+mn-ea"/>
            </a:endParaRPr>
          </a:p>
          <a:p>
            <a:pPr marL="342900" indent="-228600">
              <a:lnSpc>
                <a:spcPct val="90000"/>
              </a:lnSpc>
              <a:spcAft>
                <a:spcPts val="600"/>
              </a:spcAft>
              <a:buClr>
                <a:schemeClr val="tx1"/>
              </a:buClr>
              <a:buFont typeface="Arial" panose="020B0604020202020204" pitchFamily="34" charset="0"/>
              <a:buChar char="•"/>
            </a:pPr>
            <a:endParaRPr lang="en-US" sz="2100" kern="1200" dirty="0">
              <a:solidFill>
                <a:schemeClr val="tx1"/>
              </a:solidFill>
              <a:latin typeface="+mn-lt"/>
              <a:ea typeface="+mn-ea"/>
            </a:endParaRPr>
          </a:p>
          <a:p>
            <a:pPr marL="342900" indent="-228600">
              <a:lnSpc>
                <a:spcPct val="90000"/>
              </a:lnSpc>
              <a:spcAft>
                <a:spcPts val="600"/>
              </a:spcAft>
              <a:buClr>
                <a:schemeClr val="tx1"/>
              </a:buClr>
              <a:buFont typeface="Arial" panose="020B0604020202020204" pitchFamily="34" charset="0"/>
              <a:buChar char="•"/>
            </a:pPr>
            <a:r>
              <a:rPr lang="en-US" sz="2100" kern="1200" dirty="0">
                <a:solidFill>
                  <a:schemeClr val="tx1"/>
                </a:solidFill>
                <a:latin typeface="+mn-lt"/>
                <a:ea typeface="+mn-ea"/>
                <a:cs typeface="+mn-cs"/>
              </a:rPr>
              <a:t>Equity’s Starting Point</a:t>
            </a:r>
          </a:p>
          <a:p>
            <a:pPr marL="342900" indent="-228600">
              <a:lnSpc>
                <a:spcPct val="90000"/>
              </a:lnSpc>
              <a:spcAft>
                <a:spcPts val="600"/>
              </a:spcAft>
              <a:buClr>
                <a:schemeClr val="tx1"/>
              </a:buClr>
              <a:buFont typeface="Arial" panose="020B0604020202020204" pitchFamily="34" charset="0"/>
              <a:buChar char="•"/>
            </a:pPr>
            <a:endParaRPr lang="en-US" sz="2100" kern="1200" dirty="0">
              <a:solidFill>
                <a:schemeClr val="tx1"/>
              </a:solidFill>
              <a:latin typeface="+mn-lt"/>
              <a:ea typeface="+mn-ea"/>
              <a:cs typeface="+mn-cs"/>
            </a:endParaRPr>
          </a:p>
          <a:p>
            <a:pPr marL="342900" indent="-228600">
              <a:lnSpc>
                <a:spcPct val="90000"/>
              </a:lnSpc>
              <a:spcAft>
                <a:spcPts val="600"/>
              </a:spcAft>
              <a:buClr>
                <a:schemeClr val="tx1"/>
              </a:buClr>
              <a:buFont typeface="Arial" panose="020B0604020202020204" pitchFamily="34" charset="0"/>
              <a:buChar char="•"/>
            </a:pPr>
            <a:r>
              <a:rPr lang="en-US" sz="2100" kern="1200" dirty="0">
                <a:solidFill>
                  <a:schemeClr val="tx1"/>
                </a:solidFill>
                <a:latin typeface="+mn-lt"/>
                <a:ea typeface="+mn-ea"/>
                <a:cs typeface="+mn-cs"/>
              </a:rPr>
              <a:t>Personal Reflections</a:t>
            </a:r>
          </a:p>
          <a:p>
            <a:pPr marL="114300">
              <a:lnSpc>
                <a:spcPct val="90000"/>
              </a:lnSpc>
              <a:spcAft>
                <a:spcPts val="600"/>
              </a:spcAft>
              <a:buClr>
                <a:schemeClr val="tx1"/>
              </a:buClr>
            </a:pPr>
            <a:endParaRPr lang="en-US" sz="2100" kern="1200" dirty="0">
              <a:solidFill>
                <a:schemeClr val="tx1"/>
              </a:solidFill>
              <a:latin typeface="+mn-lt"/>
              <a:ea typeface="+mn-ea"/>
              <a:cs typeface="+mn-cs"/>
            </a:endParaRPr>
          </a:p>
          <a:p>
            <a:pPr marL="342900" indent="-228600">
              <a:lnSpc>
                <a:spcPct val="90000"/>
              </a:lnSpc>
              <a:spcAft>
                <a:spcPts val="600"/>
              </a:spcAft>
              <a:buClr>
                <a:schemeClr val="tx1"/>
              </a:buClr>
              <a:buFont typeface="Arial" panose="020B0604020202020204" pitchFamily="34" charset="0"/>
              <a:buChar char="•"/>
            </a:pPr>
            <a:r>
              <a:rPr lang="en-US" sz="2100" kern="1200" dirty="0">
                <a:solidFill>
                  <a:schemeClr val="tx1"/>
                </a:solidFill>
                <a:latin typeface="+mn-lt"/>
                <a:ea typeface="+mn-ea"/>
                <a:cs typeface="+mn-cs"/>
              </a:rPr>
              <a:t>Implications in </a:t>
            </a:r>
          </a:p>
          <a:p>
            <a:pPr marL="114300">
              <a:lnSpc>
                <a:spcPct val="90000"/>
              </a:lnSpc>
              <a:spcAft>
                <a:spcPts val="600"/>
              </a:spcAft>
              <a:buClr>
                <a:schemeClr val="tx1"/>
              </a:buClr>
            </a:pPr>
            <a:r>
              <a:rPr lang="en-US" sz="2100" kern="1200" dirty="0">
                <a:solidFill>
                  <a:schemeClr val="tx1"/>
                </a:solidFill>
                <a:latin typeface="+mn-lt"/>
                <a:ea typeface="+mn-ea"/>
                <a:cs typeface="+mn-cs"/>
              </a:rPr>
              <a:t>	Home Visiting</a:t>
            </a:r>
          </a:p>
          <a:p>
            <a:pPr marL="342900" indent="-228600">
              <a:lnSpc>
                <a:spcPct val="90000"/>
              </a:lnSpc>
              <a:spcAft>
                <a:spcPts val="600"/>
              </a:spcAft>
              <a:buClr>
                <a:schemeClr val="tx1"/>
              </a:buClr>
              <a:buFont typeface="Arial" panose="020B0604020202020204" pitchFamily="34" charset="0"/>
              <a:buChar char="•"/>
            </a:pPr>
            <a:endParaRPr lang="en-US" sz="2100" kern="1200" dirty="0">
              <a:solidFill>
                <a:schemeClr val="tx1"/>
              </a:solidFill>
              <a:latin typeface="+mn-lt"/>
              <a:ea typeface="+mn-ea"/>
              <a:cs typeface="+mn-cs"/>
            </a:endParaRPr>
          </a:p>
          <a:p>
            <a:pPr marL="114300">
              <a:lnSpc>
                <a:spcPct val="90000"/>
              </a:lnSpc>
              <a:spcAft>
                <a:spcPts val="600"/>
              </a:spcAft>
              <a:buClr>
                <a:schemeClr val="tx1"/>
              </a:buClr>
            </a:pPr>
            <a:r>
              <a:rPr lang="en-US" sz="2100" kern="1200" dirty="0">
                <a:solidFill>
                  <a:schemeClr val="tx1"/>
                </a:solidFill>
                <a:latin typeface="+mn-lt"/>
                <a:ea typeface="+mn-ea"/>
                <a:cs typeface="+mn-cs"/>
              </a:rPr>
              <a:t> </a:t>
            </a:r>
          </a:p>
          <a:p>
            <a:pPr marL="342900" indent="-228600">
              <a:lnSpc>
                <a:spcPct val="90000"/>
              </a:lnSpc>
              <a:spcAft>
                <a:spcPts val="600"/>
              </a:spcAft>
              <a:buFont typeface="Arial" panose="020B0604020202020204" pitchFamily="34" charset="0"/>
              <a:buChar char="•"/>
            </a:pPr>
            <a:endParaRPr lang="en-US" sz="1500" kern="1200" dirty="0">
              <a:solidFill>
                <a:schemeClr val="tx1"/>
              </a:solidFill>
              <a:latin typeface="+mn-lt"/>
              <a:ea typeface="+mn-ea"/>
              <a:cs typeface="+mn-cs"/>
            </a:endParaRPr>
          </a:p>
        </p:txBody>
      </p:sp>
      <p:sp>
        <p:nvSpPr>
          <p:cNvPr id="2" name="Slide Number Placeholder 1">
            <a:extLst>
              <a:ext uri="{FF2B5EF4-FFF2-40B4-BE49-F238E27FC236}">
                <a16:creationId xmlns:a16="http://schemas.microsoft.com/office/drawing/2014/main" id="{63ED3918-A59F-CB4C-AFB5-4EDE06380348}"/>
              </a:ext>
            </a:extLst>
          </p:cNvPr>
          <p:cNvSpPr>
            <a:spLocks noGrp="1"/>
          </p:cNvSpPr>
          <p:nvPr>
            <p:ph type="sldNum"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defRPr/>
            </a:pPr>
            <a:r>
              <a:rPr lang="en-US" sz="700" b="0" kern="1200">
                <a:solidFill>
                  <a:srgbClr val="FFFFFF"/>
                </a:solidFill>
                <a:latin typeface="Calibri" panose="020F0502020204030204"/>
                <a:ea typeface="+mn-ea"/>
                <a:cs typeface="+mn-cs"/>
              </a:rPr>
              <a:t>ParentChild+     </a:t>
            </a:r>
            <a:fld id="{00000000-1234-1234-1234-123412341234}" type="slidenum">
              <a:rPr lang="en-US" sz="700" b="0" kern="1200">
                <a:solidFill>
                  <a:srgbClr val="FFFFFF"/>
                </a:solidFill>
                <a:latin typeface="Calibri" panose="020F0502020204030204"/>
                <a:ea typeface="+mn-ea"/>
                <a:cs typeface="+mn-cs"/>
              </a:rPr>
              <a:pPr>
                <a:lnSpc>
                  <a:spcPct val="90000"/>
                </a:lnSpc>
                <a:spcAft>
                  <a:spcPts val="600"/>
                </a:spcAft>
                <a:buClrTx/>
                <a:defRPr/>
              </a:pPr>
              <a:t>4</a:t>
            </a:fld>
            <a:endParaRPr lang="en-US" sz="700" b="0" kern="1200">
              <a:solidFill>
                <a:srgbClr val="FFFFFF"/>
              </a:solidFill>
              <a:latin typeface="Calibri" panose="020F0502020204030204"/>
              <a:ea typeface="+mn-ea"/>
              <a:cs typeface="+mn-cs"/>
            </a:endParaRPr>
          </a:p>
        </p:txBody>
      </p:sp>
    </p:spTree>
    <p:extLst>
      <p:ext uri="{BB962C8B-B14F-4D97-AF65-F5344CB8AC3E}">
        <p14:creationId xmlns:p14="http://schemas.microsoft.com/office/powerpoint/2010/main" val="3889184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83E6C1-6CFB-C976-5A7E-0B53F90582D6}"/>
              </a:ext>
            </a:extLst>
          </p:cNvPr>
          <p:cNvSpPr>
            <a:spLocks noGrp="1"/>
          </p:cNvSpPr>
          <p:nvPr>
            <p:ph type="title"/>
          </p:nvPr>
        </p:nvSpPr>
        <p:spPr>
          <a:xfrm>
            <a:off x="628650" y="273843"/>
            <a:ext cx="7886700" cy="1395300"/>
          </a:xfrm>
        </p:spPr>
        <p:txBody>
          <a:bodyPr vert="horz" lIns="91440" tIns="45720" rIns="91440" bIns="45720" rtlCol="0">
            <a:normAutofit/>
          </a:bodyPr>
          <a:lstStyle/>
          <a:p>
            <a:pPr defTabSz="914400"/>
            <a:br>
              <a:rPr lang="en-US" sz="2400" kern="1200">
                <a:latin typeface="+mj-lt"/>
                <a:ea typeface="+mj-ea"/>
                <a:cs typeface="+mj-cs"/>
              </a:rPr>
            </a:br>
            <a:r>
              <a:rPr lang="en-US" sz="2400" b="0" kern="1200">
                <a:latin typeface="+mj-lt"/>
                <a:ea typeface="+mj-ea"/>
                <a:cs typeface="+mj-cs"/>
                <a:hlinkClick r:id="rId2"/>
              </a:rPr>
              <a:t>https://www.youtube.com/watch?v=Kba4TwUrFpw&amp;t=2245s</a:t>
            </a:r>
            <a:br>
              <a:rPr lang="en-US" sz="2400" b="0" kern="1200">
                <a:latin typeface="+mj-lt"/>
                <a:ea typeface="+mj-ea"/>
                <a:cs typeface="+mj-cs"/>
              </a:rPr>
            </a:br>
            <a:endParaRPr lang="en-US" sz="2400" b="0" kern="1200">
              <a:latin typeface="+mj-lt"/>
              <a:ea typeface="+mj-ea"/>
              <a:cs typeface="+mj-cs"/>
            </a:endParaRPr>
          </a:p>
        </p:txBody>
      </p:sp>
      <p:pic>
        <p:nvPicPr>
          <p:cNvPr id="8" name="Picture 7">
            <a:extLst>
              <a:ext uri="{FF2B5EF4-FFF2-40B4-BE49-F238E27FC236}">
                <a16:creationId xmlns:a16="http://schemas.microsoft.com/office/drawing/2014/main" id="{5C98A363-3462-94D1-A899-4F0978A87C79}"/>
              </a:ext>
            </a:extLst>
          </p:cNvPr>
          <p:cNvPicPr>
            <a:picLocks noChangeAspect="1"/>
          </p:cNvPicPr>
          <p:nvPr/>
        </p:nvPicPr>
        <p:blipFill>
          <a:blip r:embed="rId3"/>
          <a:stretch>
            <a:fillRect/>
          </a:stretch>
        </p:blipFill>
        <p:spPr>
          <a:xfrm>
            <a:off x="1365144" y="1773963"/>
            <a:ext cx="1912758" cy="2954067"/>
          </a:xfrm>
          <a:prstGeom prst="rect">
            <a:avLst/>
          </a:prstGeom>
        </p:spPr>
      </p:pic>
      <p:pic>
        <p:nvPicPr>
          <p:cNvPr id="6" name="Picture 5">
            <a:extLst>
              <a:ext uri="{FF2B5EF4-FFF2-40B4-BE49-F238E27FC236}">
                <a16:creationId xmlns:a16="http://schemas.microsoft.com/office/drawing/2014/main" id="{5F98E9D8-0666-26E4-310E-5229245226AE}"/>
              </a:ext>
            </a:extLst>
          </p:cNvPr>
          <p:cNvPicPr>
            <a:picLocks noChangeAspect="1"/>
          </p:cNvPicPr>
          <p:nvPr/>
        </p:nvPicPr>
        <p:blipFill>
          <a:blip r:embed="rId4"/>
          <a:stretch>
            <a:fillRect/>
          </a:stretch>
        </p:blipFill>
        <p:spPr>
          <a:xfrm>
            <a:off x="4636878" y="1999742"/>
            <a:ext cx="4371196" cy="2502509"/>
          </a:xfrm>
          <a:prstGeom prst="rect">
            <a:avLst/>
          </a:prstGeom>
        </p:spPr>
      </p:pic>
      <p:sp>
        <p:nvSpPr>
          <p:cNvPr id="4" name="Slide Number Placeholder 3">
            <a:extLst>
              <a:ext uri="{FF2B5EF4-FFF2-40B4-BE49-F238E27FC236}">
                <a16:creationId xmlns:a16="http://schemas.microsoft.com/office/drawing/2014/main" id="{163F5CFA-F9A4-F5C2-AF06-F83D7E6BE3BA}"/>
              </a:ext>
            </a:extLst>
          </p:cNvPr>
          <p:cNvSpPr>
            <a:spLocks noGrp="1"/>
          </p:cNvSpPr>
          <p:nvPr>
            <p:ph type="sldNum" sz="quarter" idx="12"/>
          </p:nvPr>
        </p:nvSpPr>
        <p:spPr>
          <a:xfrm>
            <a:off x="6457950" y="4767262"/>
            <a:ext cx="2057400" cy="273844"/>
          </a:xfrm>
        </p:spPr>
        <p:txBody>
          <a:bodyPr vert="horz" lIns="91440" tIns="45720" rIns="91440" bIns="45720" rtlCol="0">
            <a:normAutofit/>
          </a:bodyPr>
          <a:lstStyle/>
          <a:p>
            <a:pPr>
              <a:spcAft>
                <a:spcPts val="600"/>
              </a:spcAft>
            </a:pPr>
            <a:fld id="{3B9554CD-1939-43D1-AFF7-927149857A51}" type="slidenum">
              <a:rPr lang="en-US" kern="1200" smtClean="0">
                <a:latin typeface="+mn-lt"/>
                <a:ea typeface="+mn-ea"/>
                <a:cs typeface="+mn-cs"/>
              </a:rPr>
              <a:pPr>
                <a:spcAft>
                  <a:spcPts val="600"/>
                </a:spcAft>
              </a:pPr>
              <a:t>5</a:t>
            </a:fld>
            <a:endParaRPr lang="en-US" kern="1200">
              <a:latin typeface="+mn-lt"/>
              <a:ea typeface="+mn-ea"/>
              <a:cs typeface="+mn-cs"/>
            </a:endParaRPr>
          </a:p>
        </p:txBody>
      </p:sp>
      <p:sp>
        <p:nvSpPr>
          <p:cNvPr id="3" name="Footer Placeholder 2">
            <a:extLst>
              <a:ext uri="{FF2B5EF4-FFF2-40B4-BE49-F238E27FC236}">
                <a16:creationId xmlns:a16="http://schemas.microsoft.com/office/drawing/2014/main" id="{BE0078B4-D265-4595-9680-A9FD5B6E651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2278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5E6735A-CBFC-43B5-B898-806091B9EFE4}"/>
              </a:ext>
            </a:extLst>
          </p:cNvPr>
          <p:cNvSpPr>
            <a:spLocks noGrp="1"/>
          </p:cNvSpPr>
          <p:nvPr>
            <p:ph type="subTitle" idx="1"/>
          </p:nvPr>
        </p:nvSpPr>
        <p:spPr>
          <a:xfrm>
            <a:off x="580240" y="320477"/>
            <a:ext cx="7886699" cy="451343"/>
          </a:xfrm>
        </p:spPr>
        <p:txBody>
          <a:bodyPr>
            <a:noAutofit/>
          </a:bodyPr>
          <a:lstStyle/>
          <a:p>
            <a:r>
              <a:rPr lang="en-US" sz="1400" dirty="0"/>
              <a:t>Circles of Influence Model: Building on Strengths, Values, and Culture </a:t>
            </a:r>
          </a:p>
          <a:p>
            <a:r>
              <a:rPr lang="en-US" sz="1400" dirty="0"/>
              <a:t>(ELEVATE Course 3, Workbook page 10) </a:t>
            </a:r>
          </a:p>
        </p:txBody>
      </p:sp>
      <p:pic>
        <p:nvPicPr>
          <p:cNvPr id="5" name="Picture 4">
            <a:extLst>
              <a:ext uri="{FF2B5EF4-FFF2-40B4-BE49-F238E27FC236}">
                <a16:creationId xmlns:a16="http://schemas.microsoft.com/office/drawing/2014/main" id="{24859900-5B2C-4810-BECA-9CB0AB7E31E5}"/>
              </a:ext>
            </a:extLst>
          </p:cNvPr>
          <p:cNvPicPr>
            <a:picLocks noChangeAspect="1"/>
          </p:cNvPicPr>
          <p:nvPr/>
        </p:nvPicPr>
        <p:blipFill>
          <a:blip r:embed="rId2"/>
          <a:stretch>
            <a:fillRect/>
          </a:stretch>
        </p:blipFill>
        <p:spPr>
          <a:xfrm>
            <a:off x="434689" y="1001027"/>
            <a:ext cx="4888372" cy="3727383"/>
          </a:xfrm>
          <a:prstGeom prst="rect">
            <a:avLst/>
          </a:prstGeom>
        </p:spPr>
      </p:pic>
      <p:pic>
        <p:nvPicPr>
          <p:cNvPr id="7" name="Graphic 6" descr="Line arrow: Slight curve with solid fill">
            <a:extLst>
              <a:ext uri="{FF2B5EF4-FFF2-40B4-BE49-F238E27FC236}">
                <a16:creationId xmlns:a16="http://schemas.microsoft.com/office/drawing/2014/main" id="{87DC6058-C7B7-4824-97B1-9F1E3CB837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9165" y="2500485"/>
            <a:ext cx="2403856" cy="914400"/>
          </a:xfrm>
          <a:prstGeom prst="rect">
            <a:avLst/>
          </a:prstGeom>
        </p:spPr>
      </p:pic>
      <p:sp>
        <p:nvSpPr>
          <p:cNvPr id="2" name="TextBox 1">
            <a:extLst>
              <a:ext uri="{FF2B5EF4-FFF2-40B4-BE49-F238E27FC236}">
                <a16:creationId xmlns:a16="http://schemas.microsoft.com/office/drawing/2014/main" id="{5637F328-0318-4BAB-925D-C66CD11E7463}"/>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5CAF6642-90BB-4CD2-9B3A-72C0357194C3}"/>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8" name="Picture 8" descr="A picture containing wall, indoor, screen, picture frame&#10;&#10;Description automatically generated">
            <a:extLst>
              <a:ext uri="{FF2B5EF4-FFF2-40B4-BE49-F238E27FC236}">
                <a16:creationId xmlns:a16="http://schemas.microsoft.com/office/drawing/2014/main" id="{8EECEF26-7623-44B5-A801-09EBF93DC1FB}"/>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162266" y="1217210"/>
            <a:ext cx="2743200" cy="2743200"/>
          </a:xfrm>
          <a:prstGeom prst="rect">
            <a:avLst/>
          </a:prstGeom>
        </p:spPr>
      </p:pic>
      <p:sp>
        <p:nvSpPr>
          <p:cNvPr id="9" name="TextBox 8">
            <a:extLst>
              <a:ext uri="{FF2B5EF4-FFF2-40B4-BE49-F238E27FC236}">
                <a16:creationId xmlns:a16="http://schemas.microsoft.com/office/drawing/2014/main" id="{1146F7A7-E865-4D17-AC13-849898BFDEEA}"/>
              </a:ext>
            </a:extLst>
          </p:cNvPr>
          <p:cNvSpPr txBox="1"/>
          <p:nvPr/>
        </p:nvSpPr>
        <p:spPr>
          <a:xfrm>
            <a:off x="5561835" y="3976093"/>
            <a:ext cx="1944061" cy="307777"/>
          </a:xfrm>
          <a:prstGeom prst="rect">
            <a:avLst/>
          </a:prstGeom>
          <a:noFill/>
        </p:spPr>
        <p:txBody>
          <a:bodyPr wrap="square" rtlCol="0">
            <a:spAutoFit/>
          </a:bodyPr>
          <a:lstStyle/>
          <a:p>
            <a:pPr algn="ctr"/>
            <a:r>
              <a:rPr lang="en-US" i="1" dirty="0">
                <a:solidFill>
                  <a:schemeClr val="bg1">
                    <a:lumMod val="75000"/>
                  </a:schemeClr>
                </a:solidFill>
              </a:rPr>
              <a:t>Reflect on Self</a:t>
            </a:r>
          </a:p>
        </p:txBody>
      </p:sp>
    </p:spTree>
    <p:extLst>
      <p:ext uri="{BB962C8B-B14F-4D97-AF65-F5344CB8AC3E}">
        <p14:creationId xmlns:p14="http://schemas.microsoft.com/office/powerpoint/2010/main" val="90881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382BF-F4A8-6254-0354-E6A256FDA7EF}"/>
              </a:ext>
            </a:extLst>
          </p:cNvPr>
          <p:cNvSpPr>
            <a:spLocks noGrp="1"/>
          </p:cNvSpPr>
          <p:nvPr>
            <p:ph type="title"/>
          </p:nvPr>
        </p:nvSpPr>
        <p:spPr>
          <a:xfrm>
            <a:off x="771525" y="1475449"/>
            <a:ext cx="2006399" cy="1910443"/>
          </a:xfrm>
          <a:noFill/>
        </p:spPr>
        <p:txBody>
          <a:bodyPr anchor="ctr">
            <a:normAutofit fontScale="90000"/>
          </a:bodyPr>
          <a:lstStyle/>
          <a:p>
            <a:pPr algn="ctr"/>
            <a:r>
              <a:rPr lang="en-US" sz="2400" dirty="0">
                <a:solidFill>
                  <a:srgbClr val="FFFFFF"/>
                </a:solidFill>
              </a:rPr>
              <a:t>Adaptable for different people at different stages </a:t>
            </a:r>
          </a:p>
        </p:txBody>
      </p:sp>
      <p:pic>
        <p:nvPicPr>
          <p:cNvPr id="5" name="Picture 4">
            <a:extLst>
              <a:ext uri="{FF2B5EF4-FFF2-40B4-BE49-F238E27FC236}">
                <a16:creationId xmlns:a16="http://schemas.microsoft.com/office/drawing/2014/main" id="{8D8C6A47-4A37-A895-8661-045C84BB036E}"/>
              </a:ext>
            </a:extLst>
          </p:cNvPr>
          <p:cNvPicPr>
            <a:picLocks noChangeAspect="1"/>
          </p:cNvPicPr>
          <p:nvPr/>
        </p:nvPicPr>
        <p:blipFill>
          <a:blip r:embed="rId2"/>
          <a:stretch>
            <a:fillRect/>
          </a:stretch>
        </p:blipFill>
        <p:spPr>
          <a:xfrm>
            <a:off x="3310360" y="73407"/>
            <a:ext cx="5567422" cy="5052436"/>
          </a:xfrm>
          <a:prstGeom prst="rect">
            <a:avLst/>
          </a:prstGeom>
        </p:spPr>
      </p:pic>
      <p:sp>
        <p:nvSpPr>
          <p:cNvPr id="3" name="Slide Number Placeholder 2">
            <a:extLst>
              <a:ext uri="{FF2B5EF4-FFF2-40B4-BE49-F238E27FC236}">
                <a16:creationId xmlns:a16="http://schemas.microsoft.com/office/drawing/2014/main" id="{5776D749-B8A3-3E2E-A3AE-44B98F5F2E16}"/>
              </a:ext>
            </a:extLst>
          </p:cNvPr>
          <p:cNvSpPr>
            <a:spLocks noGrp="1"/>
          </p:cNvSpPr>
          <p:nvPr>
            <p:ph type="sldNum" idx="12"/>
          </p:nvPr>
        </p:nvSpPr>
        <p:spPr>
          <a:xfrm>
            <a:off x="8275638" y="4767262"/>
            <a:ext cx="385761" cy="273844"/>
          </a:xfrm>
        </p:spPr>
        <p:txBody>
          <a:bodyPr>
            <a:normAutofit/>
          </a:bodyPr>
          <a:lstStyle/>
          <a:p>
            <a:pPr marL="0" lvl="0" indent="0" rtl="0">
              <a:lnSpc>
                <a:spcPct val="90000"/>
              </a:lnSpc>
              <a:spcBef>
                <a:spcPts val="0"/>
              </a:spcBef>
              <a:spcAft>
                <a:spcPts val="600"/>
              </a:spcAft>
              <a:buNone/>
            </a:pPr>
            <a:r>
              <a:rPr lang="en-US" sz="300">
                <a:solidFill>
                  <a:schemeClr val="tx1">
                    <a:alpha val="80000"/>
                  </a:schemeClr>
                </a:solidFill>
              </a:rPr>
              <a:t>ParentChild+     </a:t>
            </a:r>
            <a:fld id="{00000000-1234-1234-1234-123412341234}" type="slidenum">
              <a:rPr lang="en-US" sz="300">
                <a:solidFill>
                  <a:schemeClr val="tx1">
                    <a:alpha val="80000"/>
                  </a:schemeClr>
                </a:solidFill>
              </a:rPr>
              <a:pPr marL="0" lvl="0" indent="0" rtl="0">
                <a:lnSpc>
                  <a:spcPct val="90000"/>
                </a:lnSpc>
                <a:spcBef>
                  <a:spcPts val="0"/>
                </a:spcBef>
                <a:spcAft>
                  <a:spcPts val="600"/>
                </a:spcAft>
                <a:buNone/>
              </a:pPr>
              <a:t>7</a:t>
            </a:fld>
            <a:endParaRPr sz="300">
              <a:solidFill>
                <a:schemeClr val="tx1">
                  <a:alpha val="80000"/>
                </a:schemeClr>
              </a:solidFill>
            </a:endParaRPr>
          </a:p>
          <a:p>
            <a:pPr marL="0" lvl="0" indent="0" rtl="0">
              <a:lnSpc>
                <a:spcPct val="90000"/>
              </a:lnSpc>
              <a:spcBef>
                <a:spcPts val="0"/>
              </a:spcBef>
              <a:spcAft>
                <a:spcPts val="600"/>
              </a:spcAft>
              <a:buNone/>
            </a:pPr>
            <a:endParaRPr sz="300">
              <a:solidFill>
                <a:schemeClr val="tx1">
                  <a:alpha val="80000"/>
                </a:schemeClr>
              </a:solidFill>
            </a:endParaRPr>
          </a:p>
        </p:txBody>
      </p:sp>
      <p:pic>
        <p:nvPicPr>
          <p:cNvPr id="6" name="Picture 5">
            <a:extLst>
              <a:ext uri="{FF2B5EF4-FFF2-40B4-BE49-F238E27FC236}">
                <a16:creationId xmlns:a16="http://schemas.microsoft.com/office/drawing/2014/main" id="{A92862D8-DB24-459C-E9CF-43A37385F71E}"/>
              </a:ext>
            </a:extLst>
          </p:cNvPr>
          <p:cNvPicPr>
            <a:picLocks noChangeAspect="1"/>
          </p:cNvPicPr>
          <p:nvPr/>
        </p:nvPicPr>
        <p:blipFill>
          <a:blip r:embed="rId3"/>
          <a:stretch>
            <a:fillRect/>
          </a:stretch>
        </p:blipFill>
        <p:spPr>
          <a:xfrm>
            <a:off x="645854" y="1287510"/>
            <a:ext cx="2257740" cy="2286319"/>
          </a:xfrm>
          <a:prstGeom prst="rect">
            <a:avLst/>
          </a:prstGeom>
        </p:spPr>
      </p:pic>
    </p:spTree>
    <p:extLst>
      <p:ext uri="{BB962C8B-B14F-4D97-AF65-F5344CB8AC3E}">
        <p14:creationId xmlns:p14="http://schemas.microsoft.com/office/powerpoint/2010/main" val="4200789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1C3B99-7B61-4089-BED9-FEA21F7DAF17}"/>
              </a:ext>
            </a:extLst>
          </p:cNvPr>
          <p:cNvSpPr>
            <a:spLocks noGrp="1"/>
          </p:cNvSpPr>
          <p:nvPr>
            <p:ph type="ctrTitle"/>
          </p:nvPr>
        </p:nvSpPr>
        <p:spPr>
          <a:xfrm>
            <a:off x="4775595" y="546498"/>
            <a:ext cx="3738610" cy="2025252"/>
          </a:xfrm>
          <a:noFill/>
        </p:spPr>
        <p:txBody>
          <a:bodyPr>
            <a:normAutofit fontScale="90000"/>
          </a:bodyPr>
          <a:lstStyle/>
          <a:p>
            <a:pPr algn="l"/>
            <a:r>
              <a:rPr lang="en-US" sz="3900" dirty="0"/>
              <a:t>Cultural Humility</a:t>
            </a:r>
            <a:br>
              <a:rPr lang="en-US" sz="3900" dirty="0"/>
            </a:br>
            <a:br>
              <a:rPr lang="en-US" sz="3900" dirty="0"/>
            </a:br>
            <a:endParaRPr lang="en-US" sz="3900" dirty="0"/>
          </a:p>
        </p:txBody>
      </p:sp>
      <p:sp>
        <p:nvSpPr>
          <p:cNvPr id="3" name="Subtitle 2">
            <a:extLst>
              <a:ext uri="{FF2B5EF4-FFF2-40B4-BE49-F238E27FC236}">
                <a16:creationId xmlns:a16="http://schemas.microsoft.com/office/drawing/2014/main" id="{61DD8568-6A9F-4322-97BA-131042494368}"/>
              </a:ext>
            </a:extLst>
          </p:cNvPr>
          <p:cNvSpPr>
            <a:spLocks noGrp="1"/>
          </p:cNvSpPr>
          <p:nvPr>
            <p:ph type="subTitle" idx="1"/>
          </p:nvPr>
        </p:nvSpPr>
        <p:spPr>
          <a:xfrm>
            <a:off x="4775595" y="1908315"/>
            <a:ext cx="3738610" cy="2688687"/>
          </a:xfrm>
          <a:noFill/>
        </p:spPr>
        <p:txBody>
          <a:bodyPr>
            <a:noAutofit/>
          </a:bodyPr>
          <a:lstStyle/>
          <a:p>
            <a:pPr algn="l"/>
            <a:r>
              <a:rPr lang="en-US" b="0" i="0" dirty="0">
                <a:effectLst/>
                <a:latin typeface="Crimson Text"/>
              </a:rPr>
              <a:t>The National Institutes of Health (NIH) </a:t>
            </a:r>
            <a:r>
              <a:rPr lang="en-US" b="0" i="0" u="none" strike="noStrike" dirty="0">
                <a:effectLst/>
                <a:latin typeface="Crimson Text"/>
                <a:hlinkClick r:id="rId2"/>
              </a:rPr>
              <a:t>defines cultural humility</a:t>
            </a:r>
            <a:r>
              <a:rPr lang="en-US" b="0" i="0" dirty="0">
                <a:effectLst/>
                <a:latin typeface="Crimson Text"/>
              </a:rPr>
              <a:t> as</a:t>
            </a:r>
          </a:p>
          <a:p>
            <a:pPr algn="l"/>
            <a:r>
              <a:rPr lang="en-US" b="0" i="0" dirty="0">
                <a:effectLst/>
                <a:latin typeface="Crimson Text"/>
              </a:rPr>
              <a:t>“a lifelong process of self-reflection and self-critique whereby the individual not only learns about another’s culture, but </a:t>
            </a:r>
            <a:r>
              <a:rPr lang="en-US" b="0" i="0" dirty="0">
                <a:effectLst/>
                <a:highlight>
                  <a:srgbClr val="FFFF00"/>
                </a:highlight>
                <a:latin typeface="Crimson Text"/>
              </a:rPr>
              <a:t>the individual starts with an examination of her/his/their own beliefs and    cultural identities.” </a:t>
            </a:r>
            <a:endParaRPr lang="en-US" dirty="0">
              <a:highlight>
                <a:srgbClr val="FFFF00"/>
              </a:highlight>
            </a:endParaRPr>
          </a:p>
        </p:txBody>
      </p:sp>
      <p:pic>
        <p:nvPicPr>
          <p:cNvPr id="5" name="Picture 4" descr="Festive decorations">
            <a:extLst>
              <a:ext uri="{FF2B5EF4-FFF2-40B4-BE49-F238E27FC236}">
                <a16:creationId xmlns:a16="http://schemas.microsoft.com/office/drawing/2014/main" id="{D4B7EA66-FA98-5E9D-15C5-61746B5A6B86}"/>
              </a:ext>
            </a:extLst>
          </p:cNvPr>
          <p:cNvPicPr>
            <a:picLocks noChangeAspect="1"/>
          </p:cNvPicPr>
          <p:nvPr/>
        </p:nvPicPr>
        <p:blipFill>
          <a:blip r:embed="rId3"/>
          <a:srcRect l="29556" r="12210" b="-2"/>
          <a:stretch>
            <a:fillRect/>
          </a:stretch>
        </p:blipFill>
        <p:spPr>
          <a:xfrm>
            <a:off x="20" y="10"/>
            <a:ext cx="4504114" cy="5143490"/>
          </a:xfrm>
          <a:prstGeom prst="rect">
            <a:avLst/>
          </a:prstGeom>
        </p:spPr>
      </p:pic>
    </p:spTree>
    <p:extLst>
      <p:ext uri="{BB962C8B-B14F-4D97-AF65-F5344CB8AC3E}">
        <p14:creationId xmlns:p14="http://schemas.microsoft.com/office/powerpoint/2010/main" val="139305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66722-263E-2E12-37F1-99593481C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15BC37-743D-368A-89E2-346A8D7523E3}"/>
              </a:ext>
            </a:extLst>
          </p:cNvPr>
          <p:cNvSpPr>
            <a:spLocks noGrp="1"/>
          </p:cNvSpPr>
          <p:nvPr>
            <p:ph type="title"/>
          </p:nvPr>
        </p:nvSpPr>
        <p:spPr>
          <a:xfrm>
            <a:off x="628650" y="260748"/>
            <a:ext cx="4622718" cy="979856"/>
          </a:xfrm>
        </p:spPr>
        <p:txBody>
          <a:bodyPr vert="horz" lIns="91440" tIns="45720" rIns="91440" bIns="45720" rtlCol="0" anchor="ctr">
            <a:normAutofit/>
          </a:bodyPr>
          <a:lstStyle/>
          <a:p>
            <a:pPr algn="ctr" defTabSz="914400"/>
            <a:br>
              <a:rPr lang="en-US" sz="1300" kern="1200">
                <a:solidFill>
                  <a:schemeClr val="tx1"/>
                </a:solidFill>
                <a:latin typeface="+mj-lt"/>
                <a:ea typeface="+mj-ea"/>
                <a:cs typeface="+mj-cs"/>
              </a:rPr>
            </a:br>
            <a:r>
              <a:rPr lang="en-US" sz="1300" b="0" kern="1200">
                <a:solidFill>
                  <a:schemeClr val="tx1"/>
                </a:solidFill>
                <a:latin typeface="+mj-lt"/>
                <a:ea typeface="+mj-ea"/>
                <a:cs typeface="+mj-cs"/>
                <a:hlinkClick r:id="rId2"/>
              </a:rPr>
              <a:t>https://www.youtube.com/watch?v=Kba4TwUrFpw&amp;t=2245s</a:t>
            </a:r>
            <a:br>
              <a:rPr lang="en-US" sz="1300" b="0" kern="1200">
                <a:solidFill>
                  <a:schemeClr val="tx1"/>
                </a:solidFill>
                <a:latin typeface="+mj-lt"/>
                <a:ea typeface="+mj-ea"/>
                <a:cs typeface="+mj-cs"/>
              </a:rPr>
            </a:br>
            <a:endParaRPr lang="en-US" sz="1300" b="0" kern="1200">
              <a:solidFill>
                <a:schemeClr val="tx1"/>
              </a:solidFill>
              <a:latin typeface="+mj-lt"/>
              <a:ea typeface="+mj-ea"/>
              <a:cs typeface="+mj-cs"/>
            </a:endParaRPr>
          </a:p>
        </p:txBody>
      </p:sp>
      <p:pic>
        <p:nvPicPr>
          <p:cNvPr id="6" name="Picture 5">
            <a:extLst>
              <a:ext uri="{FF2B5EF4-FFF2-40B4-BE49-F238E27FC236}">
                <a16:creationId xmlns:a16="http://schemas.microsoft.com/office/drawing/2014/main" id="{5194FFCB-C8AA-4B11-DAF8-AE151FBFDF68}"/>
              </a:ext>
            </a:extLst>
          </p:cNvPr>
          <p:cNvPicPr>
            <a:picLocks noChangeAspect="1"/>
          </p:cNvPicPr>
          <p:nvPr/>
        </p:nvPicPr>
        <p:blipFill>
          <a:blip r:embed="rId3"/>
          <a:stretch>
            <a:fillRect/>
          </a:stretch>
        </p:blipFill>
        <p:spPr>
          <a:xfrm>
            <a:off x="1655809" y="1384069"/>
            <a:ext cx="5830092" cy="3337727"/>
          </a:xfrm>
          <a:prstGeom prst="rect">
            <a:avLst/>
          </a:prstGeom>
        </p:spPr>
      </p:pic>
      <p:sp>
        <p:nvSpPr>
          <p:cNvPr id="4" name="Slide Number Placeholder 3">
            <a:extLst>
              <a:ext uri="{FF2B5EF4-FFF2-40B4-BE49-F238E27FC236}">
                <a16:creationId xmlns:a16="http://schemas.microsoft.com/office/drawing/2014/main" id="{A6C852CA-BEA9-4ACF-F63C-9801AF5594E9}"/>
              </a:ext>
            </a:extLst>
          </p:cNvPr>
          <p:cNvSpPr>
            <a:spLocks noGrp="1"/>
          </p:cNvSpPr>
          <p:nvPr>
            <p:ph type="sldNum" sz="quarter" idx="12"/>
          </p:nvPr>
        </p:nvSpPr>
        <p:spPr>
          <a:xfrm>
            <a:off x="6457950" y="4767262"/>
            <a:ext cx="2057400" cy="273844"/>
          </a:xfrm>
        </p:spPr>
        <p:txBody>
          <a:bodyPr vert="horz" lIns="91440" tIns="45720" rIns="91440" bIns="45720" rtlCol="0" anchor="ctr">
            <a:normAutofit/>
          </a:bodyPr>
          <a:lstStyle/>
          <a:p>
            <a:pPr>
              <a:lnSpc>
                <a:spcPct val="90000"/>
              </a:lnSpc>
              <a:spcAft>
                <a:spcPts val="600"/>
              </a:spcAft>
            </a:pPr>
            <a:fld id="{3B9554CD-1939-43D1-AFF7-927149857A51}" type="slidenum">
              <a:rPr lang="en-US" sz="1200" kern="1200" smtClean="0">
                <a:latin typeface="+mn-lt"/>
                <a:ea typeface="+mn-ea"/>
                <a:cs typeface="+mn-cs"/>
              </a:rPr>
              <a:pPr>
                <a:lnSpc>
                  <a:spcPct val="90000"/>
                </a:lnSpc>
                <a:spcAft>
                  <a:spcPts val="600"/>
                </a:spcAft>
              </a:pPr>
              <a:t>9</a:t>
            </a:fld>
            <a:endParaRPr lang="en-US" sz="1200" kern="1200">
              <a:latin typeface="+mn-lt"/>
              <a:ea typeface="+mn-ea"/>
              <a:cs typeface="+mn-cs"/>
            </a:endParaRPr>
          </a:p>
        </p:txBody>
      </p:sp>
      <p:sp>
        <p:nvSpPr>
          <p:cNvPr id="3" name="Footer Placeholder 2">
            <a:extLst>
              <a:ext uri="{FF2B5EF4-FFF2-40B4-BE49-F238E27FC236}">
                <a16:creationId xmlns:a16="http://schemas.microsoft.com/office/drawing/2014/main" id="{58579933-3F14-0C11-2237-7216D502969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64135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634740-9D21-1076-BC12-67026E79B964}"/>
              </a:ext>
            </a:extLst>
          </p:cNvPr>
          <p:cNvSpPr txBox="1"/>
          <p:nvPr/>
        </p:nvSpPr>
        <p:spPr>
          <a:xfrm>
            <a:off x="4809833" y="480060"/>
            <a:ext cx="3854106" cy="2514355"/>
          </a:xfrm>
          <a:prstGeom prst="rect">
            <a:avLst/>
          </a:prstGeom>
          <a:noFill/>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r>
              <a:rPr lang="en-US" sz="6000" kern="1200">
                <a:solidFill>
                  <a:schemeClr val="tx1"/>
                </a:solidFill>
                <a:latin typeface="+mj-lt"/>
                <a:ea typeface="+mj-ea"/>
                <a:cs typeface="+mj-cs"/>
              </a:rPr>
              <a:t>Community Guidelines</a:t>
            </a:r>
          </a:p>
        </p:txBody>
      </p:sp>
      <p:sp>
        <p:nvSpPr>
          <p:cNvPr id="12" name="Rectangle 11">
            <a:extLst>
              <a:ext uri="{FF2B5EF4-FFF2-40B4-BE49-F238E27FC236}">
                <a16:creationId xmlns:a16="http://schemas.microsoft.com/office/drawing/2014/main" id="{4913D8DA-B72B-46FB-9E5D-656A0EB0A4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580687" cy="5146287"/>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26">
            <a:extLst>
              <a:ext uri="{FF2B5EF4-FFF2-40B4-BE49-F238E27FC236}">
                <a16:creationId xmlns:a16="http://schemas.microsoft.com/office/drawing/2014/main" id="{63CDDC8E-3FD0-4545-A664-7661835B4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058" y="480060"/>
            <a:ext cx="3606882" cy="4183363"/>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Group">
            <a:extLst>
              <a:ext uri="{FF2B5EF4-FFF2-40B4-BE49-F238E27FC236}">
                <a16:creationId xmlns:a16="http://schemas.microsoft.com/office/drawing/2014/main" id="{3F30B8CE-1152-7B71-5832-EF4A30EC83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4875" y="1008117"/>
            <a:ext cx="3127248" cy="3127248"/>
          </a:xfrm>
          <a:prstGeom prst="rect">
            <a:avLst/>
          </a:prstGeom>
          <a:effectLst/>
        </p:spPr>
      </p:pic>
    </p:spTree>
    <p:extLst>
      <p:ext uri="{BB962C8B-B14F-4D97-AF65-F5344CB8AC3E}">
        <p14:creationId xmlns:p14="http://schemas.microsoft.com/office/powerpoint/2010/main" val="389830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 name="Freeform: Shape 100">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966" y="4010022"/>
            <a:ext cx="4020034" cy="1133478"/>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 name="Freeform: Shape 102">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0020"/>
            <a:ext cx="5509953" cy="1133480"/>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pic>
        <p:nvPicPr>
          <p:cNvPr id="25" name="Picture 25" descr="A picture containing background pattern&#10;&#10;Description automatically generated">
            <a:extLst>
              <a:ext uri="{FF2B5EF4-FFF2-40B4-BE49-F238E27FC236}">
                <a16:creationId xmlns:a16="http://schemas.microsoft.com/office/drawing/2014/main" id="{920B76E9-69CC-458C-98B0-585544EF751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23509" b="1"/>
          <a:stretch/>
        </p:blipFill>
        <p:spPr>
          <a:xfrm>
            <a:off x="630936" y="453118"/>
            <a:ext cx="4537455" cy="3262583"/>
          </a:xfrm>
          <a:prstGeom prst="rect">
            <a:avLst/>
          </a:prstGeom>
        </p:spPr>
      </p:pic>
      <p:sp>
        <p:nvSpPr>
          <p:cNvPr id="2" name="Slide Number Placeholder 1">
            <a:extLst>
              <a:ext uri="{FF2B5EF4-FFF2-40B4-BE49-F238E27FC236}">
                <a16:creationId xmlns:a16="http://schemas.microsoft.com/office/drawing/2014/main" id="{0734F27E-CE9E-49A5-8B95-3BFCA9499080}"/>
              </a:ext>
            </a:extLst>
          </p:cNvPr>
          <p:cNvSpPr>
            <a:spLocks noGrp="1"/>
          </p:cNvSpPr>
          <p:nvPr>
            <p:ph type="sldNum" idx="12"/>
          </p:nvPr>
        </p:nvSpPr>
        <p:spPr>
          <a:xfrm>
            <a:off x="7648709" y="4149090"/>
            <a:ext cx="1008358" cy="273843"/>
          </a:xfrm>
        </p:spPr>
        <p:txBody>
          <a:bodyPr vert="horz" lIns="91440" tIns="45720" rIns="91440" bIns="45720" rtlCol="0" anchor="ctr">
            <a:normAutofit/>
          </a:bodyPr>
          <a:lstStyle/>
          <a:p>
            <a:pPr>
              <a:lnSpc>
                <a:spcPct val="90000"/>
              </a:lnSpc>
              <a:spcAft>
                <a:spcPts val="600"/>
              </a:spcAft>
              <a:buClrTx/>
              <a:defRPr/>
            </a:pPr>
            <a:r>
              <a:rPr lang="en-US" sz="700" b="0" kern="1200">
                <a:solidFill>
                  <a:srgbClr val="FFFFFF">
                    <a:alpha val="80000"/>
                  </a:srgbClr>
                </a:solidFill>
                <a:latin typeface="Calibri" panose="020F0502020204030204"/>
                <a:ea typeface="+mn-ea"/>
                <a:cs typeface="+mn-cs"/>
              </a:rPr>
              <a:t>ParentChild+     </a:t>
            </a:r>
            <a:fld id="{00000000-1234-1234-1234-123412341234}" type="slidenum">
              <a:rPr lang="en-US" sz="700" b="0" kern="1200">
                <a:solidFill>
                  <a:srgbClr val="FFFFFF">
                    <a:alpha val="80000"/>
                  </a:srgbClr>
                </a:solidFill>
                <a:latin typeface="Calibri" panose="020F0502020204030204"/>
                <a:ea typeface="+mn-ea"/>
                <a:cs typeface="+mn-cs"/>
              </a:rPr>
              <a:pPr>
                <a:lnSpc>
                  <a:spcPct val="90000"/>
                </a:lnSpc>
                <a:spcAft>
                  <a:spcPts val="600"/>
                </a:spcAft>
                <a:buClrTx/>
                <a:defRPr/>
              </a:pPr>
              <a:t>11</a:t>
            </a:fld>
            <a:endParaRPr lang="en-US" sz="700" b="0" kern="1200">
              <a:solidFill>
                <a:srgbClr val="FFFFFF">
                  <a:alpha val="80000"/>
                </a:srgbClr>
              </a:solidFill>
              <a:latin typeface="Calibri" panose="020F0502020204030204"/>
              <a:ea typeface="+mn-ea"/>
              <a:cs typeface="+mn-cs"/>
            </a:endParaRPr>
          </a:p>
        </p:txBody>
      </p:sp>
      <p:sp>
        <p:nvSpPr>
          <p:cNvPr id="3" name="TextBox 2">
            <a:extLst>
              <a:ext uri="{FF2B5EF4-FFF2-40B4-BE49-F238E27FC236}">
                <a16:creationId xmlns:a16="http://schemas.microsoft.com/office/drawing/2014/main" id="{004A9700-201F-4866-9D01-D5A827FE6C27}"/>
              </a:ext>
            </a:extLst>
          </p:cNvPr>
          <p:cNvSpPr txBox="1"/>
          <p:nvPr/>
        </p:nvSpPr>
        <p:spPr>
          <a:xfrm>
            <a:off x="2815161" y="187613"/>
            <a:ext cx="5700188" cy="444510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8000" kern="1200" dirty="0">
              <a:solidFill>
                <a:schemeClr val="tx1"/>
              </a:solidFill>
              <a:latin typeface="+mn-lt"/>
              <a:ea typeface="+mn-ea"/>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kern="1200" dirty="0">
              <a:solidFill>
                <a:schemeClr val="tx1"/>
              </a:solidFill>
              <a:latin typeface="+mn-lt"/>
              <a:ea typeface="+mn-ea"/>
              <a:cs typeface="+mn-cs"/>
            </a:endParaRPr>
          </a:p>
        </p:txBody>
      </p:sp>
      <p:sp>
        <p:nvSpPr>
          <p:cNvPr id="77" name="TextBox 76">
            <a:extLst>
              <a:ext uri="{FF2B5EF4-FFF2-40B4-BE49-F238E27FC236}">
                <a16:creationId xmlns:a16="http://schemas.microsoft.com/office/drawing/2014/main" id="{DBE92101-5A1A-4129-9487-9D41DD48283C}"/>
              </a:ext>
            </a:extLst>
          </p:cNvPr>
          <p:cNvSpPr txBox="1"/>
          <p:nvPr/>
        </p:nvSpPr>
        <p:spPr>
          <a:xfrm>
            <a:off x="3343275" y="2486025"/>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graphicFrame>
        <p:nvGraphicFramePr>
          <p:cNvPr id="22" name="TextBox 3">
            <a:extLst>
              <a:ext uri="{FF2B5EF4-FFF2-40B4-BE49-F238E27FC236}">
                <a16:creationId xmlns:a16="http://schemas.microsoft.com/office/drawing/2014/main" id="{7BA26A34-2525-4BFF-A37A-08EB81F3A190}"/>
              </a:ext>
            </a:extLst>
          </p:cNvPr>
          <p:cNvGraphicFramePr/>
          <p:nvPr>
            <p:extLst>
              <p:ext uri="{D42A27DB-BD31-4B8C-83A1-F6EECF244321}">
                <p14:modId xmlns:p14="http://schemas.microsoft.com/office/powerpoint/2010/main" val="2916889884"/>
              </p:ext>
            </p:extLst>
          </p:nvPr>
        </p:nvGraphicFramePr>
        <p:xfrm>
          <a:off x="5650991" y="450986"/>
          <a:ext cx="3006076" cy="32882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31515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B0006-C2B4-E666-67AE-71719A34D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AF0C3-FE36-F04A-60FC-DDE99D23C795}"/>
              </a:ext>
            </a:extLst>
          </p:cNvPr>
          <p:cNvSpPr>
            <a:spLocks noGrp="1"/>
          </p:cNvSpPr>
          <p:nvPr>
            <p:ph type="title"/>
          </p:nvPr>
        </p:nvSpPr>
        <p:spPr/>
        <p:txBody>
          <a:bodyPr>
            <a:normAutofit fontScale="90000"/>
          </a:bodyPr>
          <a:lstStyle/>
          <a:p>
            <a:pPr algn="ctr"/>
            <a:r>
              <a:rPr lang="en-US" dirty="0"/>
              <a:t>What do you need in this community as we talk about ourselves, our race, and culture?</a:t>
            </a:r>
          </a:p>
        </p:txBody>
      </p:sp>
      <p:sp>
        <p:nvSpPr>
          <p:cNvPr id="3" name="Text Placeholder 2">
            <a:extLst>
              <a:ext uri="{FF2B5EF4-FFF2-40B4-BE49-F238E27FC236}">
                <a16:creationId xmlns:a16="http://schemas.microsoft.com/office/drawing/2014/main" id="{91138CFB-E7F8-871C-33A3-97769CEC34CC}"/>
              </a:ext>
            </a:extLst>
          </p:cNvPr>
          <p:cNvSpPr>
            <a:spLocks noGrp="1"/>
          </p:cNvSpPr>
          <p:nvPr>
            <p:ph type="body" idx="1"/>
          </p:nvPr>
        </p:nvSpPr>
        <p:spPr/>
        <p:txBody>
          <a:bodyPr>
            <a:normAutofit/>
          </a:bodyPr>
          <a:lstStyle/>
          <a:p>
            <a:pPr marL="114300" indent="0">
              <a:buNone/>
            </a:pPr>
            <a:r>
              <a:rPr lang="en-US" sz="2000" dirty="0"/>
              <a:t>Individual Needs:</a:t>
            </a:r>
          </a:p>
          <a:p>
            <a:pPr marL="114300" indent="0">
              <a:buNone/>
            </a:pPr>
            <a:r>
              <a:rPr lang="en-US" sz="2000" dirty="0"/>
              <a:t>Respect your own experience</a:t>
            </a:r>
          </a:p>
          <a:p>
            <a:pPr marL="114300" indent="0">
              <a:buNone/>
            </a:pPr>
            <a:r>
              <a:rPr lang="en-US" sz="2000" dirty="0"/>
              <a:t>Being able to safely use your own words – open communication</a:t>
            </a:r>
          </a:p>
          <a:p>
            <a:pPr marL="114300" indent="0">
              <a:buNone/>
            </a:pPr>
            <a:r>
              <a:rPr lang="en-US" sz="2000" dirty="0"/>
              <a:t>Open-mindedness</a:t>
            </a:r>
          </a:p>
          <a:p>
            <a:pPr marL="114300" indent="0">
              <a:buNone/>
            </a:pPr>
            <a:r>
              <a:rPr lang="en-US" sz="2000" dirty="0"/>
              <a:t>Kindness</a:t>
            </a:r>
          </a:p>
          <a:p>
            <a:pPr marL="114300" indent="0">
              <a:buNone/>
            </a:pPr>
            <a:r>
              <a:rPr lang="en-US" sz="2000" dirty="0"/>
              <a:t>Non-judgmental</a:t>
            </a:r>
          </a:p>
          <a:p>
            <a:pPr marL="114300" indent="0">
              <a:buNone/>
            </a:pPr>
            <a:endParaRPr lang="en-US" sz="2000" dirty="0"/>
          </a:p>
          <a:p>
            <a:pPr marL="114300" indent="0">
              <a:buNone/>
            </a:pPr>
            <a:endParaRPr lang="en-US" sz="1050" dirty="0"/>
          </a:p>
          <a:p>
            <a:endParaRPr lang="en-US" sz="2000" dirty="0"/>
          </a:p>
        </p:txBody>
      </p:sp>
      <p:sp>
        <p:nvSpPr>
          <p:cNvPr id="4" name="Text Placeholder 3">
            <a:extLst>
              <a:ext uri="{FF2B5EF4-FFF2-40B4-BE49-F238E27FC236}">
                <a16:creationId xmlns:a16="http://schemas.microsoft.com/office/drawing/2014/main" id="{3BEB18CA-64DE-EE0D-E41A-81476A801A23}"/>
              </a:ext>
            </a:extLst>
          </p:cNvPr>
          <p:cNvSpPr>
            <a:spLocks noGrp="1"/>
          </p:cNvSpPr>
          <p:nvPr>
            <p:ph type="body" idx="2"/>
          </p:nvPr>
        </p:nvSpPr>
        <p:spPr>
          <a:xfrm>
            <a:off x="4629150" y="1369219"/>
            <a:ext cx="3886200" cy="3263505"/>
          </a:xfrm>
        </p:spPr>
        <p:txBody>
          <a:bodyPr>
            <a:noAutofit/>
          </a:bodyPr>
          <a:lstStyle/>
          <a:p>
            <a:pPr marL="114300" indent="0">
              <a:buNone/>
            </a:pPr>
            <a:r>
              <a:rPr lang="en-US" sz="2000" dirty="0"/>
              <a:t>Group Needs: </a:t>
            </a:r>
          </a:p>
          <a:p>
            <a:pPr marL="114300" indent="0">
              <a:buNone/>
            </a:pPr>
            <a:r>
              <a:rPr lang="en-US" sz="2000" dirty="0"/>
              <a:t>Be Respectful</a:t>
            </a:r>
          </a:p>
          <a:p>
            <a:pPr marL="114300" indent="0">
              <a:buNone/>
            </a:pPr>
            <a:r>
              <a:rPr lang="en-US" sz="2000" dirty="0"/>
              <a:t>Forgiveness for what we don’t know</a:t>
            </a:r>
          </a:p>
          <a:p>
            <a:pPr marL="114300" indent="0">
              <a:buNone/>
            </a:pPr>
            <a:r>
              <a:rPr lang="en-US" sz="2000" dirty="0"/>
              <a:t>Open-mindedness</a:t>
            </a:r>
          </a:p>
          <a:p>
            <a:pPr marL="114300" indent="0">
              <a:buNone/>
            </a:pPr>
            <a:r>
              <a:rPr lang="en-US" sz="2000" dirty="0"/>
              <a:t>Kindness</a:t>
            </a:r>
          </a:p>
          <a:p>
            <a:pPr marL="114300" indent="0">
              <a:buNone/>
            </a:pPr>
            <a:r>
              <a:rPr lang="en-US" sz="2000" dirty="0"/>
              <a:t>Non-judgmental</a:t>
            </a:r>
          </a:p>
        </p:txBody>
      </p:sp>
      <p:sp>
        <p:nvSpPr>
          <p:cNvPr id="5" name="Slide Number Placeholder 4">
            <a:extLst>
              <a:ext uri="{FF2B5EF4-FFF2-40B4-BE49-F238E27FC236}">
                <a16:creationId xmlns:a16="http://schemas.microsoft.com/office/drawing/2014/main" id="{83290B76-5112-E7F4-5114-DD468B979AB7}"/>
              </a:ext>
            </a:extLst>
          </p:cNvPr>
          <p:cNvSpPr>
            <a:spLocks noGrp="1"/>
          </p:cNvSpPr>
          <p:nvPr>
            <p:ph type="sldNum" idx="12"/>
          </p:nvPr>
        </p:nvSpPr>
        <p:spPr/>
        <p:txBody>
          <a:bodyPr/>
          <a:lstStyle/>
          <a:p>
            <a:r>
              <a:rPr lang="en-US"/>
              <a:t>ParentChild+     </a:t>
            </a:r>
            <a:fld id="{00000000-1234-1234-1234-123412341234}" type="slidenum">
              <a:rPr lang="en-US" smtClean="0"/>
              <a:pPr/>
              <a:t>12</a:t>
            </a:fld>
            <a:endParaRPr/>
          </a:p>
        </p:txBody>
      </p:sp>
    </p:spTree>
    <p:extLst>
      <p:ext uri="{BB962C8B-B14F-4D97-AF65-F5344CB8AC3E}">
        <p14:creationId xmlns:p14="http://schemas.microsoft.com/office/powerpoint/2010/main" val="1155598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C6F87E-8736-47E0-8750-950471A3C5B0}"/>
              </a:ext>
            </a:extLst>
          </p:cNvPr>
          <p:cNvSpPr>
            <a:spLocks noGrp="1"/>
          </p:cNvSpPr>
          <p:nvPr>
            <p:ph type="sldNum" idx="12"/>
          </p:nvPr>
        </p:nvSpPr>
        <p:spPr/>
        <p:txBody>
          <a:bodyPr/>
          <a:lstStyle/>
          <a:p>
            <a:pPr marL="0" lvl="0" indent="0" algn="r" rtl="0">
              <a:spcBef>
                <a:spcPts val="0"/>
              </a:spcBef>
              <a:spcAft>
                <a:spcPts val="0"/>
              </a:spcAft>
              <a:buNone/>
            </a:pPr>
            <a:r>
              <a:rPr lang="en-US"/>
              <a:t>ParentChild+     </a:t>
            </a:r>
            <a:fld id="{00000000-1234-1234-1234-123412341234}" type="slidenum">
              <a:rPr lang="en-US" smtClean="0"/>
              <a:t>13</a:t>
            </a:fld>
            <a:endParaRPr/>
          </a:p>
        </p:txBody>
      </p:sp>
      <p:graphicFrame>
        <p:nvGraphicFramePr>
          <p:cNvPr id="5" name="Object 4">
            <a:extLst>
              <a:ext uri="{FF2B5EF4-FFF2-40B4-BE49-F238E27FC236}">
                <a16:creationId xmlns:a16="http://schemas.microsoft.com/office/drawing/2014/main" id="{0E28BFCA-56CE-41D9-BF93-7BE65C8B5E58}"/>
              </a:ext>
            </a:extLst>
          </p:cNvPr>
          <p:cNvGraphicFramePr>
            <a:graphicFrameLocks noChangeAspect="1"/>
          </p:cNvGraphicFramePr>
          <p:nvPr/>
        </p:nvGraphicFramePr>
        <p:xfrm>
          <a:off x="3331306" y="57150"/>
          <a:ext cx="3886200" cy="5029200"/>
        </p:xfrm>
        <a:graphic>
          <a:graphicData uri="http://schemas.openxmlformats.org/presentationml/2006/ole">
            <mc:AlternateContent xmlns:mc="http://schemas.openxmlformats.org/markup-compatibility/2006">
              <mc:Choice xmlns:v="urn:schemas-microsoft-com:vml" Requires="v">
                <p:oleObj name="Acrobat Document" r:id="rId2" imgW="3886052" imgH="5029200" progId="AcroExch.Document.DC">
                  <p:embed/>
                </p:oleObj>
              </mc:Choice>
              <mc:Fallback>
                <p:oleObj name="Acrobat Document" r:id="rId2" imgW="3886052" imgH="5029200" progId="AcroExch.Document.DC">
                  <p:embed/>
                  <p:pic>
                    <p:nvPicPr>
                      <p:cNvPr id="5" name="Object 4">
                        <a:extLst>
                          <a:ext uri="{FF2B5EF4-FFF2-40B4-BE49-F238E27FC236}">
                            <a16:creationId xmlns:a16="http://schemas.microsoft.com/office/drawing/2014/main" id="{0E28BFCA-56CE-41D9-BF93-7BE65C8B5E58}"/>
                          </a:ext>
                        </a:extLst>
                      </p:cNvPr>
                      <p:cNvPicPr/>
                      <p:nvPr/>
                    </p:nvPicPr>
                    <p:blipFill>
                      <a:blip r:embed="rId3"/>
                      <a:stretch>
                        <a:fillRect/>
                      </a:stretch>
                    </p:blipFill>
                    <p:spPr>
                      <a:xfrm>
                        <a:off x="3331306" y="57150"/>
                        <a:ext cx="3886200" cy="5029200"/>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4415C65A-B9FD-6AEC-24B2-F8EFB2AB230E}"/>
              </a:ext>
            </a:extLst>
          </p:cNvPr>
          <p:cNvPicPr>
            <a:picLocks noChangeAspect="1"/>
          </p:cNvPicPr>
          <p:nvPr/>
        </p:nvPicPr>
        <p:blipFill>
          <a:blip r:embed="rId4"/>
          <a:stretch>
            <a:fillRect/>
          </a:stretch>
        </p:blipFill>
        <p:spPr>
          <a:xfrm>
            <a:off x="439036" y="715250"/>
            <a:ext cx="2391109" cy="3162741"/>
          </a:xfrm>
          <a:prstGeom prst="rect">
            <a:avLst/>
          </a:prstGeom>
        </p:spPr>
      </p:pic>
    </p:spTree>
    <p:extLst>
      <p:ext uri="{BB962C8B-B14F-4D97-AF65-F5344CB8AC3E}">
        <p14:creationId xmlns:p14="http://schemas.microsoft.com/office/powerpoint/2010/main" val="3185963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Couple of rabbits">
            <a:extLst>
              <a:ext uri="{FF2B5EF4-FFF2-40B4-BE49-F238E27FC236}">
                <a16:creationId xmlns:a16="http://schemas.microsoft.com/office/drawing/2014/main" id="{E4A8DDC0-504D-5F34-9376-508533B36DC7}"/>
              </a:ext>
            </a:extLst>
          </p:cNvPr>
          <p:cNvPicPr>
            <a:picLocks noChangeAspect="1"/>
          </p:cNvPicPr>
          <p:nvPr/>
        </p:nvPicPr>
        <p:blipFill>
          <a:blip r:embed="rId2"/>
          <a:srcRect t="24497"/>
          <a:stretch/>
        </p:blipFill>
        <p:spPr>
          <a:xfrm>
            <a:off x="20" y="10"/>
            <a:ext cx="9143980" cy="5143490"/>
          </a:xfrm>
          <a:prstGeom prst="rect">
            <a:avLst/>
          </a:prstGeom>
        </p:spPr>
      </p:pic>
      <p:sp>
        <p:nvSpPr>
          <p:cNvPr id="8" name="Rectangle 7">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86394"/>
            <a:ext cx="8954691" cy="4970711"/>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7544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multi coloured wooden stick figures">
            <a:extLst>
              <a:ext uri="{FF2B5EF4-FFF2-40B4-BE49-F238E27FC236}">
                <a16:creationId xmlns:a16="http://schemas.microsoft.com/office/drawing/2014/main" id="{11DE910C-4B4A-474E-81B5-978DC4F6C88D}"/>
              </a:ext>
            </a:extLst>
          </p:cNvPr>
          <p:cNvPicPr>
            <a:picLocks noChangeAspect="1"/>
          </p:cNvPicPr>
          <p:nvPr/>
        </p:nvPicPr>
        <p:blipFill rotWithShape="1">
          <a:blip r:embed="rId3"/>
          <a:srcRect t="12232" b="6541"/>
          <a:stretch/>
        </p:blipFill>
        <p:spPr>
          <a:xfrm>
            <a:off x="-2285" y="10"/>
            <a:ext cx="9143999" cy="51434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55701"/>
            <a:ext cx="9143999" cy="237161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01785F6-CEB0-4895-A597-471C1879EDDC}"/>
              </a:ext>
            </a:extLst>
          </p:cNvPr>
          <p:cNvSpPr txBox="1"/>
          <p:nvPr/>
        </p:nvSpPr>
        <p:spPr>
          <a:xfrm>
            <a:off x="797814" y="1904322"/>
            <a:ext cx="7543800" cy="2681084"/>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3900" kern="1200" dirty="0">
                <a:solidFill>
                  <a:srgbClr val="FFFFFF"/>
                </a:solidFill>
                <a:latin typeface="+mj-lt"/>
                <a:ea typeface="+mj-ea"/>
                <a:cs typeface="+mj-cs"/>
              </a:rPr>
              <a:t>Personal Reflection Activity:</a:t>
            </a:r>
          </a:p>
          <a:p>
            <a:pPr algn="ctr">
              <a:lnSpc>
                <a:spcPct val="90000"/>
              </a:lnSpc>
              <a:spcBef>
                <a:spcPct val="0"/>
              </a:spcBef>
              <a:spcAft>
                <a:spcPts val="600"/>
              </a:spcAft>
            </a:pPr>
            <a:r>
              <a:rPr lang="en-US" sz="3900" kern="1200" dirty="0">
                <a:solidFill>
                  <a:srgbClr val="FFFFFF"/>
                </a:solidFill>
                <a:latin typeface="+mj-lt"/>
                <a:ea typeface="+mj-ea"/>
                <a:cs typeface="+mj-cs"/>
              </a:rPr>
              <a:t>MY SOCIAL IDENTITY</a:t>
            </a:r>
          </a:p>
          <a:p>
            <a:pPr algn="ctr">
              <a:lnSpc>
                <a:spcPct val="90000"/>
              </a:lnSpc>
              <a:spcBef>
                <a:spcPct val="0"/>
              </a:spcBef>
              <a:spcAft>
                <a:spcPts val="600"/>
              </a:spcAft>
            </a:pPr>
            <a:r>
              <a:rPr lang="en-US" sz="3900" kern="1200" dirty="0">
                <a:solidFill>
                  <a:srgbClr val="FFFFFF"/>
                </a:solidFill>
                <a:latin typeface="+mj-lt"/>
                <a:ea typeface="+mj-ea"/>
                <a:cs typeface="+mj-cs"/>
              </a:rPr>
              <a:t>Workbook, page 12, </a:t>
            </a:r>
          </a:p>
          <a:p>
            <a:pPr algn="ctr">
              <a:lnSpc>
                <a:spcPct val="90000"/>
              </a:lnSpc>
              <a:spcBef>
                <a:spcPct val="0"/>
              </a:spcBef>
              <a:spcAft>
                <a:spcPts val="600"/>
              </a:spcAft>
            </a:pPr>
            <a:r>
              <a:rPr lang="en-US" sz="3900" kern="1200" dirty="0">
                <a:solidFill>
                  <a:srgbClr val="FFFFFF"/>
                </a:solidFill>
                <a:latin typeface="+mj-lt"/>
                <a:ea typeface="+mj-ea"/>
                <a:cs typeface="+mj-cs"/>
              </a:rPr>
              <a:t>1</a:t>
            </a:r>
            <a:r>
              <a:rPr lang="en-US" sz="3900" kern="1200" baseline="30000" dirty="0">
                <a:solidFill>
                  <a:srgbClr val="FFFFFF"/>
                </a:solidFill>
                <a:latin typeface="+mj-lt"/>
                <a:ea typeface="+mj-ea"/>
                <a:cs typeface="+mj-cs"/>
              </a:rPr>
              <a:t>st </a:t>
            </a:r>
            <a:r>
              <a:rPr lang="en-US" sz="3900" kern="1200" dirty="0">
                <a:solidFill>
                  <a:srgbClr val="FFFFFF"/>
                </a:solidFill>
                <a:latin typeface="+mj-lt"/>
                <a:ea typeface="+mj-ea"/>
                <a:cs typeface="+mj-cs"/>
              </a:rPr>
              <a:t> column</a:t>
            </a:r>
          </a:p>
          <a:p>
            <a:pPr algn="ctr">
              <a:lnSpc>
                <a:spcPct val="90000"/>
              </a:lnSpc>
              <a:spcBef>
                <a:spcPct val="0"/>
              </a:spcBef>
              <a:spcAft>
                <a:spcPts val="600"/>
              </a:spcAft>
            </a:pPr>
            <a:endParaRPr lang="en-US" sz="3900" kern="1200" dirty="0">
              <a:solidFill>
                <a:srgbClr val="FFFFFF"/>
              </a:solidFill>
              <a:latin typeface="+mj-lt"/>
              <a:ea typeface="+mj-ea"/>
              <a:cs typeface="+mj-cs"/>
            </a:endParaRPr>
          </a:p>
        </p:txBody>
      </p:sp>
      <p:sp>
        <p:nvSpPr>
          <p:cNvPr id="2" name="Slide Number Placeholder 1">
            <a:extLst>
              <a:ext uri="{FF2B5EF4-FFF2-40B4-BE49-F238E27FC236}">
                <a16:creationId xmlns:a16="http://schemas.microsoft.com/office/drawing/2014/main" id="{B9F3D43F-CC4E-4237-85D9-5041A422CCA2}"/>
              </a:ext>
            </a:extLst>
          </p:cNvPr>
          <p:cNvSpPr>
            <a:spLocks noGrp="1"/>
          </p:cNvSpPr>
          <p:nvPr>
            <p:ph type="sldNum"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defRPr/>
            </a:pPr>
            <a:r>
              <a:rPr lang="en-US" sz="700" b="0" kern="1200">
                <a:solidFill>
                  <a:srgbClr val="FFFFFF"/>
                </a:solidFill>
                <a:latin typeface="Calibri" panose="020F0502020204030204"/>
                <a:ea typeface="+mn-ea"/>
                <a:cs typeface="+mn-cs"/>
              </a:rPr>
              <a:t>ParentChild+     </a:t>
            </a:r>
            <a:fld id="{00000000-1234-1234-1234-123412341234}" type="slidenum">
              <a:rPr lang="en-US" sz="700" b="0" kern="1200">
                <a:solidFill>
                  <a:srgbClr val="FFFFFF"/>
                </a:solidFill>
                <a:latin typeface="Calibri" panose="020F0502020204030204"/>
                <a:ea typeface="+mn-ea"/>
                <a:cs typeface="+mn-cs"/>
              </a:rPr>
              <a:pPr>
                <a:lnSpc>
                  <a:spcPct val="90000"/>
                </a:lnSpc>
                <a:spcAft>
                  <a:spcPts val="600"/>
                </a:spcAft>
                <a:buClrTx/>
                <a:defRPr/>
              </a:pPr>
              <a:t>15</a:t>
            </a:fld>
            <a:endParaRPr lang="en-US" sz="700" b="0" kern="1200">
              <a:solidFill>
                <a:srgbClr val="FFFFFF"/>
              </a:solidFill>
              <a:latin typeface="Calibri" panose="020F0502020204030204"/>
              <a:ea typeface="+mn-ea"/>
              <a:cs typeface="+mn-cs"/>
            </a:endParaRPr>
          </a:p>
        </p:txBody>
      </p:sp>
    </p:spTree>
    <p:extLst>
      <p:ext uri="{BB962C8B-B14F-4D97-AF65-F5344CB8AC3E}">
        <p14:creationId xmlns:p14="http://schemas.microsoft.com/office/powerpoint/2010/main" val="2979697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F22A4-A9D3-ED50-174F-2EE5FFA4FE6F}"/>
            </a:ext>
          </a:extLst>
        </p:cNvPr>
        <p:cNvGrpSpPr/>
        <p:nvPr/>
      </p:nvGrpSpPr>
      <p:grpSpPr>
        <a:xfrm>
          <a:off x="0" y="0"/>
          <a:ext cx="0" cy="0"/>
          <a:chOff x="0" y="0"/>
          <a:chExt cx="0" cy="0"/>
        </a:xfrm>
      </p:grpSpPr>
      <p:pic>
        <p:nvPicPr>
          <p:cNvPr id="5" name="Picture 4" descr="A group of multi coloured wooden stick figures">
            <a:extLst>
              <a:ext uri="{FF2B5EF4-FFF2-40B4-BE49-F238E27FC236}">
                <a16:creationId xmlns:a16="http://schemas.microsoft.com/office/drawing/2014/main" id="{B226847B-BADF-6201-AD75-41C0F90F6026}"/>
              </a:ext>
            </a:extLst>
          </p:cNvPr>
          <p:cNvPicPr>
            <a:picLocks noChangeAspect="1"/>
          </p:cNvPicPr>
          <p:nvPr/>
        </p:nvPicPr>
        <p:blipFill rotWithShape="1">
          <a:blip r:embed="rId3"/>
          <a:srcRect t="12232" b="6541"/>
          <a:stretch/>
        </p:blipFill>
        <p:spPr>
          <a:xfrm>
            <a:off x="-2285" y="10"/>
            <a:ext cx="9143999" cy="5143490"/>
          </a:xfrm>
          <a:prstGeom prst="rect">
            <a:avLst/>
          </a:prstGeom>
        </p:spPr>
      </p:pic>
      <p:sp>
        <p:nvSpPr>
          <p:cNvPr id="3" name="TextBox 2">
            <a:extLst>
              <a:ext uri="{FF2B5EF4-FFF2-40B4-BE49-F238E27FC236}">
                <a16:creationId xmlns:a16="http://schemas.microsoft.com/office/drawing/2014/main" id="{2AFB7BE9-019C-35F5-2F5F-ACEB432CB329}"/>
              </a:ext>
            </a:extLst>
          </p:cNvPr>
          <p:cNvSpPr txBox="1"/>
          <p:nvPr/>
        </p:nvSpPr>
        <p:spPr>
          <a:xfrm>
            <a:off x="797814" y="1904322"/>
            <a:ext cx="7543800" cy="2681084"/>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3900" kern="1200" dirty="0">
                <a:solidFill>
                  <a:srgbClr val="FFFFFF"/>
                </a:solidFill>
                <a:latin typeface="+mj-lt"/>
                <a:ea typeface="+mj-ea"/>
                <a:cs typeface="+mj-cs"/>
              </a:rPr>
              <a:t>Personal Reflection Activity:</a:t>
            </a:r>
          </a:p>
          <a:p>
            <a:pPr algn="ctr">
              <a:lnSpc>
                <a:spcPct val="90000"/>
              </a:lnSpc>
              <a:spcBef>
                <a:spcPct val="0"/>
              </a:spcBef>
              <a:spcAft>
                <a:spcPts val="600"/>
              </a:spcAft>
            </a:pPr>
            <a:r>
              <a:rPr lang="en-US" sz="3900" kern="1200" dirty="0">
                <a:solidFill>
                  <a:srgbClr val="FFFFFF"/>
                </a:solidFill>
                <a:latin typeface="+mj-lt"/>
                <a:ea typeface="+mj-ea"/>
                <a:cs typeface="+mj-cs"/>
              </a:rPr>
              <a:t>MY SOCIAL IDENTITY</a:t>
            </a:r>
          </a:p>
          <a:p>
            <a:pPr algn="ctr">
              <a:lnSpc>
                <a:spcPct val="90000"/>
              </a:lnSpc>
              <a:spcBef>
                <a:spcPct val="0"/>
              </a:spcBef>
              <a:spcAft>
                <a:spcPts val="600"/>
              </a:spcAft>
            </a:pPr>
            <a:r>
              <a:rPr lang="en-US" sz="3900" kern="1200" dirty="0">
                <a:solidFill>
                  <a:srgbClr val="FFFFFF"/>
                </a:solidFill>
                <a:latin typeface="+mj-lt"/>
                <a:ea typeface="+mj-ea"/>
                <a:cs typeface="+mj-cs"/>
              </a:rPr>
              <a:t>Workbook, page 12, </a:t>
            </a:r>
          </a:p>
          <a:p>
            <a:pPr algn="ctr">
              <a:lnSpc>
                <a:spcPct val="90000"/>
              </a:lnSpc>
              <a:spcBef>
                <a:spcPct val="0"/>
              </a:spcBef>
              <a:spcAft>
                <a:spcPts val="600"/>
              </a:spcAft>
            </a:pPr>
            <a:r>
              <a:rPr lang="en-US" sz="3900" kern="1200" dirty="0">
                <a:solidFill>
                  <a:srgbClr val="FFFFFF"/>
                </a:solidFill>
                <a:latin typeface="+mj-lt"/>
                <a:ea typeface="+mj-ea"/>
                <a:cs typeface="+mj-cs"/>
              </a:rPr>
              <a:t>2nd column</a:t>
            </a:r>
          </a:p>
          <a:p>
            <a:pPr algn="ctr">
              <a:lnSpc>
                <a:spcPct val="90000"/>
              </a:lnSpc>
              <a:spcBef>
                <a:spcPct val="0"/>
              </a:spcBef>
              <a:spcAft>
                <a:spcPts val="600"/>
              </a:spcAft>
            </a:pPr>
            <a:endParaRPr lang="en-US" sz="3900" kern="1200" dirty="0">
              <a:solidFill>
                <a:srgbClr val="FFFFFF"/>
              </a:solidFill>
              <a:latin typeface="+mj-lt"/>
              <a:ea typeface="+mj-ea"/>
              <a:cs typeface="+mj-cs"/>
            </a:endParaRPr>
          </a:p>
        </p:txBody>
      </p:sp>
      <p:sp>
        <p:nvSpPr>
          <p:cNvPr id="2" name="Slide Number Placeholder 1">
            <a:extLst>
              <a:ext uri="{FF2B5EF4-FFF2-40B4-BE49-F238E27FC236}">
                <a16:creationId xmlns:a16="http://schemas.microsoft.com/office/drawing/2014/main" id="{A774E014-0707-B317-6D57-55536FC8BDEC}"/>
              </a:ext>
            </a:extLst>
          </p:cNvPr>
          <p:cNvSpPr>
            <a:spLocks noGrp="1"/>
          </p:cNvSpPr>
          <p:nvPr>
            <p:ph type="sldNum"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defRPr/>
            </a:pPr>
            <a:r>
              <a:rPr lang="en-US" sz="700" b="0" kern="1200">
                <a:solidFill>
                  <a:srgbClr val="FFFFFF"/>
                </a:solidFill>
                <a:latin typeface="Calibri" panose="020F0502020204030204"/>
                <a:ea typeface="+mn-ea"/>
                <a:cs typeface="+mn-cs"/>
              </a:rPr>
              <a:t>ParentChild+     </a:t>
            </a:r>
            <a:fld id="{00000000-1234-1234-1234-123412341234}" type="slidenum">
              <a:rPr lang="en-US" sz="700" b="0" kern="1200">
                <a:solidFill>
                  <a:srgbClr val="FFFFFF"/>
                </a:solidFill>
                <a:latin typeface="Calibri" panose="020F0502020204030204"/>
                <a:ea typeface="+mn-ea"/>
                <a:cs typeface="+mn-cs"/>
              </a:rPr>
              <a:pPr>
                <a:lnSpc>
                  <a:spcPct val="90000"/>
                </a:lnSpc>
                <a:spcAft>
                  <a:spcPts val="600"/>
                </a:spcAft>
                <a:buClrTx/>
                <a:defRPr/>
              </a:pPr>
              <a:t>16</a:t>
            </a:fld>
            <a:endParaRPr lang="en-US" sz="700" b="0" kern="1200">
              <a:solidFill>
                <a:srgbClr val="FFFFFF"/>
              </a:solidFill>
              <a:latin typeface="Calibri" panose="020F0502020204030204"/>
              <a:ea typeface="+mn-ea"/>
              <a:cs typeface="+mn-cs"/>
            </a:endParaRPr>
          </a:p>
        </p:txBody>
      </p:sp>
    </p:spTree>
    <p:extLst>
      <p:ext uri="{BB962C8B-B14F-4D97-AF65-F5344CB8AC3E}">
        <p14:creationId xmlns:p14="http://schemas.microsoft.com/office/powerpoint/2010/main" val="1413424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828A03-9EF7-B1A7-910B-9CF1EE09F72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A680B9-EC6E-F05F-AD1C-484AD99072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multi coloured wooden stick figures">
            <a:extLst>
              <a:ext uri="{FF2B5EF4-FFF2-40B4-BE49-F238E27FC236}">
                <a16:creationId xmlns:a16="http://schemas.microsoft.com/office/drawing/2014/main" id="{BF443E8F-C799-5582-594B-8BF2A7A49D07}"/>
              </a:ext>
            </a:extLst>
          </p:cNvPr>
          <p:cNvPicPr>
            <a:picLocks noChangeAspect="1"/>
          </p:cNvPicPr>
          <p:nvPr/>
        </p:nvPicPr>
        <p:blipFill rotWithShape="1">
          <a:blip r:embed="rId3"/>
          <a:srcRect t="12232" b="6541"/>
          <a:stretch/>
        </p:blipFill>
        <p:spPr>
          <a:xfrm>
            <a:off x="-2285" y="10"/>
            <a:ext cx="9143999" cy="5143490"/>
          </a:xfrm>
          <a:prstGeom prst="rect">
            <a:avLst/>
          </a:prstGeom>
        </p:spPr>
      </p:pic>
      <p:sp>
        <p:nvSpPr>
          <p:cNvPr id="11" name="Rectangle 10">
            <a:extLst>
              <a:ext uri="{FF2B5EF4-FFF2-40B4-BE49-F238E27FC236}">
                <a16:creationId xmlns:a16="http://schemas.microsoft.com/office/drawing/2014/main" id="{0F2080F4-1E47-2968-6D93-E30F459EE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55701"/>
            <a:ext cx="9143999" cy="237161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138A672-24EC-D2D3-D044-EDD93964774A}"/>
              </a:ext>
            </a:extLst>
          </p:cNvPr>
          <p:cNvSpPr txBox="1"/>
          <p:nvPr/>
        </p:nvSpPr>
        <p:spPr>
          <a:xfrm>
            <a:off x="797814" y="1904322"/>
            <a:ext cx="7543800" cy="2681084"/>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3900" kern="1200" dirty="0">
                <a:solidFill>
                  <a:srgbClr val="FFFFFF"/>
                </a:solidFill>
                <a:latin typeface="+mj-lt"/>
                <a:ea typeface="+mj-ea"/>
                <a:cs typeface="+mj-cs"/>
              </a:rPr>
              <a:t>Personal Reflection Activity:</a:t>
            </a:r>
          </a:p>
          <a:p>
            <a:pPr algn="ctr">
              <a:lnSpc>
                <a:spcPct val="90000"/>
              </a:lnSpc>
              <a:spcBef>
                <a:spcPct val="0"/>
              </a:spcBef>
              <a:spcAft>
                <a:spcPts val="600"/>
              </a:spcAft>
            </a:pPr>
            <a:r>
              <a:rPr lang="en-US" sz="3900" kern="1200" dirty="0">
                <a:solidFill>
                  <a:srgbClr val="FFFFFF"/>
                </a:solidFill>
                <a:latin typeface="+mj-lt"/>
                <a:ea typeface="+mj-ea"/>
                <a:cs typeface="+mj-cs"/>
              </a:rPr>
              <a:t>MY SOCIAL IDENTITY</a:t>
            </a:r>
          </a:p>
          <a:p>
            <a:pPr algn="ctr">
              <a:lnSpc>
                <a:spcPct val="90000"/>
              </a:lnSpc>
              <a:spcBef>
                <a:spcPct val="0"/>
              </a:spcBef>
              <a:spcAft>
                <a:spcPts val="600"/>
              </a:spcAft>
            </a:pPr>
            <a:r>
              <a:rPr lang="en-US" sz="3900" kern="1200" dirty="0">
                <a:solidFill>
                  <a:srgbClr val="FFFFFF"/>
                </a:solidFill>
                <a:latin typeface="+mj-lt"/>
                <a:ea typeface="+mj-ea"/>
                <a:cs typeface="+mj-cs"/>
              </a:rPr>
              <a:t>Workbook, page 12, last 2 columns.</a:t>
            </a:r>
          </a:p>
          <a:p>
            <a:pPr algn="ctr">
              <a:lnSpc>
                <a:spcPct val="90000"/>
              </a:lnSpc>
              <a:spcBef>
                <a:spcPct val="0"/>
              </a:spcBef>
              <a:spcAft>
                <a:spcPts val="600"/>
              </a:spcAft>
            </a:pPr>
            <a:r>
              <a:rPr lang="en-US" sz="3900" kern="1200" dirty="0">
                <a:solidFill>
                  <a:srgbClr val="FFFFFF"/>
                </a:solidFill>
                <a:latin typeface="+mj-lt"/>
                <a:ea typeface="+mj-ea"/>
                <a:cs typeface="+mj-cs"/>
              </a:rPr>
              <a:t>Circle which group appropriately fits your identity.</a:t>
            </a:r>
          </a:p>
          <a:p>
            <a:pPr algn="ctr">
              <a:lnSpc>
                <a:spcPct val="90000"/>
              </a:lnSpc>
              <a:spcBef>
                <a:spcPct val="0"/>
              </a:spcBef>
              <a:spcAft>
                <a:spcPts val="600"/>
              </a:spcAft>
            </a:pPr>
            <a:endParaRPr lang="en-US" sz="3900" kern="1200" dirty="0">
              <a:solidFill>
                <a:srgbClr val="FFFFFF"/>
              </a:solidFill>
              <a:latin typeface="+mj-lt"/>
              <a:ea typeface="+mj-ea"/>
              <a:cs typeface="+mj-cs"/>
            </a:endParaRPr>
          </a:p>
        </p:txBody>
      </p:sp>
      <p:sp>
        <p:nvSpPr>
          <p:cNvPr id="2" name="Slide Number Placeholder 1">
            <a:extLst>
              <a:ext uri="{FF2B5EF4-FFF2-40B4-BE49-F238E27FC236}">
                <a16:creationId xmlns:a16="http://schemas.microsoft.com/office/drawing/2014/main" id="{23D028C5-C49C-5FAB-6119-B9285DB7AD05}"/>
              </a:ext>
            </a:extLst>
          </p:cNvPr>
          <p:cNvSpPr>
            <a:spLocks noGrp="1"/>
          </p:cNvSpPr>
          <p:nvPr>
            <p:ph type="sldNum"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defRPr/>
            </a:pPr>
            <a:r>
              <a:rPr lang="en-US" sz="700" b="0" kern="1200">
                <a:solidFill>
                  <a:srgbClr val="FFFFFF"/>
                </a:solidFill>
                <a:latin typeface="Calibri" panose="020F0502020204030204"/>
                <a:ea typeface="+mn-ea"/>
                <a:cs typeface="+mn-cs"/>
              </a:rPr>
              <a:t>ParentChild+     </a:t>
            </a:r>
            <a:fld id="{00000000-1234-1234-1234-123412341234}" type="slidenum">
              <a:rPr lang="en-US" sz="700" b="0" kern="1200">
                <a:solidFill>
                  <a:srgbClr val="FFFFFF"/>
                </a:solidFill>
                <a:latin typeface="Calibri" panose="020F0502020204030204"/>
                <a:ea typeface="+mn-ea"/>
                <a:cs typeface="+mn-cs"/>
              </a:rPr>
              <a:pPr>
                <a:lnSpc>
                  <a:spcPct val="90000"/>
                </a:lnSpc>
                <a:spcAft>
                  <a:spcPts val="600"/>
                </a:spcAft>
                <a:buClrTx/>
                <a:defRPr/>
              </a:pPr>
              <a:t>17</a:t>
            </a:fld>
            <a:endParaRPr lang="en-US" sz="700" b="0" kern="1200">
              <a:solidFill>
                <a:srgbClr val="FFFFFF"/>
              </a:solidFill>
              <a:latin typeface="Calibri" panose="020F0502020204030204"/>
              <a:ea typeface="+mn-ea"/>
              <a:cs typeface="+mn-cs"/>
            </a:endParaRPr>
          </a:p>
        </p:txBody>
      </p:sp>
    </p:spTree>
    <p:extLst>
      <p:ext uri="{BB962C8B-B14F-4D97-AF65-F5344CB8AC3E}">
        <p14:creationId xmlns:p14="http://schemas.microsoft.com/office/powerpoint/2010/main" val="264884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ople in group sharing">
            <a:extLst>
              <a:ext uri="{FF2B5EF4-FFF2-40B4-BE49-F238E27FC236}">
                <a16:creationId xmlns:a16="http://schemas.microsoft.com/office/drawing/2014/main" id="{D12F7CA3-3E8D-4D15-A410-125C936B69E2}"/>
              </a:ext>
            </a:extLst>
          </p:cNvPr>
          <p:cNvPicPr>
            <a:picLocks noChangeAspect="1"/>
          </p:cNvPicPr>
          <p:nvPr/>
        </p:nvPicPr>
        <p:blipFill rotWithShape="1">
          <a:blip r:embed="rId2">
            <a:alphaModFix amt="50000"/>
          </a:blip>
          <a:srcRect t="6140" b="9590"/>
          <a:stretch/>
        </p:blipFill>
        <p:spPr>
          <a:xfrm>
            <a:off x="20" y="10"/>
            <a:ext cx="9143980" cy="5143490"/>
          </a:xfrm>
          <a:prstGeom prst="rect">
            <a:avLst/>
          </a:prstGeom>
        </p:spPr>
      </p:pic>
      <p:sp>
        <p:nvSpPr>
          <p:cNvPr id="2" name="Title 1">
            <a:extLst>
              <a:ext uri="{FF2B5EF4-FFF2-40B4-BE49-F238E27FC236}">
                <a16:creationId xmlns:a16="http://schemas.microsoft.com/office/drawing/2014/main" id="{AC33E629-2117-4907-88C6-86FD80AE483F}"/>
              </a:ext>
            </a:extLst>
          </p:cNvPr>
          <p:cNvSpPr>
            <a:spLocks noGrp="1"/>
          </p:cNvSpPr>
          <p:nvPr>
            <p:ph type="ctrTitle"/>
          </p:nvPr>
        </p:nvSpPr>
        <p:spPr>
          <a:xfrm>
            <a:off x="1142999" y="0"/>
            <a:ext cx="6858000" cy="2175389"/>
          </a:xfrm>
        </p:spPr>
        <p:txBody>
          <a:bodyPr>
            <a:normAutofit/>
          </a:bodyPr>
          <a:lstStyle/>
          <a:p>
            <a:r>
              <a:rPr lang="en-US" dirty="0">
                <a:solidFill>
                  <a:srgbClr val="002060"/>
                </a:solidFill>
              </a:rPr>
              <a:t>Consider your Comfort Level</a:t>
            </a:r>
            <a:br>
              <a:rPr lang="en-US" dirty="0">
                <a:solidFill>
                  <a:srgbClr val="002060"/>
                </a:solidFill>
              </a:rPr>
            </a:br>
            <a:endParaRPr lang="en-US" dirty="0">
              <a:solidFill>
                <a:srgbClr val="002060"/>
              </a:solidFill>
            </a:endParaRPr>
          </a:p>
        </p:txBody>
      </p:sp>
      <p:sp>
        <p:nvSpPr>
          <p:cNvPr id="3" name="Subtitle 2">
            <a:extLst>
              <a:ext uri="{FF2B5EF4-FFF2-40B4-BE49-F238E27FC236}">
                <a16:creationId xmlns:a16="http://schemas.microsoft.com/office/drawing/2014/main" id="{1E67BA65-A434-4FBF-8858-2D38712CC9FF}"/>
              </a:ext>
            </a:extLst>
          </p:cNvPr>
          <p:cNvSpPr>
            <a:spLocks noGrp="1"/>
          </p:cNvSpPr>
          <p:nvPr>
            <p:ph type="subTitle" idx="1"/>
          </p:nvPr>
        </p:nvSpPr>
        <p:spPr>
          <a:xfrm>
            <a:off x="656948" y="1713390"/>
            <a:ext cx="7774235" cy="3357373"/>
          </a:xfrm>
        </p:spPr>
        <p:txBody>
          <a:bodyPr>
            <a:normAutofit fontScale="70000" lnSpcReduction="20000"/>
          </a:bodyPr>
          <a:lstStyle/>
          <a:p>
            <a:r>
              <a:rPr lang="en-US" sz="2900" b="1" dirty="0">
                <a:solidFill>
                  <a:srgbClr val="002060"/>
                </a:solidFill>
              </a:rPr>
              <a:t>Using the community’s guidelines and your social identities portrait, look at the questions at the bottom of the worksheet. </a:t>
            </a:r>
          </a:p>
          <a:p>
            <a:r>
              <a:rPr lang="en-US" sz="2900" b="1" dirty="0">
                <a:solidFill>
                  <a:srgbClr val="002060"/>
                </a:solidFill>
              </a:rPr>
              <a:t>Respond in your small groups.</a:t>
            </a:r>
          </a:p>
          <a:p>
            <a:endParaRPr lang="en-US" sz="2900" b="1" dirty="0">
              <a:solidFill>
                <a:srgbClr val="002060"/>
              </a:solidFill>
            </a:endParaRPr>
          </a:p>
          <a:p>
            <a:pPr marL="285750" indent="-285750">
              <a:buFont typeface="Arial" panose="020B0604020202020204" pitchFamily="34" charset="0"/>
              <a:buChar char="•"/>
            </a:pPr>
            <a:r>
              <a:rPr lang="en-US" sz="2900" b="1" dirty="0">
                <a:solidFill>
                  <a:srgbClr val="002060"/>
                </a:solidFill>
              </a:rPr>
              <a:t>Prejudice/Discrimination and/or Privilege/Visibility</a:t>
            </a:r>
          </a:p>
          <a:p>
            <a:pPr marL="285750" indent="-285750">
              <a:buFont typeface="Arial" panose="020B0604020202020204" pitchFamily="34" charset="0"/>
              <a:buChar char="•"/>
            </a:pPr>
            <a:r>
              <a:rPr lang="en-US" sz="2900" b="1" dirty="0">
                <a:solidFill>
                  <a:srgbClr val="002060"/>
                </a:solidFill>
              </a:rPr>
              <a:t>Harder and/or Easier</a:t>
            </a:r>
          </a:p>
          <a:p>
            <a:pPr marL="285750" indent="-285750">
              <a:buFont typeface="Arial" panose="020B0604020202020204" pitchFamily="34" charset="0"/>
              <a:buChar char="•"/>
            </a:pPr>
            <a:endParaRPr lang="en-US" b="1" dirty="0">
              <a:solidFill>
                <a:srgbClr val="002060"/>
              </a:solidFill>
            </a:endParaRPr>
          </a:p>
          <a:p>
            <a:pPr marL="342900" indent="-342900">
              <a:buAutoNum type="arabicPeriod"/>
            </a:pPr>
            <a:endParaRPr lang="en-US" b="1" dirty="0">
              <a:solidFill>
                <a:srgbClr val="002060"/>
              </a:solidFill>
            </a:endParaRPr>
          </a:p>
          <a:p>
            <a:r>
              <a:rPr lang="en-US" sz="2900" b="1" dirty="0">
                <a:solidFill>
                  <a:srgbClr val="002060"/>
                </a:solidFill>
              </a:rPr>
              <a:t>Divvy the time between group members, ex. 3-4 min each. Listeners listen; sharers share.  No feedback.</a:t>
            </a:r>
          </a:p>
          <a:p>
            <a:r>
              <a:rPr lang="en-US" sz="2900" b="1" dirty="0">
                <a:solidFill>
                  <a:srgbClr val="002060"/>
                </a:solidFill>
              </a:rPr>
              <a:t>Remember to use community guidelines.</a:t>
            </a:r>
          </a:p>
        </p:txBody>
      </p:sp>
    </p:spTree>
    <p:extLst>
      <p:ext uri="{BB962C8B-B14F-4D97-AF65-F5344CB8AC3E}">
        <p14:creationId xmlns:p14="http://schemas.microsoft.com/office/powerpoint/2010/main" val="51871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ople in group sharing">
            <a:extLst>
              <a:ext uri="{FF2B5EF4-FFF2-40B4-BE49-F238E27FC236}">
                <a16:creationId xmlns:a16="http://schemas.microsoft.com/office/drawing/2014/main" id="{D12F7CA3-3E8D-4D15-A410-125C936B69E2}"/>
              </a:ext>
            </a:extLst>
          </p:cNvPr>
          <p:cNvPicPr>
            <a:picLocks noChangeAspect="1"/>
          </p:cNvPicPr>
          <p:nvPr/>
        </p:nvPicPr>
        <p:blipFill rotWithShape="1">
          <a:blip r:embed="rId2">
            <a:alphaModFix amt="50000"/>
          </a:blip>
          <a:srcRect t="6140" b="9590"/>
          <a:stretch/>
        </p:blipFill>
        <p:spPr>
          <a:xfrm>
            <a:off x="20" y="10"/>
            <a:ext cx="9143980" cy="5143490"/>
          </a:xfrm>
          <a:prstGeom prst="rect">
            <a:avLst/>
          </a:prstGeom>
        </p:spPr>
      </p:pic>
      <p:sp>
        <p:nvSpPr>
          <p:cNvPr id="2" name="Title 1">
            <a:extLst>
              <a:ext uri="{FF2B5EF4-FFF2-40B4-BE49-F238E27FC236}">
                <a16:creationId xmlns:a16="http://schemas.microsoft.com/office/drawing/2014/main" id="{AC33E629-2117-4907-88C6-86FD80AE483F}"/>
              </a:ext>
            </a:extLst>
          </p:cNvPr>
          <p:cNvSpPr>
            <a:spLocks noGrp="1"/>
          </p:cNvSpPr>
          <p:nvPr>
            <p:ph type="ctrTitle"/>
          </p:nvPr>
        </p:nvSpPr>
        <p:spPr>
          <a:xfrm>
            <a:off x="943494" y="683829"/>
            <a:ext cx="6858000" cy="2175389"/>
          </a:xfrm>
        </p:spPr>
        <p:txBody>
          <a:bodyPr>
            <a:normAutofit/>
          </a:bodyPr>
          <a:lstStyle/>
          <a:p>
            <a:r>
              <a:rPr lang="en-US" dirty="0">
                <a:solidFill>
                  <a:srgbClr val="002060"/>
                </a:solidFill>
              </a:rPr>
              <a:t>Consider your Comfort Level</a:t>
            </a:r>
            <a:br>
              <a:rPr lang="en-US" dirty="0">
                <a:solidFill>
                  <a:srgbClr val="002060"/>
                </a:solidFill>
              </a:rPr>
            </a:br>
            <a:endParaRPr lang="en-US" dirty="0">
              <a:solidFill>
                <a:srgbClr val="002060"/>
              </a:solidFill>
            </a:endParaRPr>
          </a:p>
        </p:txBody>
      </p:sp>
      <p:sp>
        <p:nvSpPr>
          <p:cNvPr id="3" name="Subtitle 2">
            <a:extLst>
              <a:ext uri="{FF2B5EF4-FFF2-40B4-BE49-F238E27FC236}">
                <a16:creationId xmlns:a16="http://schemas.microsoft.com/office/drawing/2014/main" id="{1E67BA65-A434-4FBF-8858-2D38712CC9FF}"/>
              </a:ext>
            </a:extLst>
          </p:cNvPr>
          <p:cNvSpPr>
            <a:spLocks noGrp="1"/>
          </p:cNvSpPr>
          <p:nvPr>
            <p:ph type="subTitle" idx="1"/>
          </p:nvPr>
        </p:nvSpPr>
        <p:spPr>
          <a:xfrm>
            <a:off x="712816" y="2571749"/>
            <a:ext cx="7718367" cy="2499014"/>
          </a:xfrm>
        </p:spPr>
        <p:txBody>
          <a:bodyPr>
            <a:noAutofit/>
          </a:bodyPr>
          <a:lstStyle/>
          <a:p>
            <a:r>
              <a:rPr lang="en-US" b="1" dirty="0">
                <a:solidFill>
                  <a:srgbClr val="002060"/>
                </a:solidFill>
              </a:rPr>
              <a:t>Using the community’s guidelines and your social identities portrait, look at question #2. </a:t>
            </a:r>
          </a:p>
          <a:p>
            <a:r>
              <a:rPr lang="en-US" b="1" dirty="0">
                <a:solidFill>
                  <a:srgbClr val="002060"/>
                </a:solidFill>
              </a:rPr>
              <a:t>Respond in large group.</a:t>
            </a:r>
          </a:p>
          <a:p>
            <a:pPr marL="285750" indent="-285750">
              <a:buFont typeface="Arial" panose="020B0604020202020204" pitchFamily="34" charset="0"/>
              <a:buChar char="•"/>
            </a:pPr>
            <a:r>
              <a:rPr lang="en-US" b="1" dirty="0">
                <a:solidFill>
                  <a:srgbClr val="002060"/>
                </a:solidFill>
              </a:rPr>
              <a:t>Which identities have had the biggest impact on you?</a:t>
            </a:r>
          </a:p>
          <a:p>
            <a:pPr marL="285750" indent="-285750">
              <a:buFont typeface="Arial" panose="020B0604020202020204" pitchFamily="34" charset="0"/>
              <a:buChar char="•"/>
            </a:pPr>
            <a:r>
              <a:rPr lang="en-US" b="1" dirty="0">
                <a:solidFill>
                  <a:srgbClr val="002060"/>
                </a:solidFill>
              </a:rPr>
              <a:t>In which identities do you feel the most pride?</a:t>
            </a:r>
          </a:p>
          <a:p>
            <a:endParaRPr lang="en-US" b="1" dirty="0">
              <a:solidFill>
                <a:srgbClr val="002060"/>
              </a:solidFill>
            </a:endParaRPr>
          </a:p>
        </p:txBody>
      </p:sp>
    </p:spTree>
    <p:extLst>
      <p:ext uri="{BB962C8B-B14F-4D97-AF65-F5344CB8AC3E}">
        <p14:creationId xmlns:p14="http://schemas.microsoft.com/office/powerpoint/2010/main" val="244770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D0B1C-4D7B-A1FC-46DC-25FAE3825358}"/>
            </a:ext>
          </a:extLst>
        </p:cNvPr>
        <p:cNvGrpSpPr/>
        <p:nvPr/>
      </p:nvGrpSpPr>
      <p:grpSpPr>
        <a:xfrm>
          <a:off x="0" y="0"/>
          <a:ext cx="0" cy="0"/>
          <a:chOff x="0" y="0"/>
          <a:chExt cx="0" cy="0"/>
        </a:xfrm>
      </p:grpSpPr>
      <p:pic>
        <p:nvPicPr>
          <p:cNvPr id="3" name="Picture 2" descr="Couple of rabbits">
            <a:extLst>
              <a:ext uri="{FF2B5EF4-FFF2-40B4-BE49-F238E27FC236}">
                <a16:creationId xmlns:a16="http://schemas.microsoft.com/office/drawing/2014/main" id="{A0A0B8DB-5835-FFC7-B5C4-D29DFAF8F22D}"/>
              </a:ext>
            </a:extLst>
          </p:cNvPr>
          <p:cNvPicPr>
            <a:picLocks noChangeAspect="1"/>
          </p:cNvPicPr>
          <p:nvPr/>
        </p:nvPicPr>
        <p:blipFill>
          <a:blip r:embed="rId2"/>
          <a:srcRect t="24497"/>
          <a:stretch/>
        </p:blipFill>
        <p:spPr>
          <a:xfrm>
            <a:off x="20" y="10"/>
            <a:ext cx="9143980" cy="5143490"/>
          </a:xfrm>
          <a:prstGeom prst="rect">
            <a:avLst/>
          </a:prstGeom>
        </p:spPr>
      </p:pic>
    </p:spTree>
    <p:extLst>
      <p:ext uri="{BB962C8B-B14F-4D97-AF65-F5344CB8AC3E}">
        <p14:creationId xmlns:p14="http://schemas.microsoft.com/office/powerpoint/2010/main" val="3961105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multi coloured wooden stick figures">
            <a:extLst>
              <a:ext uri="{FF2B5EF4-FFF2-40B4-BE49-F238E27FC236}">
                <a16:creationId xmlns:a16="http://schemas.microsoft.com/office/drawing/2014/main" id="{11DE910C-4B4A-474E-81B5-978DC4F6C88D}"/>
              </a:ext>
            </a:extLst>
          </p:cNvPr>
          <p:cNvPicPr>
            <a:picLocks noChangeAspect="1"/>
          </p:cNvPicPr>
          <p:nvPr/>
        </p:nvPicPr>
        <p:blipFill rotWithShape="1">
          <a:blip r:embed="rId3"/>
          <a:srcRect t="12232" b="6541"/>
          <a:stretch/>
        </p:blipFill>
        <p:spPr>
          <a:xfrm>
            <a:off x="-2285" y="10"/>
            <a:ext cx="9143999" cy="51434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55701"/>
            <a:ext cx="9143999" cy="237161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01785F6-CEB0-4895-A597-471C1879EDDC}"/>
              </a:ext>
            </a:extLst>
          </p:cNvPr>
          <p:cNvSpPr txBox="1"/>
          <p:nvPr/>
        </p:nvSpPr>
        <p:spPr>
          <a:xfrm>
            <a:off x="822960" y="244162"/>
            <a:ext cx="7543800" cy="2681084"/>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3900" kern="1200" dirty="0">
                <a:solidFill>
                  <a:srgbClr val="FFFFFF"/>
                </a:solidFill>
                <a:latin typeface="+mj-lt"/>
                <a:ea typeface="+mj-ea"/>
                <a:cs typeface="+mj-cs"/>
              </a:rPr>
              <a:t>Race Equity</a:t>
            </a:r>
          </a:p>
        </p:txBody>
      </p:sp>
      <p:sp>
        <p:nvSpPr>
          <p:cNvPr id="2" name="Slide Number Placeholder 1">
            <a:extLst>
              <a:ext uri="{FF2B5EF4-FFF2-40B4-BE49-F238E27FC236}">
                <a16:creationId xmlns:a16="http://schemas.microsoft.com/office/drawing/2014/main" id="{B9F3D43F-CC4E-4237-85D9-5041A422CCA2}"/>
              </a:ext>
            </a:extLst>
          </p:cNvPr>
          <p:cNvSpPr>
            <a:spLocks noGrp="1"/>
          </p:cNvSpPr>
          <p:nvPr>
            <p:ph type="sldNum"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defRPr/>
            </a:pPr>
            <a:r>
              <a:rPr lang="en-US" sz="700" b="0" kern="1200">
                <a:solidFill>
                  <a:srgbClr val="FFFFFF"/>
                </a:solidFill>
                <a:latin typeface="Calibri" panose="020F0502020204030204"/>
                <a:ea typeface="+mn-ea"/>
                <a:cs typeface="+mn-cs"/>
              </a:rPr>
              <a:t>ParentChild+     </a:t>
            </a:r>
            <a:fld id="{00000000-1234-1234-1234-123412341234}" type="slidenum">
              <a:rPr lang="en-US" sz="700" b="0" kern="1200">
                <a:solidFill>
                  <a:srgbClr val="FFFFFF"/>
                </a:solidFill>
                <a:latin typeface="Calibri" panose="020F0502020204030204"/>
                <a:ea typeface="+mn-ea"/>
                <a:cs typeface="+mn-cs"/>
              </a:rPr>
              <a:pPr>
                <a:lnSpc>
                  <a:spcPct val="90000"/>
                </a:lnSpc>
                <a:spcAft>
                  <a:spcPts val="600"/>
                </a:spcAft>
                <a:buClrTx/>
                <a:defRPr/>
              </a:pPr>
              <a:t>21</a:t>
            </a:fld>
            <a:endParaRPr lang="en-US" sz="700" b="0" kern="1200">
              <a:solidFill>
                <a:srgbClr val="FFFFFF"/>
              </a:solidFill>
              <a:latin typeface="Calibri" panose="020F0502020204030204"/>
              <a:ea typeface="+mn-ea"/>
              <a:cs typeface="+mn-cs"/>
            </a:endParaRPr>
          </a:p>
        </p:txBody>
      </p:sp>
    </p:spTree>
    <p:extLst>
      <p:ext uri="{BB962C8B-B14F-4D97-AF65-F5344CB8AC3E}">
        <p14:creationId xmlns:p14="http://schemas.microsoft.com/office/powerpoint/2010/main" val="4041347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5"/>
          <p:cNvPicPr preferRelativeResize="0"/>
          <p:nvPr/>
        </p:nvPicPr>
        <p:blipFill rotWithShape="1">
          <a:blip r:embed="rId3">
            <a:alphaModFix/>
          </a:blip>
          <a:srcRect/>
          <a:stretch/>
        </p:blipFill>
        <p:spPr>
          <a:xfrm>
            <a:off x="0" y="0"/>
            <a:ext cx="9135879" cy="5143500"/>
          </a:xfrm>
          <a:prstGeom prst="rect">
            <a:avLst/>
          </a:prstGeom>
          <a:noFill/>
          <a:ln>
            <a:noFill/>
          </a:ln>
        </p:spPr>
      </p:pic>
      <p:sp>
        <p:nvSpPr>
          <p:cNvPr id="83" name="Google Shape;83;p5"/>
          <p:cNvSpPr txBox="1"/>
          <p:nvPr/>
        </p:nvSpPr>
        <p:spPr>
          <a:xfrm>
            <a:off x="317811" y="2187658"/>
            <a:ext cx="7056862"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bg1"/>
                </a:solidFill>
                <a:latin typeface="Arial Black"/>
                <a:ea typeface="Arial Black"/>
                <a:cs typeface="Arial Black"/>
                <a:sym typeface="Arial Black"/>
              </a:rPr>
              <a:t>Leadership Considerations </a:t>
            </a:r>
          </a:p>
        </p:txBody>
      </p:sp>
      <p:sp>
        <p:nvSpPr>
          <p:cNvPr id="84" name="Google Shape;84;p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b="0">
                <a:solidFill>
                  <a:schemeClr val="lt1"/>
                </a:solidFill>
                <a:latin typeface="Arial"/>
                <a:ea typeface="Arial"/>
                <a:cs typeface="Arial"/>
                <a:sym typeface="Arial"/>
              </a:rPr>
              <a:t>ParentChild+     </a:t>
            </a:r>
            <a:fld id="{00000000-1234-1234-1234-123412341234}" type="slidenum">
              <a:rPr lang="en-US" b="0">
                <a:solidFill>
                  <a:schemeClr val="lt1"/>
                </a:solidFill>
                <a:latin typeface="Arial"/>
                <a:ea typeface="Arial"/>
                <a:cs typeface="Arial"/>
                <a:sym typeface="Arial"/>
              </a:rPr>
              <a:t>22</a:t>
            </a:fld>
            <a:endParaRPr b="0">
              <a:solidFill>
                <a:schemeClr val="lt1"/>
              </a:solidFill>
              <a:latin typeface="Arial"/>
              <a:ea typeface="Arial"/>
              <a:cs typeface="Arial"/>
              <a:sym typeface="Arial"/>
            </a:endParaRPr>
          </a:p>
        </p:txBody>
      </p:sp>
    </p:spTree>
    <p:extLst>
      <p:ext uri="{BB962C8B-B14F-4D97-AF65-F5344CB8AC3E}">
        <p14:creationId xmlns:p14="http://schemas.microsoft.com/office/powerpoint/2010/main" val="1580179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714" cy="5143500"/>
            <a:chOff x="651279" y="598259"/>
            <a:chExt cx="10889442" cy="5680742"/>
          </a:xfrm>
        </p:grpSpPr>
        <p:sp>
          <p:nvSpPr>
            <p:cNvPr id="11"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5143498"/>
            <a:chOff x="0" y="0"/>
            <a:chExt cx="12188952" cy="6858000"/>
          </a:xfrm>
        </p:grpSpPr>
        <p:sp>
          <p:nvSpPr>
            <p:cNvPr id="15" name="Freeform: Shape 14">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49A115AB-0BC9-4DC8-A12F-F3DBD73BF3E4}"/>
              </a:ext>
            </a:extLst>
          </p:cNvPr>
          <p:cNvSpPr>
            <a:spLocks noGrp="1"/>
          </p:cNvSpPr>
          <p:nvPr>
            <p:ph type="ctrTitle"/>
          </p:nvPr>
        </p:nvSpPr>
        <p:spPr>
          <a:xfrm>
            <a:off x="592281" y="499763"/>
            <a:ext cx="7918803" cy="1465899"/>
          </a:xfrm>
        </p:spPr>
        <p:txBody>
          <a:bodyPr anchor="b">
            <a:normAutofit/>
          </a:bodyPr>
          <a:lstStyle/>
          <a:p>
            <a:r>
              <a:rPr lang="en-US" sz="3600" dirty="0">
                <a:solidFill>
                  <a:schemeClr val="bg1"/>
                </a:solidFill>
              </a:rPr>
              <a:t>Developing a Race Equity Framework for Our Work</a:t>
            </a:r>
          </a:p>
        </p:txBody>
      </p:sp>
      <p:sp>
        <p:nvSpPr>
          <p:cNvPr id="3" name="Subtitle 2">
            <a:extLst>
              <a:ext uri="{FF2B5EF4-FFF2-40B4-BE49-F238E27FC236}">
                <a16:creationId xmlns:a16="http://schemas.microsoft.com/office/drawing/2014/main" id="{DD0195BC-D2CC-49FB-BEB5-4DC11FB8AD02}"/>
              </a:ext>
            </a:extLst>
          </p:cNvPr>
          <p:cNvSpPr>
            <a:spLocks noGrp="1"/>
          </p:cNvSpPr>
          <p:nvPr>
            <p:ph type="subTitle" idx="1"/>
          </p:nvPr>
        </p:nvSpPr>
        <p:spPr>
          <a:xfrm>
            <a:off x="592281" y="2270760"/>
            <a:ext cx="7918803" cy="2304651"/>
          </a:xfrm>
        </p:spPr>
        <p:txBody>
          <a:bodyPr anchor="t">
            <a:normAutofit fontScale="92500" lnSpcReduction="10000"/>
          </a:bodyPr>
          <a:lstStyle/>
          <a:p>
            <a:r>
              <a:rPr lang="en-US" dirty="0">
                <a:solidFill>
                  <a:schemeClr val="bg1"/>
                </a:solidFill>
              </a:rPr>
              <a:t>Developing and applying a racial equity lens requires looking both internally and externally – building both personal, interpersonal, and institutional awareness. </a:t>
            </a:r>
          </a:p>
          <a:p>
            <a:r>
              <a:rPr lang="en-US" dirty="0"/>
              <a:t>All people can achieve their full potential in life, regardless of race, ethnicity or the community in which they live. Racial justice — or racial equity —goes beyond “anti-racism.” It is not just about what we are against, but also what we are for.” </a:t>
            </a:r>
          </a:p>
          <a:p>
            <a:r>
              <a:rPr lang="en-US" dirty="0"/>
              <a:t>We are committed to early education of children and the strengthening of families that is focused on achieving equitable positive outcomes from the start and that leads to future success and community impact.</a:t>
            </a:r>
            <a:endParaRPr lang="en-US" dirty="0">
              <a:solidFill>
                <a:schemeClr val="bg1"/>
              </a:solidFill>
            </a:endParaRPr>
          </a:p>
        </p:txBody>
      </p:sp>
    </p:spTree>
    <p:extLst>
      <p:ext uri="{BB962C8B-B14F-4D97-AF65-F5344CB8AC3E}">
        <p14:creationId xmlns:p14="http://schemas.microsoft.com/office/powerpoint/2010/main" val="172907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000"/>
                                  </p:stCondLst>
                                  <p:iterate>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700"/>
                                        <p:tgtEl>
                                          <p:spTgt spid="3">
                                            <p:txEl>
                                              <p:pRg st="2" end="2"/>
                                            </p:txEl>
                                          </p:spTgt>
                                        </p:tgtEl>
                                      </p:cBhvr>
                                    </p:animEffect>
                                  </p:childTnLst>
                                </p:cTn>
                              </p:par>
                              <p:par>
                                <p:cTn id="18" presetID="10" presetClass="entr" presetSubtype="0" fill="hold" grpId="0" nodeType="withEffect">
                                  <p:stCondLst>
                                    <p:cond delay="500"/>
                                  </p:stCondLst>
                                  <p:iterate>
                                    <p:tmPct val="10000"/>
                                  </p:iterate>
                                  <p:childTnLst>
                                    <p:set>
                                      <p:cBhvr>
                                        <p:cTn id="19" dur="1" fill="hold">
                                          <p:stCondLst>
                                            <p:cond delay="0"/>
                                          </p:stCondLst>
                                        </p:cTn>
                                        <p:tgtEl>
                                          <p:spTgt spid="2"/>
                                        </p:tgtEl>
                                        <p:attrNameLst>
                                          <p:attrName>style.visibility</p:attrName>
                                        </p:attrNameLst>
                                      </p:cBhvr>
                                      <p:to>
                                        <p:strVal val="visible"/>
                                      </p:to>
                                    </p:set>
                                    <p:animEffect transition="in" filter="fade">
                                      <p:cBhvr>
                                        <p:cTn id="2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390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568DBA-7F13-47A3-BCEE-29864218FF65}"/>
              </a:ext>
            </a:extLst>
          </p:cNvPr>
          <p:cNvSpPr>
            <a:spLocks noGrp="1"/>
          </p:cNvSpPr>
          <p:nvPr>
            <p:ph type="ctrTitle"/>
          </p:nvPr>
        </p:nvSpPr>
        <p:spPr>
          <a:xfrm>
            <a:off x="3130827" y="189273"/>
            <a:ext cx="6122346" cy="972836"/>
          </a:xfrm>
        </p:spPr>
        <p:txBody>
          <a:bodyPr anchor="t">
            <a:normAutofit/>
          </a:bodyPr>
          <a:lstStyle/>
          <a:p>
            <a:pPr algn="l"/>
            <a:r>
              <a:rPr lang="en-US" sz="2300" dirty="0">
                <a:solidFill>
                  <a:schemeClr val="tx2"/>
                </a:solidFill>
              </a:rPr>
              <a:t>How do leaders promote EQUITY in:</a:t>
            </a:r>
          </a:p>
        </p:txBody>
      </p:sp>
      <p:sp>
        <p:nvSpPr>
          <p:cNvPr id="3" name="Subtitle 2">
            <a:extLst>
              <a:ext uri="{FF2B5EF4-FFF2-40B4-BE49-F238E27FC236}">
                <a16:creationId xmlns:a16="http://schemas.microsoft.com/office/drawing/2014/main" id="{A35CA5BC-1D2E-4238-A813-D3DBA2A16AE5}"/>
              </a:ext>
            </a:extLst>
          </p:cNvPr>
          <p:cNvSpPr>
            <a:spLocks noGrp="1"/>
          </p:cNvSpPr>
          <p:nvPr>
            <p:ph type="subTitle" idx="1"/>
          </p:nvPr>
        </p:nvSpPr>
        <p:spPr>
          <a:xfrm>
            <a:off x="4875770" y="847547"/>
            <a:ext cx="3880603" cy="4201531"/>
          </a:xfrm>
        </p:spPr>
        <p:txBody>
          <a:bodyPr anchor="b">
            <a:normAutofit fontScale="77500" lnSpcReduction="20000"/>
          </a:bodyPr>
          <a:lstStyle/>
          <a:p>
            <a:pPr algn="l"/>
            <a:r>
              <a:rPr lang="en-US" sz="1500" dirty="0">
                <a:solidFill>
                  <a:schemeClr val="tx2"/>
                </a:solidFill>
              </a:rPr>
              <a:t>Staff Meetings?/Home Visits?</a:t>
            </a:r>
          </a:p>
          <a:p>
            <a:pPr algn="l"/>
            <a:r>
              <a:rPr lang="en-US" sz="1500" dirty="0">
                <a:solidFill>
                  <a:schemeClr val="tx2"/>
                </a:solidFill>
              </a:rPr>
              <a:t>Listen more, advise less </a:t>
            </a:r>
          </a:p>
          <a:p>
            <a:pPr algn="l"/>
            <a:r>
              <a:rPr lang="en-US" sz="1500" dirty="0">
                <a:solidFill>
                  <a:schemeClr val="tx2"/>
                </a:solidFill>
              </a:rPr>
              <a:t>Establish shared guidelines</a:t>
            </a:r>
          </a:p>
          <a:p>
            <a:pPr algn="l"/>
            <a:r>
              <a:rPr lang="en-US" sz="1500" dirty="0">
                <a:solidFill>
                  <a:schemeClr val="tx2"/>
                </a:solidFill>
              </a:rPr>
              <a:t>Clarify the plan</a:t>
            </a:r>
          </a:p>
          <a:p>
            <a:pPr algn="l"/>
            <a:r>
              <a:rPr lang="en-US" sz="1500" dirty="0">
                <a:solidFill>
                  <a:schemeClr val="tx2"/>
                </a:solidFill>
              </a:rPr>
              <a:t>Ask where support is needed</a:t>
            </a:r>
          </a:p>
          <a:p>
            <a:pPr algn="l"/>
            <a:r>
              <a:rPr lang="en-US" sz="1500" dirty="0">
                <a:solidFill>
                  <a:schemeClr val="tx2"/>
                </a:solidFill>
              </a:rPr>
              <a:t>Make people feel seen, felt, heard</a:t>
            </a:r>
          </a:p>
          <a:p>
            <a:pPr algn="l"/>
            <a:r>
              <a:rPr lang="en-US" sz="1500" dirty="0">
                <a:solidFill>
                  <a:schemeClr val="tx2"/>
                </a:solidFill>
              </a:rPr>
              <a:t>Eye contact, recognize, repeat what you heard is what they said</a:t>
            </a:r>
          </a:p>
          <a:p>
            <a:pPr algn="l"/>
            <a:r>
              <a:rPr lang="en-US" sz="1500" dirty="0">
                <a:solidFill>
                  <a:schemeClr val="tx2"/>
                </a:solidFill>
              </a:rPr>
              <a:t>Ask for pronunciations - </a:t>
            </a:r>
          </a:p>
          <a:p>
            <a:pPr algn="l"/>
            <a:r>
              <a:rPr lang="en-US" sz="1500" dirty="0">
                <a:solidFill>
                  <a:schemeClr val="tx2"/>
                </a:solidFill>
              </a:rPr>
              <a:t>Make people feel seen and heard</a:t>
            </a:r>
          </a:p>
          <a:p>
            <a:pPr algn="l"/>
            <a:r>
              <a:rPr lang="en-US" sz="1500" dirty="0">
                <a:solidFill>
                  <a:schemeClr val="tx2"/>
                </a:solidFill>
              </a:rPr>
              <a:t>Little things are the big things</a:t>
            </a:r>
          </a:p>
          <a:p>
            <a:pPr algn="l"/>
            <a:r>
              <a:rPr lang="en-US" sz="1500" dirty="0">
                <a:solidFill>
                  <a:schemeClr val="tx2"/>
                </a:solidFill>
              </a:rPr>
              <a:t>Respect personal identity – what name would you like to be called?</a:t>
            </a:r>
          </a:p>
          <a:p>
            <a:pPr algn="l"/>
            <a:r>
              <a:rPr lang="en-US" sz="1500" dirty="0">
                <a:solidFill>
                  <a:schemeClr val="tx2"/>
                </a:solidFill>
              </a:rPr>
              <a:t>Start with cultural, community reflections</a:t>
            </a:r>
          </a:p>
          <a:p>
            <a:pPr algn="l"/>
            <a:r>
              <a:rPr lang="en-US" sz="1500" dirty="0">
                <a:solidFill>
                  <a:schemeClr val="tx2"/>
                </a:solidFill>
              </a:rPr>
              <a:t>Acknowledge the dynamics – who is the main caregiver? Who impacts the child’s growth?</a:t>
            </a:r>
          </a:p>
          <a:p>
            <a:pPr algn="l"/>
            <a:r>
              <a:rPr lang="en-US" sz="1400" dirty="0"/>
              <a:t>We do have a sharing at the beginning  such as some Ice-breaking questions about childhood, families and personal thoughts.</a:t>
            </a:r>
            <a:endParaRPr lang="en-US" sz="1400" dirty="0">
              <a:solidFill>
                <a:schemeClr val="tx2"/>
              </a:solidFill>
            </a:endParaRPr>
          </a:p>
          <a:p>
            <a:pPr algn="l"/>
            <a:r>
              <a:rPr lang="en-US" sz="1500" dirty="0">
                <a:solidFill>
                  <a:schemeClr val="tx2"/>
                </a:solidFill>
              </a:rPr>
              <a:t>5 B’s: beautiful – seeing people from the inside – until we learn their name.  </a:t>
            </a:r>
          </a:p>
          <a:p>
            <a:pPr algn="l"/>
            <a:endParaRPr lang="en-US" sz="1500" dirty="0">
              <a:solidFill>
                <a:schemeClr val="tx2"/>
              </a:solidFill>
            </a:endParaRPr>
          </a:p>
        </p:txBody>
      </p:sp>
      <p:pic>
        <p:nvPicPr>
          <p:cNvPr id="7" name="Graphic 6" descr="Connections">
            <a:extLst>
              <a:ext uri="{FF2B5EF4-FFF2-40B4-BE49-F238E27FC236}">
                <a16:creationId xmlns:a16="http://schemas.microsoft.com/office/drawing/2014/main" id="{D1E9E343-7770-5A9F-329B-847F96D10E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352" y="1361489"/>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4482"/>
            <a:ext cx="4679005" cy="5147982"/>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25649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6">
            <a:extLst>
              <a:ext uri="{FF2B5EF4-FFF2-40B4-BE49-F238E27FC236}">
                <a16:creationId xmlns:a16="http://schemas.microsoft.com/office/drawing/2014/main" id="{097233E3-431A-42C9-A807-16BF0931F415}"/>
              </a:ext>
            </a:extLst>
          </p:cNvPr>
          <p:cNvPicPr>
            <a:picLocks noChangeAspect="1"/>
          </p:cNvPicPr>
          <p:nvPr/>
        </p:nvPicPr>
        <p:blipFill rotWithShape="1">
          <a:blip r:embed="rId3">
            <a:alphaModFix amt="35000"/>
          </a:blip>
          <a:srcRect t="3433"/>
          <a:stretch/>
        </p:blipFill>
        <p:spPr>
          <a:xfrm>
            <a:off x="20" y="10"/>
            <a:ext cx="9143980" cy="5143490"/>
          </a:xfrm>
          <a:prstGeom prst="rect">
            <a:avLst/>
          </a:prstGeom>
        </p:spPr>
      </p:pic>
      <p:sp>
        <p:nvSpPr>
          <p:cNvPr id="2" name="Slide Number Placeholder 1">
            <a:extLst>
              <a:ext uri="{FF2B5EF4-FFF2-40B4-BE49-F238E27FC236}">
                <a16:creationId xmlns:a16="http://schemas.microsoft.com/office/drawing/2014/main" id="{4ECD5A2F-1BE1-4967-AC68-9FEE79AD5544}"/>
              </a:ext>
            </a:extLst>
          </p:cNvPr>
          <p:cNvSpPr>
            <a:spLocks noGrp="1"/>
          </p:cNvSpPr>
          <p:nvPr>
            <p:ph type="sldNum"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defRPr/>
            </a:pPr>
            <a:r>
              <a:rPr lang="en-US" sz="700" b="0" kern="1200">
                <a:solidFill>
                  <a:srgbClr val="FFFFFF"/>
                </a:solidFill>
                <a:latin typeface="Calibri" panose="020F0502020204030204"/>
                <a:ea typeface="+mn-ea"/>
                <a:cs typeface="+mn-cs"/>
              </a:rPr>
              <a:t>ParentChild+     </a:t>
            </a:r>
            <a:fld id="{00000000-1234-1234-1234-123412341234}" type="slidenum">
              <a:rPr lang="en-US" sz="700" b="0" kern="1200">
                <a:solidFill>
                  <a:srgbClr val="FFFFFF"/>
                </a:solidFill>
                <a:latin typeface="Calibri" panose="020F0502020204030204"/>
                <a:ea typeface="+mn-ea"/>
                <a:cs typeface="+mn-cs"/>
              </a:rPr>
              <a:pPr>
                <a:lnSpc>
                  <a:spcPct val="90000"/>
                </a:lnSpc>
                <a:spcAft>
                  <a:spcPts val="600"/>
                </a:spcAft>
                <a:buClrTx/>
                <a:defRPr/>
              </a:pPr>
              <a:t>25</a:t>
            </a:fld>
            <a:endParaRPr lang="en-US" sz="700" b="0" kern="1200">
              <a:solidFill>
                <a:srgbClr val="FFFFFF"/>
              </a:solidFill>
              <a:latin typeface="Calibri" panose="020F0502020204030204"/>
              <a:ea typeface="+mn-ea"/>
              <a:cs typeface="+mn-cs"/>
            </a:endParaRPr>
          </a:p>
        </p:txBody>
      </p:sp>
      <p:sp>
        <p:nvSpPr>
          <p:cNvPr id="3" name="TextBox 2">
            <a:extLst>
              <a:ext uri="{FF2B5EF4-FFF2-40B4-BE49-F238E27FC236}">
                <a16:creationId xmlns:a16="http://schemas.microsoft.com/office/drawing/2014/main" id="{2BA90012-E05D-4A03-B622-86C91009286C}"/>
              </a:ext>
            </a:extLst>
          </p:cNvPr>
          <p:cNvSpPr txBox="1"/>
          <p:nvPr/>
        </p:nvSpPr>
        <p:spPr>
          <a:xfrm>
            <a:off x="855023" y="544682"/>
            <a:ext cx="7433953" cy="1184940"/>
          </a:xfrm>
          <a:prstGeom prst="rect">
            <a:avLst/>
          </a:prstGeom>
          <a:noFill/>
        </p:spPr>
        <p:txBody>
          <a:bodyPr wrap="square" rtlCol="0">
            <a:spAutoFit/>
          </a:bodyPr>
          <a:lstStyle/>
          <a:p>
            <a:pPr>
              <a:spcAft>
                <a:spcPts val="600"/>
              </a:spcAft>
            </a:pPr>
            <a:endParaRPr lang="en-US"/>
          </a:p>
          <a:p>
            <a:pPr>
              <a:spcAft>
                <a:spcPts val="600"/>
              </a:spcAft>
            </a:pPr>
            <a:endParaRPr lang="en-US"/>
          </a:p>
          <a:p>
            <a:pPr>
              <a:spcAft>
                <a:spcPts val="600"/>
              </a:spcAft>
            </a:pPr>
            <a:endParaRPr lang="en-US"/>
          </a:p>
          <a:p>
            <a:pPr>
              <a:spcAft>
                <a:spcPts val="600"/>
              </a:spcAft>
            </a:pPr>
            <a:endParaRPr lang="en-US"/>
          </a:p>
        </p:txBody>
      </p:sp>
      <p:graphicFrame>
        <p:nvGraphicFramePr>
          <p:cNvPr id="19" name="TextBox 3">
            <a:extLst>
              <a:ext uri="{FF2B5EF4-FFF2-40B4-BE49-F238E27FC236}">
                <a16:creationId xmlns:a16="http://schemas.microsoft.com/office/drawing/2014/main" id="{EF3909F1-B598-4B45-971C-4F61E7B5E3C8}"/>
              </a:ext>
            </a:extLst>
          </p:cNvPr>
          <p:cNvGraphicFramePr/>
          <p:nvPr>
            <p:extLst>
              <p:ext uri="{D42A27DB-BD31-4B8C-83A1-F6EECF244321}">
                <p14:modId xmlns:p14="http://schemas.microsoft.com/office/powerpoint/2010/main" val="3496550546"/>
              </p:ext>
            </p:extLst>
          </p:nvPr>
        </p:nvGraphicFramePr>
        <p:xfrm>
          <a:off x="628650" y="544682"/>
          <a:ext cx="7886700" cy="40880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58817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81142-D1B8-D150-AB71-B92B880EBDD9}"/>
              </a:ext>
            </a:extLst>
          </p:cNvPr>
          <p:cNvSpPr>
            <a:spLocks noGrp="1"/>
          </p:cNvSpPr>
          <p:nvPr>
            <p:ph type="title"/>
          </p:nvPr>
        </p:nvSpPr>
        <p:spPr/>
        <p:txBody>
          <a:bodyPr/>
          <a:lstStyle/>
          <a:p>
            <a:r>
              <a:rPr lang="en-US"/>
              <a:t>Know Your Why</a:t>
            </a:r>
            <a:endParaRPr lang="en-US" dirty="0"/>
          </a:p>
        </p:txBody>
      </p:sp>
      <p:sp>
        <p:nvSpPr>
          <p:cNvPr id="3" name="Slide Number Placeholder 2">
            <a:extLst>
              <a:ext uri="{FF2B5EF4-FFF2-40B4-BE49-F238E27FC236}">
                <a16:creationId xmlns:a16="http://schemas.microsoft.com/office/drawing/2014/main" id="{A9D2439E-C022-E3AF-89D0-8DCBAA0090F3}"/>
              </a:ext>
            </a:extLst>
          </p:cNvPr>
          <p:cNvSpPr>
            <a:spLocks noGrp="1"/>
          </p:cNvSpPr>
          <p:nvPr>
            <p:ph type="sldNum" idx="12"/>
          </p:nvPr>
        </p:nvSpPr>
        <p:spPr/>
        <p:txBody>
          <a:bodyPr/>
          <a:lstStyle/>
          <a:p>
            <a:pPr marL="0" lvl="0" indent="0" algn="r" rtl="0">
              <a:spcBef>
                <a:spcPts val="0"/>
              </a:spcBef>
              <a:spcAft>
                <a:spcPts val="0"/>
              </a:spcAft>
              <a:buNone/>
            </a:pPr>
            <a:r>
              <a:rPr lang="en-US"/>
              <a:t>ParentChild+     </a:t>
            </a:r>
            <a:fld id="{00000000-1234-1234-1234-123412341234}" type="slidenum">
              <a:rPr lang="en-US" smtClean="0"/>
              <a:t>26</a:t>
            </a:fld>
            <a:endParaRPr/>
          </a:p>
          <a:p>
            <a:pPr marL="0" lvl="0" indent="0" algn="r" rtl="0">
              <a:spcBef>
                <a:spcPts val="0"/>
              </a:spcBef>
              <a:spcAft>
                <a:spcPts val="0"/>
              </a:spcAft>
              <a:buNone/>
            </a:pPr>
            <a:endParaRPr/>
          </a:p>
        </p:txBody>
      </p:sp>
      <p:pic>
        <p:nvPicPr>
          <p:cNvPr id="4" name="Online Media 3" title="Michael Jr: Know Your Why">
            <a:hlinkClick r:id="" action="ppaction://media"/>
            <a:extLst>
              <a:ext uri="{FF2B5EF4-FFF2-40B4-BE49-F238E27FC236}">
                <a16:creationId xmlns:a16="http://schemas.microsoft.com/office/drawing/2014/main" id="{44C6B05E-E97F-FF5E-BD68-F0843ABCF634}"/>
              </a:ext>
            </a:extLst>
          </p:cNvPr>
          <p:cNvPicPr>
            <a:picLocks noRot="1" noChangeAspect="1"/>
          </p:cNvPicPr>
          <p:nvPr>
            <a:videoFile r:link="rId1"/>
          </p:nvPr>
        </p:nvPicPr>
        <p:blipFill>
          <a:blip r:embed="rId3"/>
          <a:stretch>
            <a:fillRect/>
          </a:stretch>
        </p:blipFill>
        <p:spPr>
          <a:xfrm>
            <a:off x="1189529" y="925830"/>
            <a:ext cx="6295604" cy="3557016"/>
          </a:xfrm>
          <a:prstGeom prst="rect">
            <a:avLst/>
          </a:prstGeom>
        </p:spPr>
      </p:pic>
    </p:spTree>
    <p:extLst>
      <p:ext uri="{BB962C8B-B14F-4D97-AF65-F5344CB8AC3E}">
        <p14:creationId xmlns:p14="http://schemas.microsoft.com/office/powerpoint/2010/main" val="120562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EDF66-3594-37ED-E56A-62C25BC2EF9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74CD09F-0F24-76DE-859C-4D571F745AF7}"/>
              </a:ext>
            </a:extLst>
          </p:cNvPr>
          <p:cNvPicPr>
            <a:picLocks noChangeAspect="1"/>
          </p:cNvPicPr>
          <p:nvPr/>
        </p:nvPicPr>
        <p:blipFill rotWithShape="1">
          <a:blip r:embed="rId3"/>
          <a:srcRect t="15800" r="2" b="15534"/>
          <a:stretch/>
        </p:blipFill>
        <p:spPr>
          <a:xfrm>
            <a:off x="342900" y="342900"/>
            <a:ext cx="8458200" cy="4457700"/>
          </a:xfrm>
          <a:prstGeom prst="rect">
            <a:avLst/>
          </a:prstGeom>
        </p:spPr>
      </p:pic>
      <p:sp>
        <p:nvSpPr>
          <p:cNvPr id="3" name="Slide Number Placeholder 2">
            <a:extLst>
              <a:ext uri="{FF2B5EF4-FFF2-40B4-BE49-F238E27FC236}">
                <a16:creationId xmlns:a16="http://schemas.microsoft.com/office/drawing/2014/main" id="{01D16A4C-4C47-7229-FBE4-4D8CE43BE478}"/>
              </a:ext>
            </a:extLst>
          </p:cNvPr>
          <p:cNvSpPr>
            <a:spLocks noGrp="1"/>
          </p:cNvSpPr>
          <p:nvPr>
            <p:ph type="sldNum" idx="12"/>
          </p:nvPr>
        </p:nvSpPr>
        <p:spPr>
          <a:xfrm>
            <a:off x="8778240" y="4841748"/>
            <a:ext cx="336042" cy="273843"/>
          </a:xfrm>
        </p:spPr>
        <p:txBody>
          <a:bodyPr vert="horz" lIns="91440" tIns="45720" rIns="91440" bIns="45720" rtlCol="0" anchor="ctr">
            <a:normAutofit/>
          </a:bodyPr>
          <a:lstStyle/>
          <a:p>
            <a:pPr lvl="0" indent="0">
              <a:lnSpc>
                <a:spcPct val="90000"/>
              </a:lnSpc>
              <a:spcBef>
                <a:spcPts val="0"/>
              </a:spcBef>
              <a:spcAft>
                <a:spcPts val="600"/>
              </a:spcAft>
              <a:buNone/>
            </a:pPr>
            <a:r>
              <a:rPr lang="en-US" sz="200" kern="1200">
                <a:solidFill>
                  <a:srgbClr val="FFFFFF"/>
                </a:solidFill>
                <a:latin typeface="+mn-lt"/>
                <a:ea typeface="+mn-ea"/>
                <a:cs typeface="+mn-cs"/>
              </a:rPr>
              <a:t>ParentChild+     </a:t>
            </a:r>
            <a:fld id="{00000000-1234-1234-1234-123412341234}" type="slidenum">
              <a:rPr lang="en-US" sz="200" kern="1200">
                <a:solidFill>
                  <a:srgbClr val="FFFFFF"/>
                </a:solidFill>
                <a:latin typeface="+mn-lt"/>
                <a:ea typeface="+mn-ea"/>
                <a:cs typeface="+mn-cs"/>
              </a:rPr>
              <a:pPr lvl="0" indent="0">
                <a:lnSpc>
                  <a:spcPct val="90000"/>
                </a:lnSpc>
                <a:spcBef>
                  <a:spcPts val="0"/>
                </a:spcBef>
                <a:spcAft>
                  <a:spcPts val="600"/>
                </a:spcAft>
                <a:buNone/>
              </a:pPr>
              <a:t>27</a:t>
            </a:fld>
            <a:endParaRPr lang="en-US" sz="200" kern="1200">
              <a:solidFill>
                <a:srgbClr val="FFFFFF"/>
              </a:solidFill>
              <a:latin typeface="+mn-lt"/>
              <a:ea typeface="+mn-ea"/>
              <a:cs typeface="+mn-cs"/>
            </a:endParaRPr>
          </a:p>
          <a:p>
            <a:pPr lvl="0" indent="0">
              <a:lnSpc>
                <a:spcPct val="90000"/>
              </a:lnSpc>
              <a:spcBef>
                <a:spcPts val="0"/>
              </a:spcBef>
              <a:spcAft>
                <a:spcPts val="600"/>
              </a:spcAft>
              <a:buNone/>
            </a:pPr>
            <a:endParaRPr lang="en-US" sz="200" kern="1200">
              <a:solidFill>
                <a:srgbClr val="FFFFFF"/>
              </a:solidFill>
              <a:latin typeface="+mn-lt"/>
              <a:ea typeface="+mn-ea"/>
              <a:cs typeface="+mn-cs"/>
            </a:endParaRPr>
          </a:p>
        </p:txBody>
      </p:sp>
    </p:spTree>
    <p:extLst>
      <p:ext uri="{BB962C8B-B14F-4D97-AF65-F5344CB8AC3E}">
        <p14:creationId xmlns:p14="http://schemas.microsoft.com/office/powerpoint/2010/main" val="1461152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08498-7339-4EA9-6C94-24219895F1FE}"/>
              </a:ext>
            </a:extLst>
          </p:cNvPr>
          <p:cNvSpPr>
            <a:spLocks noGrp="1"/>
          </p:cNvSpPr>
          <p:nvPr>
            <p:ph type="title"/>
          </p:nvPr>
        </p:nvSpPr>
        <p:spPr>
          <a:xfrm>
            <a:off x="417399" y="482600"/>
            <a:ext cx="8408193" cy="558627"/>
          </a:xfrm>
        </p:spPr>
        <p:txBody>
          <a:bodyPr>
            <a:normAutofit/>
          </a:bodyPr>
          <a:lstStyle/>
          <a:p>
            <a:pPr algn="ctr"/>
            <a:r>
              <a:rPr lang="en-US" sz="2400" dirty="0">
                <a:solidFill>
                  <a:schemeClr val="bg1"/>
                </a:solidFill>
              </a:rPr>
              <a:t>Denial</a:t>
            </a:r>
          </a:p>
        </p:txBody>
      </p:sp>
      <p:pic>
        <p:nvPicPr>
          <p:cNvPr id="5" name="Picture 4">
            <a:extLst>
              <a:ext uri="{FF2B5EF4-FFF2-40B4-BE49-F238E27FC236}">
                <a16:creationId xmlns:a16="http://schemas.microsoft.com/office/drawing/2014/main" id="{FCC38137-CCB9-0B63-52EC-C8D27C3A6574}"/>
              </a:ext>
            </a:extLst>
          </p:cNvPr>
          <p:cNvPicPr>
            <a:picLocks noChangeAspect="1"/>
          </p:cNvPicPr>
          <p:nvPr/>
        </p:nvPicPr>
        <p:blipFill>
          <a:blip r:embed="rId3"/>
          <a:stretch>
            <a:fillRect/>
          </a:stretch>
        </p:blipFill>
        <p:spPr>
          <a:xfrm>
            <a:off x="0" y="388025"/>
            <a:ext cx="9064170" cy="4272875"/>
          </a:xfrm>
          <a:prstGeom prst="rect">
            <a:avLst/>
          </a:prstGeom>
        </p:spPr>
      </p:pic>
      <p:sp>
        <p:nvSpPr>
          <p:cNvPr id="3" name="Slide Number Placeholder 2">
            <a:extLst>
              <a:ext uri="{FF2B5EF4-FFF2-40B4-BE49-F238E27FC236}">
                <a16:creationId xmlns:a16="http://schemas.microsoft.com/office/drawing/2014/main" id="{6BC3F91B-8CA3-C23B-2239-DE0F85F1D1AD}"/>
              </a:ext>
            </a:extLst>
          </p:cNvPr>
          <p:cNvSpPr>
            <a:spLocks noGrp="1"/>
          </p:cNvSpPr>
          <p:nvPr>
            <p:ph type="sldNum" idx="12"/>
          </p:nvPr>
        </p:nvSpPr>
        <p:spPr>
          <a:xfrm>
            <a:off x="6457950" y="4767262"/>
            <a:ext cx="2057400" cy="273844"/>
          </a:xfrm>
        </p:spPr>
        <p:txBody>
          <a:bodyPr>
            <a:normAutofit/>
          </a:bodyPr>
          <a:lstStyle/>
          <a:p>
            <a:pPr marL="0" lvl="0" indent="0" rtl="0">
              <a:lnSpc>
                <a:spcPct val="90000"/>
              </a:lnSpc>
              <a:spcBef>
                <a:spcPts val="0"/>
              </a:spcBef>
              <a:spcAft>
                <a:spcPts val="600"/>
              </a:spcAft>
              <a:buNone/>
            </a:pPr>
            <a:r>
              <a:rPr lang="en-US" sz="700"/>
              <a:t>ParentChild+     </a:t>
            </a:r>
            <a:fld id="{00000000-1234-1234-1234-123412341234}" type="slidenum">
              <a:rPr lang="en-US" sz="700" smtClean="0"/>
              <a:pPr marL="0" lvl="0" indent="0" rtl="0">
                <a:lnSpc>
                  <a:spcPct val="90000"/>
                </a:lnSpc>
                <a:spcBef>
                  <a:spcPts val="0"/>
                </a:spcBef>
                <a:spcAft>
                  <a:spcPts val="600"/>
                </a:spcAft>
                <a:buNone/>
              </a:pPr>
              <a:t>28</a:t>
            </a:fld>
            <a:endParaRPr sz="700"/>
          </a:p>
          <a:p>
            <a:pPr marL="0" lvl="0" indent="0" rtl="0">
              <a:lnSpc>
                <a:spcPct val="90000"/>
              </a:lnSpc>
              <a:spcBef>
                <a:spcPts val="0"/>
              </a:spcBef>
              <a:spcAft>
                <a:spcPts val="600"/>
              </a:spcAft>
              <a:buNone/>
            </a:pPr>
            <a:endParaRPr sz="700"/>
          </a:p>
        </p:txBody>
      </p:sp>
    </p:spTree>
    <p:extLst>
      <p:ext uri="{BB962C8B-B14F-4D97-AF65-F5344CB8AC3E}">
        <p14:creationId xmlns:p14="http://schemas.microsoft.com/office/powerpoint/2010/main" val="1441072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AF75C-8823-723C-03C3-6DD12DE5DA43}"/>
              </a:ext>
            </a:extLst>
          </p:cNvPr>
          <p:cNvSpPr>
            <a:spLocks noGrp="1"/>
          </p:cNvSpPr>
          <p:nvPr>
            <p:ph type="title"/>
          </p:nvPr>
        </p:nvSpPr>
        <p:spPr>
          <a:xfrm>
            <a:off x="524784" y="186028"/>
            <a:ext cx="5297791" cy="869400"/>
          </a:xfrm>
        </p:spPr>
        <p:txBody>
          <a:bodyPr vert="horz" lIns="91440" tIns="45720" rIns="91440" bIns="45720" rtlCol="0" anchor="ctr">
            <a:normAutofit/>
          </a:bodyPr>
          <a:lstStyle/>
          <a:p>
            <a:pPr>
              <a:spcBef>
                <a:spcPct val="0"/>
              </a:spcBef>
            </a:pPr>
            <a:br>
              <a:rPr lang="en-US" sz="1700" kern="1200" dirty="0">
                <a:solidFill>
                  <a:srgbClr val="FFFFFF"/>
                </a:solidFill>
                <a:latin typeface="+mj-lt"/>
                <a:ea typeface="+mj-ea"/>
                <a:cs typeface="+mj-cs"/>
              </a:rPr>
            </a:br>
            <a:r>
              <a:rPr lang="en-US" sz="1700" kern="1200" dirty="0">
                <a:solidFill>
                  <a:srgbClr val="FFFFFF"/>
                </a:solidFill>
                <a:latin typeface="+mj-lt"/>
                <a:ea typeface="+mj-ea"/>
                <a:cs typeface="+mj-cs"/>
              </a:rPr>
              <a:t>Polarization, video 6:19</a:t>
            </a:r>
            <a:br>
              <a:rPr lang="en-US" sz="1700" kern="1200" dirty="0">
                <a:solidFill>
                  <a:srgbClr val="FFFFFF"/>
                </a:solidFill>
                <a:latin typeface="+mj-lt"/>
                <a:ea typeface="+mj-ea"/>
                <a:cs typeface="+mj-cs"/>
              </a:rPr>
            </a:br>
            <a:endParaRPr lang="en-US" sz="1700" kern="1200" dirty="0">
              <a:solidFill>
                <a:srgbClr val="FFFFFF"/>
              </a:solidFill>
              <a:latin typeface="+mj-lt"/>
              <a:ea typeface="+mj-ea"/>
              <a:cs typeface="+mj-cs"/>
            </a:endParaRPr>
          </a:p>
        </p:txBody>
      </p:sp>
      <p:pic>
        <p:nvPicPr>
          <p:cNvPr id="5" name="Picture 4">
            <a:extLst>
              <a:ext uri="{FF2B5EF4-FFF2-40B4-BE49-F238E27FC236}">
                <a16:creationId xmlns:a16="http://schemas.microsoft.com/office/drawing/2014/main" id="{E91056DB-8B8B-6293-66EF-169127A93548}"/>
              </a:ext>
            </a:extLst>
          </p:cNvPr>
          <p:cNvPicPr>
            <a:picLocks noChangeAspect="1"/>
          </p:cNvPicPr>
          <p:nvPr/>
        </p:nvPicPr>
        <p:blipFill>
          <a:blip r:embed="rId2"/>
          <a:stretch>
            <a:fillRect/>
          </a:stretch>
        </p:blipFill>
        <p:spPr>
          <a:xfrm>
            <a:off x="1" y="1077797"/>
            <a:ext cx="9144000" cy="2987906"/>
          </a:xfrm>
          <a:prstGeom prst="rect">
            <a:avLst/>
          </a:prstGeom>
        </p:spPr>
      </p:pic>
      <p:sp>
        <p:nvSpPr>
          <p:cNvPr id="3" name="Slide Number Placeholder 2">
            <a:extLst>
              <a:ext uri="{FF2B5EF4-FFF2-40B4-BE49-F238E27FC236}">
                <a16:creationId xmlns:a16="http://schemas.microsoft.com/office/drawing/2014/main" id="{2B756697-58AF-5C90-16E7-AE3E1336D9A4}"/>
              </a:ext>
            </a:extLst>
          </p:cNvPr>
          <p:cNvSpPr>
            <a:spLocks noGrp="1"/>
          </p:cNvSpPr>
          <p:nvPr>
            <p:ph type="sldNum" idx="12"/>
          </p:nvPr>
        </p:nvSpPr>
        <p:spPr>
          <a:xfrm>
            <a:off x="8778239" y="4841748"/>
            <a:ext cx="336042" cy="273843"/>
          </a:xfrm>
        </p:spPr>
        <p:txBody>
          <a:bodyPr vert="horz" lIns="91440" tIns="45720" rIns="91440" bIns="45720" rtlCol="0" anchor="ctr">
            <a:normAutofit/>
          </a:bodyPr>
          <a:lstStyle/>
          <a:p>
            <a:pPr lvl="0" indent="0">
              <a:lnSpc>
                <a:spcPct val="90000"/>
              </a:lnSpc>
              <a:spcBef>
                <a:spcPts val="0"/>
              </a:spcBef>
              <a:spcAft>
                <a:spcPts val="600"/>
              </a:spcAft>
              <a:buNone/>
            </a:pPr>
            <a:r>
              <a:rPr lang="en-US" sz="200" kern="1200">
                <a:solidFill>
                  <a:schemeClr val="tx1">
                    <a:lumMod val="50000"/>
                    <a:lumOff val="50000"/>
                  </a:schemeClr>
                </a:solidFill>
                <a:latin typeface="+mn-lt"/>
                <a:ea typeface="+mn-ea"/>
                <a:cs typeface="+mn-cs"/>
              </a:rPr>
              <a:t>ParentChild+     </a:t>
            </a:r>
            <a:fld id="{00000000-1234-1234-1234-123412341234}" type="slidenum">
              <a:rPr lang="en-US" sz="200" kern="1200">
                <a:solidFill>
                  <a:schemeClr val="tx1">
                    <a:lumMod val="50000"/>
                    <a:lumOff val="50000"/>
                  </a:schemeClr>
                </a:solidFill>
                <a:latin typeface="+mn-lt"/>
                <a:ea typeface="+mn-ea"/>
                <a:cs typeface="+mn-cs"/>
              </a:rPr>
              <a:pPr lvl="0" indent="0">
                <a:lnSpc>
                  <a:spcPct val="90000"/>
                </a:lnSpc>
                <a:spcBef>
                  <a:spcPts val="0"/>
                </a:spcBef>
                <a:spcAft>
                  <a:spcPts val="600"/>
                </a:spcAft>
                <a:buNone/>
              </a:pPr>
              <a:t>29</a:t>
            </a:fld>
            <a:endParaRPr lang="en-US" sz="200" kern="1200">
              <a:solidFill>
                <a:schemeClr val="tx1">
                  <a:lumMod val="50000"/>
                  <a:lumOff val="50000"/>
                </a:schemeClr>
              </a:solidFill>
              <a:latin typeface="+mn-lt"/>
              <a:ea typeface="+mn-ea"/>
              <a:cs typeface="+mn-cs"/>
            </a:endParaRPr>
          </a:p>
          <a:p>
            <a:pPr lvl="0" indent="0">
              <a:lnSpc>
                <a:spcPct val="90000"/>
              </a:lnSpc>
              <a:spcBef>
                <a:spcPts val="0"/>
              </a:spcBef>
              <a:spcAft>
                <a:spcPts val="600"/>
              </a:spcAft>
              <a:buNone/>
            </a:pPr>
            <a:endParaRPr lang="en-US" sz="200" kern="1200">
              <a:solidFill>
                <a:schemeClr val="tx1">
                  <a:lumMod val="50000"/>
                  <a:lumOff val="50000"/>
                </a:schemeClr>
              </a:solidFill>
              <a:latin typeface="+mn-lt"/>
              <a:ea typeface="+mn-ea"/>
              <a:cs typeface="+mn-cs"/>
            </a:endParaRPr>
          </a:p>
        </p:txBody>
      </p:sp>
    </p:spTree>
    <p:extLst>
      <p:ext uri="{BB962C8B-B14F-4D97-AF65-F5344CB8AC3E}">
        <p14:creationId xmlns:p14="http://schemas.microsoft.com/office/powerpoint/2010/main" val="3908244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D5A47-E56D-0309-6923-DCD738E037B6}"/>
              </a:ext>
            </a:extLst>
          </p:cNvPr>
          <p:cNvSpPr>
            <a:spLocks noGrp="1"/>
          </p:cNvSpPr>
          <p:nvPr>
            <p:ph type="title"/>
          </p:nvPr>
        </p:nvSpPr>
        <p:spPr>
          <a:xfrm>
            <a:off x="417399" y="482600"/>
            <a:ext cx="8408193" cy="558627"/>
          </a:xfrm>
        </p:spPr>
        <p:txBody>
          <a:bodyPr>
            <a:normAutofit/>
          </a:bodyPr>
          <a:lstStyle/>
          <a:p>
            <a:pPr algn="ctr"/>
            <a:r>
              <a:rPr lang="en-US" sz="2400">
                <a:solidFill>
                  <a:schemeClr val="bg1"/>
                </a:solidFill>
              </a:rPr>
              <a:t>Minimization, video 11:38 </a:t>
            </a:r>
          </a:p>
        </p:txBody>
      </p:sp>
      <p:pic>
        <p:nvPicPr>
          <p:cNvPr id="5" name="Picture 4">
            <a:extLst>
              <a:ext uri="{FF2B5EF4-FFF2-40B4-BE49-F238E27FC236}">
                <a16:creationId xmlns:a16="http://schemas.microsoft.com/office/drawing/2014/main" id="{008D9DCE-881B-A8BA-A37A-6C3555622574}"/>
              </a:ext>
            </a:extLst>
          </p:cNvPr>
          <p:cNvPicPr>
            <a:picLocks noChangeAspect="1"/>
          </p:cNvPicPr>
          <p:nvPr/>
        </p:nvPicPr>
        <p:blipFill>
          <a:blip r:embed="rId2"/>
          <a:stretch>
            <a:fillRect/>
          </a:stretch>
        </p:blipFill>
        <p:spPr>
          <a:xfrm>
            <a:off x="-12086" y="972457"/>
            <a:ext cx="9107028" cy="3506206"/>
          </a:xfrm>
          <a:prstGeom prst="rect">
            <a:avLst/>
          </a:prstGeom>
        </p:spPr>
      </p:pic>
      <p:sp>
        <p:nvSpPr>
          <p:cNvPr id="3" name="Slide Number Placeholder 2">
            <a:extLst>
              <a:ext uri="{FF2B5EF4-FFF2-40B4-BE49-F238E27FC236}">
                <a16:creationId xmlns:a16="http://schemas.microsoft.com/office/drawing/2014/main" id="{F8F896C0-E69A-9005-B63C-DA78F2FEE234}"/>
              </a:ext>
            </a:extLst>
          </p:cNvPr>
          <p:cNvSpPr>
            <a:spLocks noGrp="1"/>
          </p:cNvSpPr>
          <p:nvPr>
            <p:ph type="sldNum" idx="12"/>
          </p:nvPr>
        </p:nvSpPr>
        <p:spPr>
          <a:xfrm>
            <a:off x="6457950" y="4767262"/>
            <a:ext cx="2057400" cy="273844"/>
          </a:xfrm>
        </p:spPr>
        <p:txBody>
          <a:bodyPr>
            <a:normAutofit/>
          </a:bodyPr>
          <a:lstStyle/>
          <a:p>
            <a:pPr marL="0" lvl="0" indent="0" rtl="0">
              <a:lnSpc>
                <a:spcPct val="90000"/>
              </a:lnSpc>
              <a:spcBef>
                <a:spcPts val="0"/>
              </a:spcBef>
              <a:spcAft>
                <a:spcPts val="600"/>
              </a:spcAft>
              <a:buNone/>
            </a:pPr>
            <a:r>
              <a:rPr lang="en-US" sz="700"/>
              <a:t>ParentChild+     </a:t>
            </a:r>
            <a:fld id="{00000000-1234-1234-1234-123412341234}" type="slidenum">
              <a:rPr lang="en-US" sz="700" smtClean="0"/>
              <a:pPr marL="0" lvl="0" indent="0" rtl="0">
                <a:lnSpc>
                  <a:spcPct val="90000"/>
                </a:lnSpc>
                <a:spcBef>
                  <a:spcPts val="0"/>
                </a:spcBef>
                <a:spcAft>
                  <a:spcPts val="600"/>
                </a:spcAft>
                <a:buNone/>
              </a:pPr>
              <a:t>30</a:t>
            </a:fld>
            <a:endParaRPr sz="700"/>
          </a:p>
          <a:p>
            <a:pPr marL="0" lvl="0" indent="0" rtl="0">
              <a:lnSpc>
                <a:spcPct val="90000"/>
              </a:lnSpc>
              <a:spcBef>
                <a:spcPts val="0"/>
              </a:spcBef>
              <a:spcAft>
                <a:spcPts val="600"/>
              </a:spcAft>
              <a:buNone/>
            </a:pPr>
            <a:endParaRPr sz="700"/>
          </a:p>
        </p:txBody>
      </p:sp>
    </p:spTree>
    <p:extLst>
      <p:ext uri="{BB962C8B-B14F-4D97-AF65-F5344CB8AC3E}">
        <p14:creationId xmlns:p14="http://schemas.microsoft.com/office/powerpoint/2010/main" val="201520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F63A8-B667-E151-51D5-4C0B787F16CD}"/>
              </a:ext>
            </a:extLst>
          </p:cNvPr>
          <p:cNvSpPr>
            <a:spLocks noGrp="1"/>
          </p:cNvSpPr>
          <p:nvPr>
            <p:ph type="title"/>
          </p:nvPr>
        </p:nvSpPr>
        <p:spPr>
          <a:xfrm>
            <a:off x="417399" y="482600"/>
            <a:ext cx="8408193" cy="558627"/>
          </a:xfrm>
        </p:spPr>
        <p:txBody>
          <a:bodyPr>
            <a:normAutofit/>
          </a:bodyPr>
          <a:lstStyle/>
          <a:p>
            <a:pPr algn="ctr"/>
            <a:r>
              <a:rPr lang="en-US" sz="2400" dirty="0">
                <a:solidFill>
                  <a:schemeClr val="bg1"/>
                </a:solidFill>
              </a:rPr>
              <a:t>Acceptance, video 17:17</a:t>
            </a:r>
          </a:p>
        </p:txBody>
      </p:sp>
      <p:pic>
        <p:nvPicPr>
          <p:cNvPr id="5" name="Picture 4">
            <a:extLst>
              <a:ext uri="{FF2B5EF4-FFF2-40B4-BE49-F238E27FC236}">
                <a16:creationId xmlns:a16="http://schemas.microsoft.com/office/drawing/2014/main" id="{DE148595-BDA1-79D8-6EA1-B6E444408CC3}"/>
              </a:ext>
            </a:extLst>
          </p:cNvPr>
          <p:cNvPicPr>
            <a:picLocks noChangeAspect="1"/>
          </p:cNvPicPr>
          <p:nvPr/>
        </p:nvPicPr>
        <p:blipFill>
          <a:blip r:embed="rId2"/>
          <a:stretch>
            <a:fillRect/>
          </a:stretch>
        </p:blipFill>
        <p:spPr>
          <a:xfrm>
            <a:off x="105126" y="764964"/>
            <a:ext cx="9042594" cy="3797889"/>
          </a:xfrm>
          <a:prstGeom prst="rect">
            <a:avLst/>
          </a:prstGeom>
        </p:spPr>
      </p:pic>
      <p:sp>
        <p:nvSpPr>
          <p:cNvPr id="3" name="Slide Number Placeholder 2">
            <a:extLst>
              <a:ext uri="{FF2B5EF4-FFF2-40B4-BE49-F238E27FC236}">
                <a16:creationId xmlns:a16="http://schemas.microsoft.com/office/drawing/2014/main" id="{5CD68768-0F8B-9F26-F065-315574CEBE87}"/>
              </a:ext>
            </a:extLst>
          </p:cNvPr>
          <p:cNvSpPr>
            <a:spLocks noGrp="1"/>
          </p:cNvSpPr>
          <p:nvPr>
            <p:ph type="sldNum" idx="12"/>
          </p:nvPr>
        </p:nvSpPr>
        <p:spPr>
          <a:xfrm>
            <a:off x="6457950" y="4767262"/>
            <a:ext cx="2057400" cy="273844"/>
          </a:xfrm>
        </p:spPr>
        <p:txBody>
          <a:bodyPr>
            <a:normAutofit/>
          </a:bodyPr>
          <a:lstStyle/>
          <a:p>
            <a:pPr marL="0" lvl="0" indent="0" rtl="0">
              <a:lnSpc>
                <a:spcPct val="90000"/>
              </a:lnSpc>
              <a:spcBef>
                <a:spcPts val="0"/>
              </a:spcBef>
              <a:spcAft>
                <a:spcPts val="600"/>
              </a:spcAft>
              <a:buNone/>
            </a:pPr>
            <a:r>
              <a:rPr lang="en-US" sz="700"/>
              <a:t>ParentChild+     </a:t>
            </a:r>
            <a:fld id="{00000000-1234-1234-1234-123412341234}" type="slidenum">
              <a:rPr lang="en-US" sz="700" smtClean="0"/>
              <a:pPr marL="0" lvl="0" indent="0" rtl="0">
                <a:lnSpc>
                  <a:spcPct val="90000"/>
                </a:lnSpc>
                <a:spcBef>
                  <a:spcPts val="0"/>
                </a:spcBef>
                <a:spcAft>
                  <a:spcPts val="600"/>
                </a:spcAft>
                <a:buNone/>
              </a:pPr>
              <a:t>31</a:t>
            </a:fld>
            <a:endParaRPr sz="700"/>
          </a:p>
          <a:p>
            <a:pPr marL="0" lvl="0" indent="0" rtl="0">
              <a:lnSpc>
                <a:spcPct val="90000"/>
              </a:lnSpc>
              <a:spcBef>
                <a:spcPts val="0"/>
              </a:spcBef>
              <a:spcAft>
                <a:spcPts val="600"/>
              </a:spcAft>
              <a:buNone/>
            </a:pPr>
            <a:endParaRPr sz="700"/>
          </a:p>
        </p:txBody>
      </p:sp>
    </p:spTree>
    <p:extLst>
      <p:ext uri="{BB962C8B-B14F-4D97-AF65-F5344CB8AC3E}">
        <p14:creationId xmlns:p14="http://schemas.microsoft.com/office/powerpoint/2010/main" val="1366658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18739-EF27-D432-D008-1225070F9823}"/>
              </a:ext>
            </a:extLst>
          </p:cNvPr>
          <p:cNvSpPr>
            <a:spLocks noGrp="1"/>
          </p:cNvSpPr>
          <p:nvPr>
            <p:ph type="title"/>
          </p:nvPr>
        </p:nvSpPr>
        <p:spPr>
          <a:xfrm>
            <a:off x="417399" y="482600"/>
            <a:ext cx="8408193" cy="558627"/>
          </a:xfrm>
        </p:spPr>
        <p:txBody>
          <a:bodyPr>
            <a:normAutofit/>
          </a:bodyPr>
          <a:lstStyle/>
          <a:p>
            <a:pPr algn="ctr"/>
            <a:r>
              <a:rPr lang="en-US" sz="2400" dirty="0">
                <a:solidFill>
                  <a:schemeClr val="bg1"/>
                </a:solidFill>
              </a:rPr>
              <a:t>Adaptation, video 19:57</a:t>
            </a:r>
          </a:p>
        </p:txBody>
      </p:sp>
      <p:pic>
        <p:nvPicPr>
          <p:cNvPr id="5" name="Picture 4">
            <a:extLst>
              <a:ext uri="{FF2B5EF4-FFF2-40B4-BE49-F238E27FC236}">
                <a16:creationId xmlns:a16="http://schemas.microsoft.com/office/drawing/2014/main" id="{3B0893F5-D35F-177E-FFFE-F3528AF57629}"/>
              </a:ext>
            </a:extLst>
          </p:cNvPr>
          <p:cNvPicPr>
            <a:picLocks noChangeAspect="1"/>
          </p:cNvPicPr>
          <p:nvPr/>
        </p:nvPicPr>
        <p:blipFill>
          <a:blip r:embed="rId2"/>
          <a:stretch>
            <a:fillRect/>
          </a:stretch>
        </p:blipFill>
        <p:spPr>
          <a:xfrm>
            <a:off x="167316" y="1110343"/>
            <a:ext cx="8718822" cy="3378543"/>
          </a:xfrm>
          <a:prstGeom prst="rect">
            <a:avLst/>
          </a:prstGeom>
        </p:spPr>
      </p:pic>
      <p:sp>
        <p:nvSpPr>
          <p:cNvPr id="3" name="Slide Number Placeholder 2">
            <a:extLst>
              <a:ext uri="{FF2B5EF4-FFF2-40B4-BE49-F238E27FC236}">
                <a16:creationId xmlns:a16="http://schemas.microsoft.com/office/drawing/2014/main" id="{E94C6E83-C1B9-16FC-16E2-23A2D1A93B8C}"/>
              </a:ext>
            </a:extLst>
          </p:cNvPr>
          <p:cNvSpPr>
            <a:spLocks noGrp="1"/>
          </p:cNvSpPr>
          <p:nvPr>
            <p:ph type="sldNum" idx="12"/>
          </p:nvPr>
        </p:nvSpPr>
        <p:spPr>
          <a:xfrm>
            <a:off x="6457950" y="4767262"/>
            <a:ext cx="2057400" cy="273844"/>
          </a:xfrm>
        </p:spPr>
        <p:txBody>
          <a:bodyPr>
            <a:normAutofit/>
          </a:bodyPr>
          <a:lstStyle/>
          <a:p>
            <a:pPr marL="0" lvl="0" indent="0" rtl="0">
              <a:lnSpc>
                <a:spcPct val="90000"/>
              </a:lnSpc>
              <a:spcBef>
                <a:spcPts val="0"/>
              </a:spcBef>
              <a:spcAft>
                <a:spcPts val="600"/>
              </a:spcAft>
              <a:buNone/>
            </a:pPr>
            <a:r>
              <a:rPr lang="en-US" sz="700"/>
              <a:t>ParentChild+     </a:t>
            </a:r>
            <a:fld id="{00000000-1234-1234-1234-123412341234}" type="slidenum">
              <a:rPr lang="en-US" sz="700" smtClean="0"/>
              <a:pPr marL="0" lvl="0" indent="0" rtl="0">
                <a:lnSpc>
                  <a:spcPct val="90000"/>
                </a:lnSpc>
                <a:spcBef>
                  <a:spcPts val="0"/>
                </a:spcBef>
                <a:spcAft>
                  <a:spcPts val="600"/>
                </a:spcAft>
                <a:buNone/>
              </a:pPr>
              <a:t>32</a:t>
            </a:fld>
            <a:endParaRPr sz="700"/>
          </a:p>
          <a:p>
            <a:pPr marL="0" lvl="0" indent="0" rtl="0">
              <a:lnSpc>
                <a:spcPct val="90000"/>
              </a:lnSpc>
              <a:spcBef>
                <a:spcPts val="0"/>
              </a:spcBef>
              <a:spcAft>
                <a:spcPts val="600"/>
              </a:spcAft>
              <a:buNone/>
            </a:pPr>
            <a:endParaRPr sz="700"/>
          </a:p>
        </p:txBody>
      </p:sp>
    </p:spTree>
    <p:extLst>
      <p:ext uri="{BB962C8B-B14F-4D97-AF65-F5344CB8AC3E}">
        <p14:creationId xmlns:p14="http://schemas.microsoft.com/office/powerpoint/2010/main" val="452532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F8D71-F020-B24E-3DD4-C0C9F710907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0E2D08E-353C-60CC-402A-5FB3CD6055D5}"/>
              </a:ext>
            </a:extLst>
          </p:cNvPr>
          <p:cNvPicPr>
            <a:picLocks noChangeAspect="1"/>
          </p:cNvPicPr>
          <p:nvPr/>
        </p:nvPicPr>
        <p:blipFill rotWithShape="1">
          <a:blip r:embed="rId3"/>
          <a:srcRect t="15800" r="2" b="15534"/>
          <a:stretch/>
        </p:blipFill>
        <p:spPr>
          <a:xfrm>
            <a:off x="342900" y="342900"/>
            <a:ext cx="8458200" cy="4457700"/>
          </a:xfrm>
          <a:prstGeom prst="rect">
            <a:avLst/>
          </a:prstGeom>
        </p:spPr>
      </p:pic>
      <p:sp>
        <p:nvSpPr>
          <p:cNvPr id="3" name="Slide Number Placeholder 2">
            <a:extLst>
              <a:ext uri="{FF2B5EF4-FFF2-40B4-BE49-F238E27FC236}">
                <a16:creationId xmlns:a16="http://schemas.microsoft.com/office/drawing/2014/main" id="{8326D7D9-4E00-B7CC-F915-693BFC2ED2C7}"/>
              </a:ext>
            </a:extLst>
          </p:cNvPr>
          <p:cNvSpPr>
            <a:spLocks noGrp="1"/>
          </p:cNvSpPr>
          <p:nvPr>
            <p:ph type="sldNum" idx="12"/>
          </p:nvPr>
        </p:nvSpPr>
        <p:spPr>
          <a:xfrm>
            <a:off x="8778240" y="4841748"/>
            <a:ext cx="336042" cy="273843"/>
          </a:xfrm>
        </p:spPr>
        <p:txBody>
          <a:bodyPr vert="horz" lIns="91440" tIns="45720" rIns="91440" bIns="45720" rtlCol="0" anchor="ctr">
            <a:normAutofit/>
          </a:bodyPr>
          <a:lstStyle/>
          <a:p>
            <a:pPr lvl="0" indent="0">
              <a:lnSpc>
                <a:spcPct val="90000"/>
              </a:lnSpc>
              <a:spcBef>
                <a:spcPts val="0"/>
              </a:spcBef>
              <a:spcAft>
                <a:spcPts val="600"/>
              </a:spcAft>
              <a:buNone/>
            </a:pPr>
            <a:r>
              <a:rPr lang="en-US" sz="200" kern="1200">
                <a:solidFill>
                  <a:srgbClr val="FFFFFF"/>
                </a:solidFill>
                <a:latin typeface="+mn-lt"/>
                <a:ea typeface="+mn-ea"/>
                <a:cs typeface="+mn-cs"/>
              </a:rPr>
              <a:t>ParentChild+     </a:t>
            </a:r>
            <a:fld id="{00000000-1234-1234-1234-123412341234}" type="slidenum">
              <a:rPr lang="en-US" sz="200" kern="1200">
                <a:solidFill>
                  <a:srgbClr val="FFFFFF"/>
                </a:solidFill>
                <a:latin typeface="+mn-lt"/>
                <a:ea typeface="+mn-ea"/>
                <a:cs typeface="+mn-cs"/>
              </a:rPr>
              <a:pPr lvl="0" indent="0">
                <a:lnSpc>
                  <a:spcPct val="90000"/>
                </a:lnSpc>
                <a:spcBef>
                  <a:spcPts val="0"/>
                </a:spcBef>
                <a:spcAft>
                  <a:spcPts val="600"/>
                </a:spcAft>
                <a:buNone/>
              </a:pPr>
              <a:t>33</a:t>
            </a:fld>
            <a:endParaRPr lang="en-US" sz="200" kern="1200">
              <a:solidFill>
                <a:srgbClr val="FFFFFF"/>
              </a:solidFill>
              <a:latin typeface="+mn-lt"/>
              <a:ea typeface="+mn-ea"/>
              <a:cs typeface="+mn-cs"/>
            </a:endParaRPr>
          </a:p>
          <a:p>
            <a:pPr lvl="0" indent="0">
              <a:lnSpc>
                <a:spcPct val="90000"/>
              </a:lnSpc>
              <a:spcBef>
                <a:spcPts val="0"/>
              </a:spcBef>
              <a:spcAft>
                <a:spcPts val="600"/>
              </a:spcAft>
              <a:buNone/>
            </a:pPr>
            <a:endParaRPr lang="en-US" sz="200" kern="1200">
              <a:solidFill>
                <a:srgbClr val="FFFFFF"/>
              </a:solidFill>
              <a:latin typeface="+mn-lt"/>
              <a:ea typeface="+mn-ea"/>
              <a:cs typeface="+mn-cs"/>
            </a:endParaRPr>
          </a:p>
        </p:txBody>
      </p:sp>
    </p:spTree>
    <p:extLst>
      <p:ext uri="{BB962C8B-B14F-4D97-AF65-F5344CB8AC3E}">
        <p14:creationId xmlns:p14="http://schemas.microsoft.com/office/powerpoint/2010/main" val="39881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ABDEA8-968D-B5BB-C05E-29F585BE3633}"/>
              </a:ext>
            </a:extLst>
          </p:cNvPr>
          <p:cNvSpPr>
            <a:spLocks noGrp="1"/>
          </p:cNvSpPr>
          <p:nvPr>
            <p:ph type="title"/>
          </p:nvPr>
        </p:nvSpPr>
        <p:spPr>
          <a:xfrm>
            <a:off x="473202" y="479640"/>
            <a:ext cx="2571750" cy="1289304"/>
          </a:xfrm>
        </p:spPr>
        <p:txBody>
          <a:bodyPr vert="horz" lIns="91440" tIns="45720" rIns="91440" bIns="45720" rtlCol="0" anchor="b">
            <a:normAutofit/>
          </a:bodyPr>
          <a:lstStyle/>
          <a:p>
            <a:pPr>
              <a:spcBef>
                <a:spcPct val="0"/>
              </a:spcBef>
            </a:pPr>
            <a:r>
              <a:rPr lang="en-US" sz="2800" kern="1200" dirty="0">
                <a:solidFill>
                  <a:schemeClr val="tx1"/>
                </a:solidFill>
                <a:latin typeface="+mj-lt"/>
                <a:ea typeface="+mj-ea"/>
                <a:cs typeface="+mj-cs"/>
              </a:rPr>
              <a:t>Ecological Systems</a:t>
            </a:r>
          </a:p>
        </p:txBody>
      </p:sp>
      <p:sp>
        <p:nvSpPr>
          <p:cNvPr id="13"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1930317"/>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AA39793B-2561-3FF6-11FE-FA08FE6DC788}"/>
              </a:ext>
            </a:extLst>
          </p:cNvPr>
          <p:cNvSpPr>
            <a:spLocks noGrp="1"/>
          </p:cNvSpPr>
          <p:nvPr>
            <p:ph type="body" idx="1"/>
          </p:nvPr>
        </p:nvSpPr>
        <p:spPr>
          <a:xfrm>
            <a:off x="473202" y="2105406"/>
            <a:ext cx="2571750" cy="2558034"/>
          </a:xfrm>
        </p:spPr>
        <p:txBody>
          <a:bodyPr vert="horz" lIns="91440" tIns="45720" rIns="91440" bIns="45720" rtlCol="0" anchor="t">
            <a:normAutofit fontScale="92500" lnSpcReduction="10000"/>
          </a:bodyPr>
          <a:lstStyle/>
          <a:p>
            <a:pPr>
              <a:buFont typeface="Arial" panose="020B0604020202020204" pitchFamily="34" charset="0"/>
              <a:buChar char="•"/>
            </a:pPr>
            <a:r>
              <a:rPr lang="en-US" sz="1700" kern="1200" dirty="0">
                <a:solidFill>
                  <a:schemeClr val="tx1"/>
                </a:solidFill>
                <a:latin typeface="+mn-lt"/>
                <a:ea typeface="+mn-ea"/>
                <a:cs typeface="+mn-cs"/>
              </a:rPr>
              <a:t>Differ</a:t>
            </a:r>
          </a:p>
          <a:p>
            <a:pPr>
              <a:buFont typeface="Arial" panose="020B0604020202020204" pitchFamily="34" charset="0"/>
              <a:buChar char="•"/>
            </a:pPr>
            <a:r>
              <a:rPr lang="en-US" sz="1700" kern="1200" dirty="0">
                <a:solidFill>
                  <a:schemeClr val="tx1"/>
                </a:solidFill>
                <a:latin typeface="+mn-lt"/>
                <a:ea typeface="+mn-ea"/>
                <a:cs typeface="+mn-cs"/>
              </a:rPr>
              <a:t>Have an impact on family outcomes</a:t>
            </a:r>
          </a:p>
          <a:p>
            <a:pPr>
              <a:buFont typeface="Arial" panose="020B0604020202020204" pitchFamily="34" charset="0"/>
              <a:buChar char="•"/>
            </a:pPr>
            <a:r>
              <a:rPr lang="en-US" sz="1700" kern="1200" dirty="0">
                <a:solidFill>
                  <a:schemeClr val="tx1"/>
                </a:solidFill>
                <a:latin typeface="+mn-lt"/>
                <a:ea typeface="+mn-ea"/>
                <a:cs typeface="+mn-cs"/>
              </a:rPr>
              <a:t>Is rooted in systemic racism</a:t>
            </a:r>
          </a:p>
          <a:p>
            <a:pPr>
              <a:buFont typeface="Arial" panose="020B0604020202020204" pitchFamily="34" charset="0"/>
              <a:buChar char="•"/>
            </a:pPr>
            <a:r>
              <a:rPr lang="en-US" sz="1700" kern="1200" dirty="0">
                <a:solidFill>
                  <a:schemeClr val="tx1"/>
                </a:solidFill>
                <a:latin typeface="+mn-lt"/>
                <a:ea typeface="+mn-ea"/>
                <a:cs typeface="+mn-cs"/>
              </a:rPr>
              <a:t>Encompasses generational and race-based outcomes </a:t>
            </a:r>
          </a:p>
          <a:p>
            <a:pPr>
              <a:buFont typeface="Arial" panose="020B0604020202020204" pitchFamily="34" charset="0"/>
              <a:buChar char="•"/>
            </a:pPr>
            <a:r>
              <a:rPr lang="en-US" sz="1700" kern="1200" dirty="0">
                <a:solidFill>
                  <a:schemeClr val="tx1"/>
                </a:solidFill>
                <a:latin typeface="+mn-lt"/>
                <a:ea typeface="+mn-ea"/>
                <a:cs typeface="+mn-cs"/>
              </a:rPr>
              <a:t>Covert or Overt </a:t>
            </a:r>
          </a:p>
        </p:txBody>
      </p:sp>
      <p:pic>
        <p:nvPicPr>
          <p:cNvPr id="6" name="Online Media 5" title="Systemic Racism Explained">
            <a:hlinkClick r:id="" action="ppaction://media"/>
            <a:extLst>
              <a:ext uri="{FF2B5EF4-FFF2-40B4-BE49-F238E27FC236}">
                <a16:creationId xmlns:a16="http://schemas.microsoft.com/office/drawing/2014/main" id="{41157674-0839-D237-3E9D-17ACF5CFF5FF}"/>
              </a:ext>
            </a:extLst>
          </p:cNvPr>
          <p:cNvPicPr>
            <a:picLocks noRot="1" noChangeAspect="1"/>
          </p:cNvPicPr>
          <p:nvPr>
            <a:videoFile r:link="rId1"/>
          </p:nvPr>
        </p:nvPicPr>
        <p:blipFill>
          <a:blip r:embed="rId3"/>
          <a:stretch>
            <a:fillRect/>
          </a:stretch>
        </p:blipFill>
        <p:spPr>
          <a:xfrm>
            <a:off x="3490722" y="1109024"/>
            <a:ext cx="5177790" cy="2925451"/>
          </a:xfrm>
          <a:prstGeom prst="rect">
            <a:avLst/>
          </a:prstGeom>
        </p:spPr>
      </p:pic>
      <p:sp>
        <p:nvSpPr>
          <p:cNvPr id="5" name="Slide Number Placeholder 4">
            <a:extLst>
              <a:ext uri="{FF2B5EF4-FFF2-40B4-BE49-F238E27FC236}">
                <a16:creationId xmlns:a16="http://schemas.microsoft.com/office/drawing/2014/main" id="{D01B33BC-F3A6-AAB1-4804-3DCCC53D0D75}"/>
              </a:ext>
            </a:extLst>
          </p:cNvPr>
          <p:cNvSpPr>
            <a:spLocks noGrp="1"/>
          </p:cNvSpPr>
          <p:nvPr>
            <p:ph type="sldNum" idx="12"/>
          </p:nvPr>
        </p:nvSpPr>
        <p:spPr>
          <a:xfrm>
            <a:off x="6457950" y="4767262"/>
            <a:ext cx="2057400" cy="273844"/>
          </a:xfrm>
        </p:spPr>
        <p:txBody>
          <a:bodyPr vert="horz" lIns="91440" tIns="45720" rIns="91440" bIns="45720" rtlCol="0" anchor="ctr">
            <a:normAutofit/>
          </a:bodyPr>
          <a:lstStyle/>
          <a:p>
            <a:pPr lvl="0" indent="0">
              <a:lnSpc>
                <a:spcPct val="90000"/>
              </a:lnSpc>
              <a:spcBef>
                <a:spcPts val="0"/>
              </a:spcBef>
              <a:spcAft>
                <a:spcPts val="600"/>
              </a:spcAft>
              <a:buNone/>
            </a:pPr>
            <a:r>
              <a:rPr lang="en-US" sz="700" kern="1200">
                <a:solidFill>
                  <a:schemeClr val="tx1">
                    <a:tint val="75000"/>
                  </a:schemeClr>
                </a:solidFill>
                <a:latin typeface="+mn-lt"/>
                <a:ea typeface="+mn-ea"/>
                <a:cs typeface="+mn-cs"/>
              </a:rPr>
              <a:t>ParentChild+     </a:t>
            </a:r>
            <a:fld id="{00000000-1234-1234-1234-123412341234}" type="slidenum">
              <a:rPr lang="en-US" sz="700" kern="1200" smtClean="0">
                <a:solidFill>
                  <a:schemeClr val="tx1">
                    <a:tint val="75000"/>
                  </a:schemeClr>
                </a:solidFill>
                <a:latin typeface="+mn-lt"/>
                <a:ea typeface="+mn-ea"/>
                <a:cs typeface="+mn-cs"/>
              </a:rPr>
              <a:pPr lvl="0" indent="0">
                <a:lnSpc>
                  <a:spcPct val="90000"/>
                </a:lnSpc>
                <a:spcBef>
                  <a:spcPts val="0"/>
                </a:spcBef>
                <a:spcAft>
                  <a:spcPts val="600"/>
                </a:spcAft>
                <a:buNone/>
              </a:pPr>
              <a:t>34</a:t>
            </a:fld>
            <a:endParaRPr lang="en-US" sz="700" kern="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185758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Office Theme">
  <a:themeElements>
    <a:clrScheme name="">
      <a:dk1>
        <a:srgbClr val="004978"/>
      </a:dk1>
      <a:lt1>
        <a:srgbClr val="FFFFFF"/>
      </a:lt1>
      <a:dk2>
        <a:srgbClr val="003865"/>
      </a:dk2>
      <a:lt2>
        <a:srgbClr val="E7E6E6"/>
      </a:lt2>
      <a:accent1>
        <a:srgbClr val="00AB8E"/>
      </a:accent1>
      <a:accent2>
        <a:srgbClr val="FFB500"/>
      </a:accent2>
      <a:accent3>
        <a:srgbClr val="707371"/>
      </a:accent3>
      <a:accent4>
        <a:srgbClr val="E00058"/>
      </a:accent4>
      <a:accent5>
        <a:srgbClr val="00AB8E"/>
      </a:accent5>
      <a:accent6>
        <a:srgbClr val="FFB500"/>
      </a:accent6>
      <a:hlink>
        <a:srgbClr val="E0004D"/>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4978"/>
      </a:dk1>
      <a:lt1>
        <a:srgbClr val="FFFFFF"/>
      </a:lt1>
      <a:dk2>
        <a:srgbClr val="003865"/>
      </a:dk2>
      <a:lt2>
        <a:srgbClr val="E7E6E6"/>
      </a:lt2>
      <a:accent1>
        <a:srgbClr val="00AB8E"/>
      </a:accent1>
      <a:accent2>
        <a:srgbClr val="FFB500"/>
      </a:accent2>
      <a:accent3>
        <a:srgbClr val="707371"/>
      </a:accent3>
      <a:accent4>
        <a:srgbClr val="E00058"/>
      </a:accent4>
      <a:accent5>
        <a:srgbClr val="00AB8E"/>
      </a:accent5>
      <a:accent6>
        <a:srgbClr val="FFB500"/>
      </a:accent6>
      <a:hlink>
        <a:srgbClr val="E0004D"/>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1a7878-17f0-4178-b901-21ce503fc889">
      <Terms xmlns="http://schemas.microsoft.com/office/infopath/2007/PartnerControls"/>
    </lcf76f155ced4ddcb4097134ff3c332f>
    <TaxCatchAll xmlns="479468a1-1719-47a5-8fc1-dd2f516ff861" xsi:nil="true"/>
    <SharedWithUsers xmlns="479468a1-1719-47a5-8fc1-dd2f516ff861">
      <UserInfo>
        <DisplayName/>
        <AccountId xsi:nil="true"/>
        <AccountType/>
      </UserInfo>
    </SharedWithUsers>
  </documentManagement>
</p:properties>
</file>

<file path=customXml/itemProps1.xml><?xml version="1.0" encoding="utf-8"?>
<ds:datastoreItem xmlns:ds="http://schemas.openxmlformats.org/officeDocument/2006/customXml" ds:itemID="{4B147C0B-ABDC-4048-BF84-22866C22C75A}">
  <ds:schemaRefs>
    <ds:schemaRef ds:uri="http://schemas.microsoft.com/sharepoint/v3/contenttype/forms"/>
  </ds:schemaRefs>
</ds:datastoreItem>
</file>

<file path=customXml/itemProps2.xml><?xml version="1.0" encoding="utf-8"?>
<ds:datastoreItem xmlns:ds="http://schemas.openxmlformats.org/officeDocument/2006/customXml" ds:itemID="{80293973-8FF4-45BB-AF7F-1411CF86355C}"/>
</file>

<file path=customXml/itemProps3.xml><?xml version="1.0" encoding="utf-8"?>
<ds:datastoreItem xmlns:ds="http://schemas.openxmlformats.org/officeDocument/2006/customXml" ds:itemID="{7DFFE4CD-2208-430E-9780-EB22E9F4D115}">
  <ds:schemaRefs>
    <ds:schemaRef ds:uri="http://schemas.microsoft.com/office/2006/metadata/properties"/>
    <ds:schemaRef ds:uri="http://schemas.microsoft.com/office/infopath/2007/PartnerControls"/>
    <ds:schemaRef ds:uri="981a7878-17f0-4178-b901-21ce503fc889"/>
    <ds:schemaRef ds:uri="479468a1-1719-47a5-8fc1-dd2f516ff861"/>
    <ds:schemaRef ds:uri="2c2f0356-ac54-4a03-ad0a-7a65452ca049"/>
    <ds:schemaRef ds:uri="605da38b-19be-42f5-a567-87302d08f981"/>
  </ds:schemaRefs>
</ds:datastoreItem>
</file>

<file path=docProps/app.xml><?xml version="1.0" encoding="utf-8"?>
<Properties xmlns="http://schemas.openxmlformats.org/officeDocument/2006/extended-properties" xmlns:vt="http://schemas.openxmlformats.org/officeDocument/2006/docPropsVTypes">
  <TotalTime>5405</TotalTime>
  <Words>1170</Words>
  <Application>Microsoft Office PowerPoint</Application>
  <PresentationFormat>On-screen Show (16:9)</PresentationFormat>
  <Paragraphs>189</Paragraphs>
  <Slides>34</Slides>
  <Notes>12</Notes>
  <HiddenSlides>0</HiddenSlides>
  <MMClips>2</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42" baseType="lpstr">
      <vt:lpstr>Arial</vt:lpstr>
      <vt:lpstr>Arial Black</vt:lpstr>
      <vt:lpstr>Calibri</vt:lpstr>
      <vt:lpstr>Crimson Text</vt:lpstr>
      <vt:lpstr>Montserrat SemiBold</vt:lpstr>
      <vt:lpstr>Office Theme</vt:lpstr>
      <vt:lpstr>Office Theme</vt:lpstr>
      <vt:lpstr>Acrobat Document</vt:lpstr>
      <vt:lpstr>PowerPoint Presentation</vt:lpstr>
      <vt:lpstr>Parallel Process, Turn-Key Training, and Implications on Home Visiting</vt:lpstr>
      <vt:lpstr>Turn-Key Training and Home Visiting Prompts </vt:lpstr>
      <vt:lpstr>PowerPoint Presentation</vt:lpstr>
      <vt:lpstr> https://www.youtube.com/watch?v=Kba4TwUrFpw&amp;t=2245s </vt:lpstr>
      <vt:lpstr>PowerPoint Presentation</vt:lpstr>
      <vt:lpstr>Adaptable for different people at different stages </vt:lpstr>
      <vt:lpstr>Cultural Humility  </vt:lpstr>
      <vt:lpstr> https://www.youtube.com/watch?v=Kba4TwUrFpw&amp;t=2245s </vt:lpstr>
      <vt:lpstr>PowerPoint Presentation</vt:lpstr>
      <vt:lpstr>PowerPoint Presentation</vt:lpstr>
      <vt:lpstr>What do you need in this community as we talk about ourselves, our race, and culture?</vt:lpstr>
      <vt:lpstr>PowerPoint Presentation</vt:lpstr>
      <vt:lpstr>PowerPoint Presentation</vt:lpstr>
      <vt:lpstr>PowerPoint Presentation</vt:lpstr>
      <vt:lpstr>PowerPoint Presentation</vt:lpstr>
      <vt:lpstr>PowerPoint Presentation</vt:lpstr>
      <vt:lpstr>Consider your Comfort Level </vt:lpstr>
      <vt:lpstr>Consider your Comfort Level </vt:lpstr>
      <vt:lpstr>PowerPoint Presentation</vt:lpstr>
      <vt:lpstr>PowerPoint Presentation</vt:lpstr>
      <vt:lpstr>PowerPoint Presentation</vt:lpstr>
      <vt:lpstr>Developing a Race Equity Framework for Our Work</vt:lpstr>
      <vt:lpstr>How do leaders promote EQUITY in:</vt:lpstr>
      <vt:lpstr>PowerPoint Presentation</vt:lpstr>
      <vt:lpstr>Know Your Why</vt:lpstr>
      <vt:lpstr>PowerPoint Presentation</vt:lpstr>
      <vt:lpstr>Denial</vt:lpstr>
      <vt:lpstr> Polarization, video 6:19 </vt:lpstr>
      <vt:lpstr>Minimization, video 11:38 </vt:lpstr>
      <vt:lpstr>Acceptance, video 17:17</vt:lpstr>
      <vt:lpstr>Adaptation, video 19:57</vt:lpstr>
      <vt:lpstr>PowerPoint Presentation</vt:lpstr>
      <vt:lpstr>Ecological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Faith</dc:creator>
  <cp:lastModifiedBy>Vidya Ragoo</cp:lastModifiedBy>
  <cp:revision>69</cp:revision>
  <dcterms:created xsi:type="dcterms:W3CDTF">2020-09-14T01:25:22Z</dcterms:created>
  <dcterms:modified xsi:type="dcterms:W3CDTF">2025-10-08T15:48:57Z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0x010100B0290B01519DA843987B690BBBD04399</vt:lpwstr>
  </property>
  <property fmtid="{D5CDD505-2E9C-101B-9397-08002B2CF9AE}" pid="3" name="MediaServiceImageTags">
    <vt:lpwstr/>
  </property>
  <property fmtid="{D5CDD505-2E9C-101B-9397-08002B2CF9AE}" pid="4" name="Order">
    <vt:r8>110700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