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omments/modernComment_1A4_1AE51AF0.xml" ContentType="application/vnd.ms-powerpoint.comment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omments/modernComment_16E_7168E733.xml" ContentType="application/vnd.ms-powerpoint.comments+xml"/>
  <Override PartName="/ppt/notesSlides/notesSlide14.xml" ContentType="application/vnd.openxmlformats-officedocument.presentationml.notesSlide+xml"/>
  <Override PartName="/ppt/comments/modernComment_114_0.xml" ContentType="application/vnd.ms-powerpoint.comment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4"/>
  </p:sldMasterIdLst>
  <p:notesMasterIdLst>
    <p:notesMasterId r:id="rId45"/>
  </p:notesMasterIdLst>
  <p:sldIdLst>
    <p:sldId id="256" r:id="rId5"/>
    <p:sldId id="434" r:id="rId6"/>
    <p:sldId id="435" r:id="rId7"/>
    <p:sldId id="396" r:id="rId8"/>
    <p:sldId id="262" r:id="rId9"/>
    <p:sldId id="394" r:id="rId10"/>
    <p:sldId id="327" r:id="rId11"/>
    <p:sldId id="362" r:id="rId12"/>
    <p:sldId id="393" r:id="rId13"/>
    <p:sldId id="407" r:id="rId14"/>
    <p:sldId id="403" r:id="rId15"/>
    <p:sldId id="405" r:id="rId16"/>
    <p:sldId id="400" r:id="rId17"/>
    <p:sldId id="411" r:id="rId18"/>
    <p:sldId id="412" r:id="rId19"/>
    <p:sldId id="420" r:id="rId20"/>
    <p:sldId id="414" r:id="rId21"/>
    <p:sldId id="419" r:id="rId22"/>
    <p:sldId id="416" r:id="rId23"/>
    <p:sldId id="415" r:id="rId24"/>
    <p:sldId id="421" r:id="rId25"/>
    <p:sldId id="408" r:id="rId26"/>
    <p:sldId id="325" r:id="rId27"/>
    <p:sldId id="425" r:id="rId28"/>
    <p:sldId id="424" r:id="rId29"/>
    <p:sldId id="427" r:id="rId30"/>
    <p:sldId id="428" r:id="rId31"/>
    <p:sldId id="429" r:id="rId32"/>
    <p:sldId id="430" r:id="rId33"/>
    <p:sldId id="285" r:id="rId34"/>
    <p:sldId id="432" r:id="rId35"/>
    <p:sldId id="366" r:id="rId36"/>
    <p:sldId id="353" r:id="rId37"/>
    <p:sldId id="437" r:id="rId38"/>
    <p:sldId id="276" r:id="rId39"/>
    <p:sldId id="277" r:id="rId40"/>
    <p:sldId id="278" r:id="rId41"/>
    <p:sldId id="418" r:id="rId42"/>
    <p:sldId id="422" r:id="rId43"/>
    <p:sldId id="395" r:id="rId44"/>
  </p:sldIdLst>
  <p:sldSz cx="12192000" cy="6858000"/>
  <p:notesSz cx="6858000" cy="9144000"/>
  <p:embeddedFontLst>
    <p:embeddedFont>
      <p:font typeface="Arial Black" panose="020B0A04020102020204" pitchFamily="34" charset="0"/>
      <p:regular r:id="rId46"/>
      <p:bold r:id="rId47"/>
    </p:embeddedFont>
    <p:embeddedFont>
      <p:font typeface="Montserrat" panose="00000500000000000000" pitchFamily="2" charset="0"/>
      <p:regular r:id="rId48"/>
      <p:bold r:id="rId49"/>
      <p:italic r:id="rId50"/>
      <p:boldItalic r:id="rId5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r:id="rId107" roundtripDataSignature="AMtx7mhVOY+rmKvAs4C7qRb6CS4Xs5uVrQ=="/>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B390310-1B5D-BBF4-118A-D1DE6639AC95}" name="Sandra Saldana" initials="SS" userId="S::ssaldana@parentchildplus.org::929384df-6488-461b-9951-7bdf8ec6bb9b" providerId="AD"/>
  <p188:author id="{A9ED05A9-98F6-D94C-168D-ABE88E4D9E95}" name="Jessica Faith" initials="JF" userId="S::jfaith@parentchildplus.org::146c3699-bdd7-457c-9473-2e2ffc8e9773" providerId="AD"/>
  <p188:author id="{73B166B8-4111-6FB9-BF3B-F36679FB8DF2}" name="Guest User" initials="GU" userId="S::urn:spo:tenantanon#0f7acec6-75ab-4217-ad9e-813b0d3f858a::" providerId="AD"/>
  <p188:author id="{084BD0D5-80A5-5D93-1E9A-EFE03D2D0259}" name="You Zhou" initials="YZ" userId="S::yzhou@parentchildplus.org::c98d0368-7363-46ea-b787-91998b8e2f96"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70737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042B224-51CC-FDCF-5099-133A4B0B0A53}" v="2" dt="2025-10-08T21:09:41.948"/>
    <p1510:client id="{4454C65E-4E20-AD09-5C58-E05D93B2EB98}" v="1109" dt="2025-10-08T18:35:22.699"/>
    <p1510:client id="{47A28BC4-C20A-A3CB-6D82-C4E04ED2CCB5}" v="614" dt="2025-10-08T16:41:42.788"/>
    <p1510:client id="{D26DE1FC-1D79-8F69-80D0-2EF5E6F82C59}" v="1" dt="2025-10-08T18:39:54.472"/>
    <p1510:client id="{D5C066C6-F858-F884-4FAD-C3B0FD2BF10D}" v="852" dt="2025-10-07T18:44:41.675"/>
    <p1510:client id="{FDCACD73-8F01-8FB7-E43D-51BBDA31B880}" v="875" dt="2025-10-08T15:31:16.751"/>
  </p1510:revLst>
</p1510:revInfo>
</file>

<file path=ppt/tableStyles.xml><?xml version="1.0" encoding="utf-8"?>
<a:tblStyleLst xmlns:a="http://schemas.openxmlformats.org/drawingml/2006/main" def="{B49C2C4E-E16C-4CEF-AF09-6F66B0A36C34}">
  <a:tblStyle styleId="{B49C2C4E-E16C-4CEF-AF09-6F66B0A36C34}"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F9E6E8"/>
          </a:solidFill>
        </a:fill>
      </a:tcStyle>
    </a:wholeTbl>
    <a:band1H>
      <a:tcTxStyle b="off" i="off"/>
      <a:tcStyle>
        <a:tcBdr/>
        <a:fill>
          <a:solidFill>
            <a:srgbClr val="F3CACF"/>
          </a:solidFill>
        </a:fill>
      </a:tcStyle>
    </a:band1H>
    <a:band2H>
      <a:tcTxStyle b="off" i="off"/>
      <a:tcStyle>
        <a:tcBdr/>
      </a:tcStyle>
    </a:band2H>
    <a:band1V>
      <a:tcTxStyle b="off" i="off"/>
      <a:tcStyle>
        <a:tcBdr/>
        <a:fill>
          <a:solidFill>
            <a:srgbClr val="F3CACF"/>
          </a:solidFill>
        </a:fill>
      </a:tcStyle>
    </a:band1V>
    <a:band2V>
      <a:tcTxStyle b="off" i="off"/>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b="off" i="off"/>
      <a:tcStyle>
        <a:tcBdr/>
      </a:tcStyle>
    </a:seCell>
    <a:swCell>
      <a:tcTxStyle b="off" i="off"/>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b="off" i="off"/>
      <a:tcStyle>
        <a:tcBdr/>
      </a:tcStyle>
    </a:neCell>
    <a:nwCell>
      <a:tcTxStyle b="off" i="off"/>
      <a:tcStyle>
        <a:tcBdr/>
      </a:tcStyle>
    </a:nwCell>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109" Type="http://schemas.openxmlformats.org/officeDocument/2006/relationships/viewProps" Target="viewProps.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font" Target="fonts/font2.fntdata"/><Relationship Id="rId50" Type="http://schemas.openxmlformats.org/officeDocument/2006/relationships/font" Target="fonts/font5.fntdata"/><Relationship Id="rId112"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07" Type="http://customschemas.google.com/relationships/presentationmetadata" Target="metadata"/><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notesMaster" Target="notesMasters/notesMaster1.xml"/><Relationship Id="rId110" Type="http://schemas.openxmlformats.org/officeDocument/2006/relationships/theme" Target="theme/theme1.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font" Target="fonts/font3.fntdata"/><Relationship Id="rId113" Type="http://schemas.microsoft.com/office/2015/10/relationships/revisionInfo" Target="revisionInfo.xml"/><Relationship Id="rId8" Type="http://schemas.openxmlformats.org/officeDocument/2006/relationships/slide" Target="slides/slide4.xml"/><Relationship Id="rId51" Type="http://schemas.openxmlformats.org/officeDocument/2006/relationships/font" Target="fonts/font6.fntdata"/><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font" Target="fonts/font1.fntdata"/><Relationship Id="rId108"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slide" Target="slides/slide37.xml"/><Relationship Id="rId11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font" Target="fonts/font4.fntdata"/><Relationship Id="rId114" Type="http://schemas.microsoft.com/office/2018/10/relationships/authors" Target="author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ndra Saldana" userId="S::ssaldana@parentchildplus.org::929384df-6488-461b-9951-7bdf8ec6bb9b" providerId="AD" clId="Web-{D5C066C6-F858-F884-4FAD-C3B0FD2BF10D}"/>
    <pc:docChg chg="addSld delSld modSld sldOrd">
      <pc:chgData name="Sandra Saldana" userId="S::ssaldana@parentchildplus.org::929384df-6488-461b-9951-7bdf8ec6bb9b" providerId="AD" clId="Web-{D5C066C6-F858-F884-4FAD-C3B0FD2BF10D}" dt="2025-10-07T18:44:40.909" v="627" actId="20577"/>
      <pc:docMkLst>
        <pc:docMk/>
      </pc:docMkLst>
      <pc:sldChg chg="modSp">
        <pc:chgData name="Sandra Saldana" userId="S::ssaldana@parentchildplus.org::929384df-6488-461b-9951-7bdf8ec6bb9b" providerId="AD" clId="Web-{D5C066C6-F858-F884-4FAD-C3B0FD2BF10D}" dt="2025-10-07T18:44:40.909" v="627" actId="20577"/>
        <pc:sldMkLst>
          <pc:docMk/>
          <pc:sldMk cId="1902700339" sldId="366"/>
        </pc:sldMkLst>
        <pc:spChg chg="mod">
          <ac:chgData name="Sandra Saldana" userId="S::ssaldana@parentchildplus.org::929384df-6488-461b-9951-7bdf8ec6bb9b" providerId="AD" clId="Web-{D5C066C6-F858-F884-4FAD-C3B0FD2BF10D}" dt="2025-10-07T17:09:19.526" v="424" actId="20577"/>
          <ac:spMkLst>
            <pc:docMk/>
            <pc:sldMk cId="1902700339" sldId="366"/>
            <ac:spMk id="2" creationId="{177928BD-197F-FB45-A3D6-9A20EE7B2E30}"/>
          </ac:spMkLst>
        </pc:spChg>
        <pc:spChg chg="mod">
          <ac:chgData name="Sandra Saldana" userId="S::ssaldana@parentchildplus.org::929384df-6488-461b-9951-7bdf8ec6bb9b" providerId="AD" clId="Web-{D5C066C6-F858-F884-4FAD-C3B0FD2BF10D}" dt="2025-10-07T18:44:40.909" v="627" actId="20577"/>
          <ac:spMkLst>
            <pc:docMk/>
            <pc:sldMk cId="1902700339" sldId="366"/>
            <ac:spMk id="3" creationId="{5660F4A6-C100-1949-9DEE-05E637BEBAE3}"/>
          </ac:spMkLst>
        </pc:spChg>
        <pc:spChg chg="mod">
          <ac:chgData name="Sandra Saldana" userId="S::ssaldana@parentchildplus.org::929384df-6488-461b-9951-7bdf8ec6bb9b" providerId="AD" clId="Web-{D5C066C6-F858-F884-4FAD-C3B0FD2BF10D}" dt="2025-10-07T17:09:33.526" v="427" actId="1076"/>
          <ac:spMkLst>
            <pc:docMk/>
            <pc:sldMk cId="1902700339" sldId="366"/>
            <ac:spMk id="9" creationId="{7B90FB87-3995-7192-4B24-27E2290AFDBF}"/>
          </ac:spMkLst>
        </pc:spChg>
        <pc:picChg chg="mod">
          <ac:chgData name="Sandra Saldana" userId="S::ssaldana@parentchildplus.org::929384df-6488-461b-9951-7bdf8ec6bb9b" providerId="AD" clId="Web-{D5C066C6-F858-F884-4FAD-C3B0FD2BF10D}" dt="2025-10-07T17:13:01.011" v="610" actId="1076"/>
          <ac:picMkLst>
            <pc:docMk/>
            <pc:sldMk cId="1902700339" sldId="366"/>
            <ac:picMk id="7" creationId="{7F721C04-4291-79B1-C36D-686533B7BA8A}"/>
          </ac:picMkLst>
        </pc:picChg>
      </pc:sldChg>
      <pc:sldChg chg="modSp ord">
        <pc:chgData name="Sandra Saldana" userId="S::ssaldana@parentchildplus.org::929384df-6488-461b-9951-7bdf8ec6bb9b" providerId="AD" clId="Web-{D5C066C6-F858-F884-4FAD-C3B0FD2BF10D}" dt="2025-10-07T16:46:44.358" v="110"/>
        <pc:sldMkLst>
          <pc:docMk/>
          <pc:sldMk cId="3748120850" sldId="396"/>
        </pc:sldMkLst>
        <pc:spChg chg="mod">
          <ac:chgData name="Sandra Saldana" userId="S::ssaldana@parentchildplus.org::929384df-6488-461b-9951-7bdf8ec6bb9b" providerId="AD" clId="Web-{D5C066C6-F858-F884-4FAD-C3B0FD2BF10D}" dt="2025-10-07T16:46:40.342" v="109" actId="20577"/>
          <ac:spMkLst>
            <pc:docMk/>
            <pc:sldMk cId="3748120850" sldId="396"/>
            <ac:spMk id="3" creationId="{72C50901-DE19-53D4-5159-A61E47547D92}"/>
          </ac:spMkLst>
        </pc:spChg>
      </pc:sldChg>
      <pc:sldChg chg="modSp">
        <pc:chgData name="Sandra Saldana" userId="S::ssaldana@parentchildplus.org::929384df-6488-461b-9951-7bdf8ec6bb9b" providerId="AD" clId="Web-{D5C066C6-F858-F884-4FAD-C3B0FD2BF10D}" dt="2025-10-07T17:08:13.042" v="394"/>
        <pc:sldMkLst>
          <pc:docMk/>
          <pc:sldMk cId="1467158269" sldId="404"/>
        </pc:sldMkLst>
        <pc:graphicFrameChg chg="modGraphic">
          <ac:chgData name="Sandra Saldana" userId="S::ssaldana@parentchildplus.org::929384df-6488-461b-9951-7bdf8ec6bb9b" providerId="AD" clId="Web-{D5C066C6-F858-F884-4FAD-C3B0FD2BF10D}" dt="2025-10-07T17:08:13.042" v="394"/>
          <ac:graphicFrameMkLst>
            <pc:docMk/>
            <pc:sldMk cId="1467158269" sldId="404"/>
            <ac:graphicFrameMk id="11" creationId="{8D807631-EAF5-D7D5-C3D3-9B6C1C088119}"/>
          </ac:graphicFrameMkLst>
        </pc:graphicFrameChg>
      </pc:sldChg>
      <pc:sldChg chg="modSp">
        <pc:chgData name="Sandra Saldana" userId="S::ssaldana@parentchildplus.org::929384df-6488-461b-9951-7bdf8ec6bb9b" providerId="AD" clId="Web-{D5C066C6-F858-F884-4FAD-C3B0FD2BF10D}" dt="2025-10-07T13:22:19.819" v="89" actId="20577"/>
        <pc:sldMkLst>
          <pc:docMk/>
          <pc:sldMk cId="2194814767" sldId="418"/>
        </pc:sldMkLst>
        <pc:spChg chg="mod">
          <ac:chgData name="Sandra Saldana" userId="S::ssaldana@parentchildplus.org::929384df-6488-461b-9951-7bdf8ec6bb9b" providerId="AD" clId="Web-{D5C066C6-F858-F884-4FAD-C3B0FD2BF10D}" dt="2025-10-07T13:22:19.819" v="89" actId="20577"/>
          <ac:spMkLst>
            <pc:docMk/>
            <pc:sldMk cId="2194814767" sldId="418"/>
            <ac:spMk id="5" creationId="{C93D842A-32B1-7061-CBA7-5EA691E80226}"/>
          </ac:spMkLst>
        </pc:spChg>
      </pc:sldChg>
      <pc:sldChg chg="modSp">
        <pc:chgData name="Sandra Saldana" userId="S::ssaldana@parentchildplus.org::929384df-6488-461b-9951-7bdf8ec6bb9b" providerId="AD" clId="Web-{D5C066C6-F858-F884-4FAD-C3B0FD2BF10D}" dt="2025-10-07T17:07:44.448" v="393" actId="20577"/>
        <pc:sldMkLst>
          <pc:docMk/>
          <pc:sldMk cId="2103086826" sldId="432"/>
        </pc:sldMkLst>
        <pc:spChg chg="mod">
          <ac:chgData name="Sandra Saldana" userId="S::ssaldana@parentchildplus.org::929384df-6488-461b-9951-7bdf8ec6bb9b" providerId="AD" clId="Web-{D5C066C6-F858-F884-4FAD-C3B0FD2BF10D}" dt="2025-10-07T17:07:44.448" v="393" actId="20577"/>
          <ac:spMkLst>
            <pc:docMk/>
            <pc:sldMk cId="2103086826" sldId="432"/>
            <ac:spMk id="441" creationId="{CCBF9605-BDC4-0DDB-D825-900FB990B1B7}"/>
          </ac:spMkLst>
        </pc:spChg>
      </pc:sldChg>
      <pc:sldChg chg="modSp new del">
        <pc:chgData name="Sandra Saldana" userId="S::ssaldana@parentchildplus.org::929384df-6488-461b-9951-7bdf8ec6bb9b" providerId="AD" clId="Web-{D5C066C6-F858-F884-4FAD-C3B0FD2BF10D}" dt="2025-10-07T17:00:21.664" v="374"/>
        <pc:sldMkLst>
          <pc:docMk/>
          <pc:sldMk cId="2881363934" sldId="433"/>
        </pc:sldMkLst>
        <pc:spChg chg="mod">
          <ac:chgData name="Sandra Saldana" userId="S::ssaldana@parentchildplus.org::929384df-6488-461b-9951-7bdf8ec6bb9b" providerId="AD" clId="Web-{D5C066C6-F858-F884-4FAD-C3B0FD2BF10D}" dt="2025-10-07T16:49:22.917" v="125" actId="20577"/>
          <ac:spMkLst>
            <pc:docMk/>
            <pc:sldMk cId="2881363934" sldId="433"/>
            <ac:spMk id="2" creationId="{8669D53F-0C17-97D9-8462-2090B56E56E8}"/>
          </ac:spMkLst>
        </pc:spChg>
      </pc:sldChg>
      <pc:sldChg chg="addSp delSp modSp add ord">
        <pc:chgData name="Sandra Saldana" userId="S::ssaldana@parentchildplus.org::929384df-6488-461b-9951-7bdf8ec6bb9b" providerId="AD" clId="Web-{D5C066C6-F858-F884-4FAD-C3B0FD2BF10D}" dt="2025-10-07T17:03:23.947" v="386"/>
        <pc:sldMkLst>
          <pc:docMk/>
          <pc:sldMk cId="1081956892" sldId="434"/>
        </pc:sldMkLst>
        <pc:spChg chg="mod">
          <ac:chgData name="Sandra Saldana" userId="S::ssaldana@parentchildplus.org::929384df-6488-461b-9951-7bdf8ec6bb9b" providerId="AD" clId="Web-{D5C066C6-F858-F884-4FAD-C3B0FD2BF10D}" dt="2025-10-07T16:50:06.182" v="143" actId="20577"/>
          <ac:spMkLst>
            <pc:docMk/>
            <pc:sldMk cId="1081956892" sldId="434"/>
            <ac:spMk id="9" creationId="{2A8CB9A2-B368-A928-36A3-FC5415AF83EC}"/>
          </ac:spMkLst>
        </pc:spChg>
        <pc:spChg chg="mod">
          <ac:chgData name="Sandra Saldana" userId="S::ssaldana@parentchildplus.org::929384df-6488-461b-9951-7bdf8ec6bb9b" providerId="AD" clId="Web-{D5C066C6-F858-F884-4FAD-C3B0FD2BF10D}" dt="2025-10-07T16:54:33.872" v="306" actId="1076"/>
          <ac:spMkLst>
            <pc:docMk/>
            <pc:sldMk cId="1081956892" sldId="434"/>
            <ac:spMk id="10" creationId="{36CC3036-A6F0-D231-BCA2-74775CE9FA91}"/>
          </ac:spMkLst>
        </pc:spChg>
        <pc:spChg chg="mod">
          <ac:chgData name="Sandra Saldana" userId="S::ssaldana@parentchildplus.org::929384df-6488-461b-9951-7bdf8ec6bb9b" providerId="AD" clId="Web-{D5C066C6-F858-F884-4FAD-C3B0FD2BF10D}" dt="2025-10-07T16:58:09.350" v="366" actId="20577"/>
          <ac:spMkLst>
            <pc:docMk/>
            <pc:sldMk cId="1081956892" sldId="434"/>
            <ac:spMk id="13" creationId="{EC150E44-C9E7-23AC-783E-32298F9D0702}"/>
          </ac:spMkLst>
        </pc:spChg>
        <pc:spChg chg="mod">
          <ac:chgData name="Sandra Saldana" userId="S::ssaldana@parentchildplus.org::929384df-6488-461b-9951-7bdf8ec6bb9b" providerId="AD" clId="Web-{D5C066C6-F858-F884-4FAD-C3B0FD2BF10D}" dt="2025-10-07T17:01:04.680" v="381" actId="20577"/>
          <ac:spMkLst>
            <pc:docMk/>
            <pc:sldMk cId="1081956892" sldId="434"/>
            <ac:spMk id="14" creationId="{EF9F177D-0B03-84CE-C9FC-411CBCBE2AC4}"/>
          </ac:spMkLst>
        </pc:spChg>
        <pc:picChg chg="add mod">
          <ac:chgData name="Sandra Saldana" userId="S::ssaldana@parentchildplus.org::929384df-6488-461b-9951-7bdf8ec6bb9b" providerId="AD" clId="Web-{D5C066C6-F858-F884-4FAD-C3B0FD2BF10D}" dt="2025-10-07T16:54:48.263" v="309"/>
          <ac:picMkLst>
            <pc:docMk/>
            <pc:sldMk cId="1081956892" sldId="434"/>
            <ac:picMk id="3" creationId="{5ADA195D-274D-ECBF-8DF4-94FC2B691CC8}"/>
          </ac:picMkLst>
        </pc:picChg>
        <pc:picChg chg="add mod">
          <ac:chgData name="Sandra Saldana" userId="S::ssaldana@parentchildplus.org::929384df-6488-461b-9951-7bdf8ec6bb9b" providerId="AD" clId="Web-{D5C066C6-F858-F884-4FAD-C3B0FD2BF10D}" dt="2025-10-07T17:01:36.618" v="385"/>
          <ac:picMkLst>
            <pc:docMk/>
            <pc:sldMk cId="1081956892" sldId="434"/>
            <ac:picMk id="5" creationId="{99A921F3-7240-C840-0E8B-AB1A5513829F}"/>
          </ac:picMkLst>
        </pc:picChg>
        <pc:picChg chg="add mod">
          <ac:chgData name="Sandra Saldana" userId="S::ssaldana@parentchildplus.org::929384df-6488-461b-9951-7bdf8ec6bb9b" providerId="AD" clId="Web-{D5C066C6-F858-F884-4FAD-C3B0FD2BF10D}" dt="2025-10-07T16:56:01.232" v="323" actId="1076"/>
          <ac:picMkLst>
            <pc:docMk/>
            <pc:sldMk cId="1081956892" sldId="434"/>
            <ac:picMk id="6" creationId="{81AED6B1-9A7F-90EC-8231-9583EBE2A136}"/>
          </ac:picMkLst>
        </pc:picChg>
        <pc:picChg chg="add mod">
          <ac:chgData name="Sandra Saldana" userId="S::ssaldana@parentchildplus.org::929384df-6488-461b-9951-7bdf8ec6bb9b" providerId="AD" clId="Web-{D5C066C6-F858-F884-4FAD-C3B0FD2BF10D}" dt="2025-10-07T16:58:26.257" v="372" actId="1076"/>
          <ac:picMkLst>
            <pc:docMk/>
            <pc:sldMk cId="1081956892" sldId="434"/>
            <ac:picMk id="15" creationId="{961433B7-CBCA-A76F-FDBA-042F272C0072}"/>
          </ac:picMkLst>
        </pc:picChg>
        <pc:picChg chg="del">
          <ac:chgData name="Sandra Saldana" userId="S::ssaldana@parentchildplus.org::929384df-6488-461b-9951-7bdf8ec6bb9b" providerId="AD" clId="Web-{D5C066C6-F858-F884-4FAD-C3B0FD2BF10D}" dt="2025-10-07T16:53:39.214" v="295"/>
          <ac:picMkLst>
            <pc:docMk/>
            <pc:sldMk cId="1081956892" sldId="434"/>
            <ac:picMk id="26" creationId="{B47479BA-F8C4-F0F6-CC14-03CFCD099264}"/>
          </ac:picMkLst>
        </pc:picChg>
        <pc:picChg chg="del">
          <ac:chgData name="Sandra Saldana" userId="S::ssaldana@parentchildplus.org::929384df-6488-461b-9951-7bdf8ec6bb9b" providerId="AD" clId="Web-{D5C066C6-F858-F884-4FAD-C3B0FD2BF10D}" dt="2025-10-07T16:53:36.354" v="294"/>
          <ac:picMkLst>
            <pc:docMk/>
            <pc:sldMk cId="1081956892" sldId="434"/>
            <ac:picMk id="28" creationId="{4FD608C7-65A9-1946-CD76-E9704C542125}"/>
          </ac:picMkLst>
        </pc:picChg>
        <pc:picChg chg="del">
          <ac:chgData name="Sandra Saldana" userId="S::ssaldana@parentchildplus.org::929384df-6488-461b-9951-7bdf8ec6bb9b" providerId="AD" clId="Web-{D5C066C6-F858-F884-4FAD-C3B0FD2BF10D}" dt="2025-10-07T16:53:41.151" v="296"/>
          <ac:picMkLst>
            <pc:docMk/>
            <pc:sldMk cId="1081956892" sldId="434"/>
            <ac:picMk id="30" creationId="{04A11F6C-E62D-666E-4FEF-86306B8E1ABB}"/>
          </ac:picMkLst>
        </pc:picChg>
        <pc:picChg chg="del">
          <ac:chgData name="Sandra Saldana" userId="S::ssaldana@parentchildplus.org::929384df-6488-461b-9951-7bdf8ec6bb9b" providerId="AD" clId="Web-{D5C066C6-F858-F884-4FAD-C3B0FD2BF10D}" dt="2025-10-07T16:51:54.479" v="287"/>
          <ac:picMkLst>
            <pc:docMk/>
            <pc:sldMk cId="1081956892" sldId="434"/>
            <ac:picMk id="1026" creationId="{64FC6CB4-6882-3509-B964-4B594943F29B}"/>
          </ac:picMkLst>
        </pc:picChg>
      </pc:sldChg>
      <pc:sldChg chg="modSp add">
        <pc:chgData name="Sandra Saldana" userId="S::ssaldana@parentchildplus.org::929384df-6488-461b-9951-7bdf8ec6bb9b" providerId="AD" clId="Web-{D5C066C6-F858-F884-4FAD-C3B0FD2BF10D}" dt="2025-10-07T17:00:39.618" v="379" actId="1076"/>
        <pc:sldMkLst>
          <pc:docMk/>
          <pc:sldMk cId="1818158064" sldId="435"/>
        </pc:sldMkLst>
        <pc:grpChg chg="mod">
          <ac:chgData name="Sandra Saldana" userId="S::ssaldana@parentchildplus.org::929384df-6488-461b-9951-7bdf8ec6bb9b" providerId="AD" clId="Web-{D5C066C6-F858-F884-4FAD-C3B0FD2BF10D}" dt="2025-10-07T17:00:35.992" v="378" actId="1076"/>
          <ac:grpSpMkLst>
            <pc:docMk/>
            <pc:sldMk cId="1818158064" sldId="435"/>
            <ac:grpSpMk id="15" creationId="{14B6865B-3F7D-741C-B529-F19851129DC7}"/>
          </ac:grpSpMkLst>
        </pc:grpChg>
        <pc:picChg chg="mod">
          <ac:chgData name="Sandra Saldana" userId="S::ssaldana@parentchildplus.org::929384df-6488-461b-9951-7bdf8ec6bb9b" providerId="AD" clId="Web-{D5C066C6-F858-F884-4FAD-C3B0FD2BF10D}" dt="2025-10-07T17:00:39.618" v="379" actId="1076"/>
          <ac:picMkLst>
            <pc:docMk/>
            <pc:sldMk cId="1818158064" sldId="435"/>
            <ac:picMk id="5" creationId="{8EF57947-6190-90CC-C4E3-E4871A2E5209}"/>
          </ac:picMkLst>
        </pc:picChg>
      </pc:sldChg>
    </pc:docChg>
  </pc:docChgLst>
  <pc:docChgLst>
    <pc:chgData name="Jessica Faith" userId="S::jfaith@parentchildplus.org::146c3699-bdd7-457c-9473-2e2ffc8e9773" providerId="AD" clId="Web-{4042B224-51CC-FDCF-5099-133A4B0B0A53}"/>
    <pc:docChg chg="mod">
      <pc:chgData name="Jessica Faith" userId="S::jfaith@parentchildplus.org::146c3699-bdd7-457c-9473-2e2ffc8e9773" providerId="AD" clId="Web-{4042B224-51CC-FDCF-5099-133A4B0B0A53}" dt="2025-10-08T21:09:41.948" v="0"/>
      <pc:docMkLst>
        <pc:docMk/>
      </pc:docMkLst>
    </pc:docChg>
  </pc:docChgLst>
  <pc:docChgLst>
    <pc:chgData name="You Zhou" userId="S::yzhou@parentchildplus.org::c98d0368-7363-46ea-b787-91998b8e2f96" providerId="AD" clId="Web-{FDCACD73-8F01-8FB7-E43D-51BBDA31B880}"/>
    <pc:docChg chg="addSld delSld modSld sldOrd">
      <pc:chgData name="You Zhou" userId="S::yzhou@parentchildplus.org::c98d0368-7363-46ea-b787-91998b8e2f96" providerId="AD" clId="Web-{FDCACD73-8F01-8FB7-E43D-51BBDA31B880}" dt="2025-10-08T15:31:16.751" v="841" actId="1076"/>
      <pc:docMkLst>
        <pc:docMk/>
      </pc:docMkLst>
      <pc:sldChg chg="modSp">
        <pc:chgData name="You Zhou" userId="S::yzhou@parentchildplus.org::c98d0368-7363-46ea-b787-91998b8e2f96" providerId="AD" clId="Web-{FDCACD73-8F01-8FB7-E43D-51BBDA31B880}" dt="2025-10-07T17:22:24.764" v="838" actId="1076"/>
        <pc:sldMkLst>
          <pc:docMk/>
          <pc:sldMk cId="4048064851" sldId="353"/>
        </pc:sldMkLst>
        <pc:spChg chg="mod">
          <ac:chgData name="You Zhou" userId="S::yzhou@parentchildplus.org::c98d0368-7363-46ea-b787-91998b8e2f96" providerId="AD" clId="Web-{FDCACD73-8F01-8FB7-E43D-51BBDA31B880}" dt="2025-10-07T17:22:24.764" v="838" actId="1076"/>
          <ac:spMkLst>
            <pc:docMk/>
            <pc:sldMk cId="4048064851" sldId="353"/>
            <ac:spMk id="2" creationId="{C08A4BB8-25FA-A24B-A805-099A69846EA9}"/>
          </ac:spMkLst>
        </pc:spChg>
      </pc:sldChg>
      <pc:sldChg chg="addSp delSp modSp ord">
        <pc:chgData name="You Zhou" userId="S::yzhou@parentchildplus.org::c98d0368-7363-46ea-b787-91998b8e2f96" providerId="AD" clId="Web-{FDCACD73-8F01-8FB7-E43D-51BBDA31B880}" dt="2025-10-07T17:22:45.749" v="840" actId="14100"/>
        <pc:sldMkLst>
          <pc:docMk/>
          <pc:sldMk cId="1902700339" sldId="366"/>
        </pc:sldMkLst>
        <pc:spChg chg="mod">
          <ac:chgData name="You Zhou" userId="S::yzhou@parentchildplus.org::c98d0368-7363-46ea-b787-91998b8e2f96" providerId="AD" clId="Web-{FDCACD73-8F01-8FB7-E43D-51BBDA31B880}" dt="2025-10-07T13:28:29.644" v="290" actId="20577"/>
          <ac:spMkLst>
            <pc:docMk/>
            <pc:sldMk cId="1902700339" sldId="366"/>
            <ac:spMk id="2" creationId="{177928BD-197F-FB45-A3D6-9A20EE7B2E30}"/>
          </ac:spMkLst>
        </pc:spChg>
        <pc:spChg chg="mod">
          <ac:chgData name="You Zhou" userId="S::yzhou@parentchildplus.org::c98d0368-7363-46ea-b787-91998b8e2f96" providerId="AD" clId="Web-{FDCACD73-8F01-8FB7-E43D-51BBDA31B880}" dt="2025-10-07T17:22:45.749" v="840" actId="14100"/>
          <ac:spMkLst>
            <pc:docMk/>
            <pc:sldMk cId="1902700339" sldId="366"/>
            <ac:spMk id="3" creationId="{5660F4A6-C100-1949-9DEE-05E637BEBAE3}"/>
          </ac:spMkLst>
        </pc:spChg>
        <pc:spChg chg="mod">
          <ac:chgData name="You Zhou" userId="S::yzhou@parentchildplus.org::c98d0368-7363-46ea-b787-91998b8e2f96" providerId="AD" clId="Web-{FDCACD73-8F01-8FB7-E43D-51BBDA31B880}" dt="2025-10-07T17:05:53.598" v="335" actId="1076"/>
          <ac:spMkLst>
            <pc:docMk/>
            <pc:sldMk cId="1902700339" sldId="366"/>
            <ac:spMk id="9" creationId="{7B90FB87-3995-7192-4B24-27E2290AFDBF}"/>
          </ac:spMkLst>
        </pc:spChg>
        <pc:spChg chg="del mod">
          <ac:chgData name="You Zhou" userId="S::yzhou@parentchildplus.org::c98d0368-7363-46ea-b787-91998b8e2f96" providerId="AD" clId="Web-{FDCACD73-8F01-8FB7-E43D-51BBDA31B880}" dt="2025-10-07T17:14:41.323" v="407"/>
          <ac:spMkLst>
            <pc:docMk/>
            <pc:sldMk cId="1902700339" sldId="366"/>
            <ac:spMk id="13" creationId="{42C9EA8F-F857-D548-AE76-803764DA14B3}"/>
          </ac:spMkLst>
        </pc:spChg>
        <pc:picChg chg="add del">
          <ac:chgData name="You Zhou" userId="S::yzhou@parentchildplus.org::c98d0368-7363-46ea-b787-91998b8e2f96" providerId="AD" clId="Web-{FDCACD73-8F01-8FB7-E43D-51BBDA31B880}" dt="2025-10-07T17:14:36.604" v="406"/>
          <ac:picMkLst>
            <pc:docMk/>
            <pc:sldMk cId="1902700339" sldId="366"/>
            <ac:picMk id="6" creationId="{9A8F7A43-EA03-C947-9721-D6005EA579B2}"/>
          </ac:picMkLst>
        </pc:picChg>
        <pc:picChg chg="mod">
          <ac:chgData name="You Zhou" userId="S::yzhou@parentchildplus.org::c98d0368-7363-46ea-b787-91998b8e2f96" providerId="AD" clId="Web-{FDCACD73-8F01-8FB7-E43D-51BBDA31B880}" dt="2025-10-07T17:21:31.732" v="834" actId="1076"/>
          <ac:picMkLst>
            <pc:docMk/>
            <pc:sldMk cId="1902700339" sldId="366"/>
            <ac:picMk id="7" creationId="{7F721C04-4291-79B1-C36D-686533B7BA8A}"/>
          </ac:picMkLst>
        </pc:picChg>
        <pc:picChg chg="add del mod">
          <ac:chgData name="You Zhou" userId="S::yzhou@parentchildplus.org::c98d0368-7363-46ea-b787-91998b8e2f96" providerId="AD" clId="Web-{FDCACD73-8F01-8FB7-E43D-51BBDA31B880}" dt="2025-10-07T17:14:35.901" v="405"/>
          <ac:picMkLst>
            <pc:docMk/>
            <pc:sldMk cId="1902700339" sldId="366"/>
            <ac:picMk id="12" creationId="{6ED2503C-AB70-2649-81A1-4B26D2758CCA}"/>
          </ac:picMkLst>
        </pc:picChg>
      </pc:sldChg>
      <pc:sldChg chg="del ord">
        <pc:chgData name="You Zhou" userId="S::yzhou@parentchildplus.org::c98d0368-7363-46ea-b787-91998b8e2f96" providerId="AD" clId="Web-{FDCACD73-8F01-8FB7-E43D-51BBDA31B880}" dt="2025-10-07T17:21:33.638" v="835"/>
        <pc:sldMkLst>
          <pc:docMk/>
          <pc:sldMk cId="1467158269" sldId="404"/>
        </pc:sldMkLst>
      </pc:sldChg>
      <pc:sldChg chg="modSp">
        <pc:chgData name="You Zhou" userId="S::yzhou@parentchildplus.org::c98d0368-7363-46ea-b787-91998b8e2f96" providerId="AD" clId="Web-{FDCACD73-8F01-8FB7-E43D-51BBDA31B880}" dt="2025-10-07T13:05:15.814" v="1" actId="20577"/>
        <pc:sldMkLst>
          <pc:docMk/>
          <pc:sldMk cId="852242200" sldId="407"/>
        </pc:sldMkLst>
        <pc:spChg chg="mod">
          <ac:chgData name="You Zhou" userId="S::yzhou@parentchildplus.org::c98d0368-7363-46ea-b787-91998b8e2f96" providerId="AD" clId="Web-{FDCACD73-8F01-8FB7-E43D-51BBDA31B880}" dt="2025-10-07T13:05:15.814" v="1" actId="20577"/>
          <ac:spMkLst>
            <pc:docMk/>
            <pc:sldMk cId="852242200" sldId="407"/>
            <ac:spMk id="2" creationId="{5BCF41AF-22C8-343B-9E19-046CB45089A5}"/>
          </ac:spMkLst>
        </pc:spChg>
      </pc:sldChg>
      <pc:sldChg chg="modSp">
        <pc:chgData name="You Zhou" userId="S::yzhou@parentchildplus.org::c98d0368-7363-46ea-b787-91998b8e2f96" providerId="AD" clId="Web-{FDCACD73-8F01-8FB7-E43D-51BBDA31B880}" dt="2025-10-07T13:16:13.622" v="27" actId="20577"/>
        <pc:sldMkLst>
          <pc:docMk/>
          <pc:sldMk cId="2194814767" sldId="418"/>
        </pc:sldMkLst>
        <pc:spChg chg="mod">
          <ac:chgData name="You Zhou" userId="S::yzhou@parentchildplus.org::c98d0368-7363-46ea-b787-91998b8e2f96" providerId="AD" clId="Web-{FDCACD73-8F01-8FB7-E43D-51BBDA31B880}" dt="2025-10-07T13:16:13.622" v="27" actId="20577"/>
          <ac:spMkLst>
            <pc:docMk/>
            <pc:sldMk cId="2194814767" sldId="418"/>
            <ac:spMk id="8" creationId="{E27844E0-AA75-8D6C-9293-E6F255A80C0D}"/>
          </ac:spMkLst>
        </pc:spChg>
      </pc:sldChg>
      <pc:sldChg chg="modSp">
        <pc:chgData name="You Zhou" userId="S::yzhou@parentchildplus.org::c98d0368-7363-46ea-b787-91998b8e2f96" providerId="AD" clId="Web-{FDCACD73-8F01-8FB7-E43D-51BBDA31B880}" dt="2025-10-07T13:15:19.153" v="4" actId="20577"/>
        <pc:sldMkLst>
          <pc:docMk/>
          <pc:sldMk cId="2898482418" sldId="422"/>
        </pc:sldMkLst>
        <pc:spChg chg="mod">
          <ac:chgData name="You Zhou" userId="S::yzhou@parentchildplus.org::c98d0368-7363-46ea-b787-91998b8e2f96" providerId="AD" clId="Web-{FDCACD73-8F01-8FB7-E43D-51BBDA31B880}" dt="2025-10-07T13:15:19.153" v="4" actId="20577"/>
          <ac:spMkLst>
            <pc:docMk/>
            <pc:sldMk cId="2898482418" sldId="422"/>
            <ac:spMk id="8" creationId="{7DFD4223-0A11-3326-79CC-62C37B26867C}"/>
          </ac:spMkLst>
        </pc:spChg>
      </pc:sldChg>
      <pc:sldChg chg="modSp">
        <pc:chgData name="You Zhou" userId="S::yzhou@parentchildplus.org::c98d0368-7363-46ea-b787-91998b8e2f96" providerId="AD" clId="Web-{FDCACD73-8F01-8FB7-E43D-51BBDA31B880}" dt="2025-10-08T15:31:16.751" v="841" actId="1076"/>
        <pc:sldMkLst>
          <pc:docMk/>
          <pc:sldMk cId="4199449497" sldId="430"/>
        </pc:sldMkLst>
        <pc:spChg chg="mod">
          <ac:chgData name="You Zhou" userId="S::yzhou@parentchildplus.org::c98d0368-7363-46ea-b787-91998b8e2f96" providerId="AD" clId="Web-{FDCACD73-8F01-8FB7-E43D-51BBDA31B880}" dt="2025-10-08T15:31:16.751" v="841" actId="1076"/>
          <ac:spMkLst>
            <pc:docMk/>
            <pc:sldMk cId="4199449497" sldId="430"/>
            <ac:spMk id="7" creationId="{BC16E0E4-67E0-3910-CA51-5DD0E0927A32}"/>
          </ac:spMkLst>
        </pc:spChg>
      </pc:sldChg>
      <pc:sldChg chg="new del">
        <pc:chgData name="You Zhou" userId="S::yzhou@parentchildplus.org::c98d0368-7363-46ea-b787-91998b8e2f96" providerId="AD" clId="Web-{FDCACD73-8F01-8FB7-E43D-51BBDA31B880}" dt="2025-10-07T13:26:23.814" v="93"/>
        <pc:sldMkLst>
          <pc:docMk/>
          <pc:sldMk cId="1031665909" sldId="431"/>
        </pc:sldMkLst>
      </pc:sldChg>
      <pc:sldChg chg="addSp delSp modSp add replId">
        <pc:chgData name="You Zhou" userId="S::yzhou@parentchildplus.org::c98d0368-7363-46ea-b787-91998b8e2f96" providerId="AD" clId="Web-{FDCACD73-8F01-8FB7-E43D-51BBDA31B880}" dt="2025-10-07T17:06:50.708" v="347"/>
        <pc:sldMkLst>
          <pc:docMk/>
          <pc:sldMk cId="2103086826" sldId="432"/>
        </pc:sldMkLst>
        <pc:spChg chg="add del mod">
          <ac:chgData name="You Zhou" userId="S::yzhou@parentchildplus.org::c98d0368-7363-46ea-b787-91998b8e2f96" providerId="AD" clId="Web-{FDCACD73-8F01-8FB7-E43D-51BBDA31B880}" dt="2025-10-07T17:04:34.783" v="326"/>
          <ac:spMkLst>
            <pc:docMk/>
            <pc:sldMk cId="2103086826" sldId="432"/>
            <ac:spMk id="2" creationId="{C17A9F3C-D42B-FF2F-F03E-0D8599908ECC}"/>
          </ac:spMkLst>
        </pc:spChg>
        <pc:spChg chg="add del mod">
          <ac:chgData name="You Zhou" userId="S::yzhou@parentchildplus.org::c98d0368-7363-46ea-b787-91998b8e2f96" providerId="AD" clId="Web-{FDCACD73-8F01-8FB7-E43D-51BBDA31B880}" dt="2025-10-07T17:04:35.736" v="327"/>
          <ac:spMkLst>
            <pc:docMk/>
            <pc:sldMk cId="2103086826" sldId="432"/>
            <ac:spMk id="3" creationId="{29014D09-3C3C-0510-D319-D5ABBBD57C31}"/>
          </ac:spMkLst>
        </pc:spChg>
        <pc:spChg chg="add del mod">
          <ac:chgData name="You Zhou" userId="S::yzhou@parentchildplus.org::c98d0368-7363-46ea-b787-91998b8e2f96" providerId="AD" clId="Web-{FDCACD73-8F01-8FB7-E43D-51BBDA31B880}" dt="2025-10-07T13:29:39.301" v="307"/>
          <ac:spMkLst>
            <pc:docMk/>
            <pc:sldMk cId="2103086826" sldId="432"/>
            <ac:spMk id="4" creationId="{554CF4C9-4BEC-EFE4-5921-D10CDDB4F615}"/>
          </ac:spMkLst>
        </pc:spChg>
        <pc:spChg chg="add del mod">
          <ac:chgData name="You Zhou" userId="S::yzhou@parentchildplus.org::c98d0368-7363-46ea-b787-91998b8e2f96" providerId="AD" clId="Web-{FDCACD73-8F01-8FB7-E43D-51BBDA31B880}" dt="2025-10-07T17:04:36.752" v="328"/>
          <ac:spMkLst>
            <pc:docMk/>
            <pc:sldMk cId="2103086826" sldId="432"/>
            <ac:spMk id="5" creationId="{FF14ECB8-6EED-A36D-15D6-C6F99A5FDFE5}"/>
          </ac:spMkLst>
        </pc:spChg>
        <pc:spChg chg="del">
          <ac:chgData name="You Zhou" userId="S::yzhou@parentchildplus.org::c98d0368-7363-46ea-b787-91998b8e2f96" providerId="AD" clId="Web-{FDCACD73-8F01-8FB7-E43D-51BBDA31B880}" dt="2025-10-07T17:04:09.158" v="316"/>
          <ac:spMkLst>
            <pc:docMk/>
            <pc:sldMk cId="2103086826" sldId="432"/>
            <ac:spMk id="6" creationId="{FE18C755-E99A-2EC3-E7DD-425C1C87626E}"/>
          </ac:spMkLst>
        </pc:spChg>
        <pc:spChg chg="del mod topLvl">
          <ac:chgData name="You Zhou" userId="S::yzhou@parentchildplus.org::c98d0368-7363-46ea-b787-91998b8e2f96" providerId="AD" clId="Web-{FDCACD73-8F01-8FB7-E43D-51BBDA31B880}" dt="2025-10-07T17:06:02.629" v="341"/>
          <ac:spMkLst>
            <pc:docMk/>
            <pc:sldMk cId="2103086826" sldId="432"/>
            <ac:spMk id="7" creationId="{BED51CEB-7505-9EB9-DE56-658126CF5682}"/>
          </ac:spMkLst>
        </pc:spChg>
        <pc:spChg chg="mod topLvl">
          <ac:chgData name="You Zhou" userId="S::yzhou@parentchildplus.org::c98d0368-7363-46ea-b787-91998b8e2f96" providerId="AD" clId="Web-{FDCACD73-8F01-8FB7-E43D-51BBDA31B880}" dt="2025-10-07T17:06:50.708" v="347"/>
          <ac:spMkLst>
            <pc:docMk/>
            <pc:sldMk cId="2103086826" sldId="432"/>
            <ac:spMk id="8" creationId="{9A1B87D9-9E83-6742-9A84-1807DF4FA6BA}"/>
          </ac:spMkLst>
        </pc:spChg>
        <pc:spChg chg="add mod">
          <ac:chgData name="You Zhou" userId="S::yzhou@parentchildplus.org::c98d0368-7363-46ea-b787-91998b8e2f96" providerId="AD" clId="Web-{FDCACD73-8F01-8FB7-E43D-51BBDA31B880}" dt="2025-10-07T17:06:43.927" v="346"/>
          <ac:spMkLst>
            <pc:docMk/>
            <pc:sldMk cId="2103086826" sldId="432"/>
            <ac:spMk id="9" creationId="{678E2D93-B025-332F-36A6-7B75914DDFA0}"/>
          </ac:spMkLst>
        </pc:spChg>
        <pc:spChg chg="mod">
          <ac:chgData name="You Zhou" userId="S::yzhou@parentchildplus.org::c98d0368-7363-46ea-b787-91998b8e2f96" providerId="AD" clId="Web-{FDCACD73-8F01-8FB7-E43D-51BBDA31B880}" dt="2025-10-07T13:28:55.738" v="295"/>
          <ac:spMkLst>
            <pc:docMk/>
            <pc:sldMk cId="2103086826" sldId="432"/>
            <ac:spMk id="439" creationId="{1E687ECA-7DFC-1EB6-1B37-CC52BA91E30E}"/>
          </ac:spMkLst>
        </pc:spChg>
        <pc:spChg chg="mod">
          <ac:chgData name="You Zhou" userId="S::yzhou@parentchildplus.org::c98d0368-7363-46ea-b787-91998b8e2f96" providerId="AD" clId="Web-{FDCACD73-8F01-8FB7-E43D-51BBDA31B880}" dt="2025-10-07T13:29:00.676" v="297"/>
          <ac:spMkLst>
            <pc:docMk/>
            <pc:sldMk cId="2103086826" sldId="432"/>
            <ac:spMk id="440" creationId="{E50C45D8-AEB5-7CB3-72F8-6E0C15B20C83}"/>
          </ac:spMkLst>
        </pc:spChg>
        <pc:spChg chg="mod">
          <ac:chgData name="You Zhou" userId="S::yzhou@parentchildplus.org::c98d0368-7363-46ea-b787-91998b8e2f96" providerId="AD" clId="Web-{FDCACD73-8F01-8FB7-E43D-51BBDA31B880}" dt="2025-10-07T13:29:05.707" v="299"/>
          <ac:spMkLst>
            <pc:docMk/>
            <pc:sldMk cId="2103086826" sldId="432"/>
            <ac:spMk id="441" creationId="{CCBF9605-BDC4-0DDB-D825-900FB990B1B7}"/>
          </ac:spMkLst>
        </pc:spChg>
        <pc:spChg chg="del">
          <ac:chgData name="You Zhou" userId="S::yzhou@parentchildplus.org::c98d0368-7363-46ea-b787-91998b8e2f96" providerId="AD" clId="Web-{FDCACD73-8F01-8FB7-E43D-51BBDA31B880}" dt="2025-10-07T13:27:38.627" v="201"/>
          <ac:spMkLst>
            <pc:docMk/>
            <pc:sldMk cId="2103086826" sldId="432"/>
            <ac:spMk id="442" creationId="{1849D06A-06C0-8404-556C-043574E140EC}"/>
          </ac:spMkLst>
        </pc:spChg>
        <pc:grpChg chg="add del mod">
          <ac:chgData name="You Zhou" userId="S::yzhou@parentchildplus.org::c98d0368-7363-46ea-b787-91998b8e2f96" providerId="AD" clId="Web-{FDCACD73-8F01-8FB7-E43D-51BBDA31B880}" dt="2025-10-07T17:06:02.629" v="341"/>
          <ac:grpSpMkLst>
            <pc:docMk/>
            <pc:sldMk cId="2103086826" sldId="432"/>
            <ac:grpSpMk id="4" creationId="{07A4671F-1CBB-17CF-50F6-C9D7E0253580}"/>
          </ac:grpSpMkLst>
        </pc:grpChg>
        <pc:grpChg chg="mod">
          <ac:chgData name="You Zhou" userId="S::yzhou@parentchildplus.org::c98d0368-7363-46ea-b787-91998b8e2f96" providerId="AD" clId="Web-{FDCACD73-8F01-8FB7-E43D-51BBDA31B880}" dt="2025-10-07T13:29:11.848" v="301" actId="14100"/>
          <ac:grpSpMkLst>
            <pc:docMk/>
            <pc:sldMk cId="2103086826" sldId="432"/>
            <ac:grpSpMk id="438" creationId="{0F65CF0C-114C-C489-4E48-B395A2052369}"/>
          </ac:grpSpMkLst>
        </pc:grpChg>
        <pc:grpChg chg="del">
          <ac:chgData name="You Zhou" userId="S::yzhou@parentchildplus.org::c98d0368-7363-46ea-b787-91998b8e2f96" providerId="AD" clId="Web-{FDCACD73-8F01-8FB7-E43D-51BBDA31B880}" dt="2025-10-07T13:26:27.845" v="94"/>
          <ac:grpSpMkLst>
            <pc:docMk/>
            <pc:sldMk cId="2103086826" sldId="432"/>
            <ac:grpSpMk id="443" creationId="{7FEF7377-FC5C-5937-7B56-7D4199C402D4}"/>
          </ac:grpSpMkLst>
        </pc:grpChg>
        <pc:grpChg chg="del">
          <ac:chgData name="You Zhou" userId="S::yzhou@parentchildplus.org::c98d0368-7363-46ea-b787-91998b8e2f96" providerId="AD" clId="Web-{FDCACD73-8F01-8FB7-E43D-51BBDA31B880}" dt="2025-10-07T13:26:31.689" v="95"/>
          <ac:grpSpMkLst>
            <pc:docMk/>
            <pc:sldMk cId="2103086826" sldId="432"/>
            <ac:grpSpMk id="456" creationId="{05481161-3B37-B4CD-21D3-72348F2D83D4}"/>
          </ac:grpSpMkLst>
        </pc:grpChg>
      </pc:sldChg>
    </pc:docChg>
  </pc:docChgLst>
  <pc:docChgLst>
    <pc:chgData name="You Zhou" userId="S::yzhou@parentchildplus.org::c98d0368-7363-46ea-b787-91998b8e2f96" providerId="AD" clId="Web-{194ADD58-FE21-7176-DABE-BD167B18DC45}"/>
    <pc:docChg chg="addSld delSld modSld sldOrd">
      <pc:chgData name="You Zhou" userId="S::yzhou@parentchildplus.org::c98d0368-7363-46ea-b787-91998b8e2f96" providerId="AD" clId="Web-{194ADD58-FE21-7176-DABE-BD167B18DC45}" dt="2025-10-02T19:24:34.674" v="1423" actId="1076"/>
      <pc:docMkLst>
        <pc:docMk/>
      </pc:docMkLst>
      <pc:sldChg chg="ord">
        <pc:chgData name="You Zhou" userId="S::yzhou@parentchildplus.org::c98d0368-7363-46ea-b787-91998b8e2f96" providerId="AD" clId="Web-{194ADD58-FE21-7176-DABE-BD167B18DC45}" dt="2025-10-02T14:13:08.252" v="1360"/>
        <pc:sldMkLst>
          <pc:docMk/>
          <pc:sldMk cId="0" sldId="276"/>
        </pc:sldMkLst>
      </pc:sldChg>
      <pc:sldChg chg="ord">
        <pc:chgData name="You Zhou" userId="S::yzhou@parentchildplus.org::c98d0368-7363-46ea-b787-91998b8e2f96" providerId="AD" clId="Web-{194ADD58-FE21-7176-DABE-BD167B18DC45}" dt="2025-10-02T14:13:08.252" v="1359"/>
        <pc:sldMkLst>
          <pc:docMk/>
          <pc:sldMk cId="0" sldId="277"/>
        </pc:sldMkLst>
      </pc:sldChg>
      <pc:sldChg chg="ord">
        <pc:chgData name="You Zhou" userId="S::yzhou@parentchildplus.org::c98d0368-7363-46ea-b787-91998b8e2f96" providerId="AD" clId="Web-{194ADD58-FE21-7176-DABE-BD167B18DC45}" dt="2025-10-02T14:13:08.252" v="1358"/>
        <pc:sldMkLst>
          <pc:docMk/>
          <pc:sldMk cId="0" sldId="278"/>
        </pc:sldMkLst>
      </pc:sldChg>
      <pc:sldChg chg="ord">
        <pc:chgData name="You Zhou" userId="S::yzhou@parentchildplus.org::c98d0368-7363-46ea-b787-91998b8e2f96" providerId="AD" clId="Web-{194ADD58-FE21-7176-DABE-BD167B18DC45}" dt="2025-10-02T14:13:08.252" v="1362"/>
        <pc:sldMkLst>
          <pc:docMk/>
          <pc:sldMk cId="0" sldId="285"/>
        </pc:sldMkLst>
      </pc:sldChg>
      <pc:sldChg chg="ord">
        <pc:chgData name="You Zhou" userId="S::yzhou@parentchildplus.org::c98d0368-7363-46ea-b787-91998b8e2f96" providerId="AD" clId="Web-{194ADD58-FE21-7176-DABE-BD167B18DC45}" dt="2025-10-02T14:13:08.252" v="1361"/>
        <pc:sldMkLst>
          <pc:docMk/>
          <pc:sldMk cId="4048064851" sldId="353"/>
        </pc:sldMkLst>
      </pc:sldChg>
      <pc:sldChg chg="modSp">
        <pc:chgData name="You Zhou" userId="S::yzhou@parentchildplus.org::c98d0368-7363-46ea-b787-91998b8e2f96" providerId="AD" clId="Web-{194ADD58-FE21-7176-DABE-BD167B18DC45}" dt="2025-10-02T15:14:01.392" v="1383" actId="20577"/>
        <pc:sldMkLst>
          <pc:docMk/>
          <pc:sldMk cId="1902700339" sldId="366"/>
        </pc:sldMkLst>
        <pc:spChg chg="mod">
          <ac:chgData name="You Zhou" userId="S::yzhou@parentchildplus.org::c98d0368-7363-46ea-b787-91998b8e2f96" providerId="AD" clId="Web-{194ADD58-FE21-7176-DABE-BD167B18DC45}" dt="2025-10-02T15:14:01.392" v="1383" actId="20577"/>
          <ac:spMkLst>
            <pc:docMk/>
            <pc:sldMk cId="1902700339" sldId="366"/>
            <ac:spMk id="3" creationId="{5660F4A6-C100-1949-9DEE-05E637BEBAE3}"/>
          </ac:spMkLst>
        </pc:spChg>
      </pc:sldChg>
      <pc:sldChg chg="modSp">
        <pc:chgData name="You Zhou" userId="S::yzhou@parentchildplus.org::c98d0368-7363-46ea-b787-91998b8e2f96" providerId="AD" clId="Web-{194ADD58-FE21-7176-DABE-BD167B18DC45}" dt="2025-10-02T19:24:34.674" v="1423" actId="1076"/>
        <pc:sldMkLst>
          <pc:docMk/>
          <pc:sldMk cId="3537562594" sldId="394"/>
        </pc:sldMkLst>
        <pc:spChg chg="mod">
          <ac:chgData name="You Zhou" userId="S::yzhou@parentchildplus.org::c98d0368-7363-46ea-b787-91998b8e2f96" providerId="AD" clId="Web-{194ADD58-FE21-7176-DABE-BD167B18DC45}" dt="2025-10-02T19:24:34.674" v="1423" actId="1076"/>
          <ac:spMkLst>
            <pc:docMk/>
            <pc:sldMk cId="3537562594" sldId="394"/>
            <ac:spMk id="2" creationId="{823415A9-94B6-FF42-A231-922400FDDFCB}"/>
          </ac:spMkLst>
        </pc:spChg>
        <pc:spChg chg="mod">
          <ac:chgData name="You Zhou" userId="S::yzhou@parentchildplus.org::c98d0368-7363-46ea-b787-91998b8e2f96" providerId="AD" clId="Web-{194ADD58-FE21-7176-DABE-BD167B18DC45}" dt="2025-10-02T19:23:50.704" v="1412" actId="20577"/>
          <ac:spMkLst>
            <pc:docMk/>
            <pc:sldMk cId="3537562594" sldId="394"/>
            <ac:spMk id="3" creationId="{5CB00998-3B9E-9A42-99E3-28A441B6E004}"/>
          </ac:spMkLst>
        </pc:spChg>
      </pc:sldChg>
      <pc:sldChg chg="modSp modCm">
        <pc:chgData name="You Zhou" userId="S::yzhou@parentchildplus.org::c98d0368-7363-46ea-b787-91998b8e2f96" providerId="AD" clId="Web-{194ADD58-FE21-7176-DABE-BD167B18DC45}" dt="2025-10-02T19:23:11.484" v="1406" actId="20577"/>
        <pc:sldMkLst>
          <pc:docMk/>
          <pc:sldMk cId="3748120850" sldId="396"/>
        </pc:sldMkLst>
        <pc:spChg chg="mod">
          <ac:chgData name="You Zhou" userId="S::yzhou@parentchildplus.org::c98d0368-7363-46ea-b787-91998b8e2f96" providerId="AD" clId="Web-{194ADD58-FE21-7176-DABE-BD167B18DC45}" dt="2025-10-02T19:22:29.592" v="1396" actId="20577"/>
          <ac:spMkLst>
            <pc:docMk/>
            <pc:sldMk cId="3748120850" sldId="396"/>
            <ac:spMk id="2" creationId="{AE4FD150-51AD-50F8-1F44-CA0B9BD323F9}"/>
          </ac:spMkLst>
        </pc:spChg>
        <pc:spChg chg="mod">
          <ac:chgData name="You Zhou" userId="S::yzhou@parentchildplus.org::c98d0368-7363-46ea-b787-91998b8e2f96" providerId="AD" clId="Web-{194ADD58-FE21-7176-DABE-BD167B18DC45}" dt="2025-10-02T19:23:11.484" v="1406" actId="20577"/>
          <ac:spMkLst>
            <pc:docMk/>
            <pc:sldMk cId="3748120850" sldId="396"/>
            <ac:spMk id="3" creationId="{72C50901-DE19-53D4-5159-A61E47547D92}"/>
          </ac:spMkLst>
        </pc:spChg>
        <pc:extLst>
          <p:ext xmlns:p="http://schemas.openxmlformats.org/presentationml/2006/main" uri="{D6D511B9-2390-475A-947B-AFAB55BFBCF1}">
            <pc226:cmChg xmlns:pc226="http://schemas.microsoft.com/office/powerpoint/2022/06/main/command" chg="mod">
              <pc226:chgData name="You Zhou" userId="S::yzhou@parentchildplus.org::c98d0368-7363-46ea-b787-91998b8e2f96" providerId="AD" clId="Web-{194ADD58-FE21-7176-DABE-BD167B18DC45}" dt="2025-10-02T19:23:09.687" v="1405" actId="20577"/>
              <pc2:cmMkLst xmlns:pc2="http://schemas.microsoft.com/office/powerpoint/2019/9/main/command">
                <pc:docMk/>
                <pc:sldMk cId="3748120850" sldId="396"/>
                <pc2:cmMk id="{7AC64CB0-5363-4776-8ECB-C866689FF874}"/>
              </pc2:cmMkLst>
            </pc226:cmChg>
          </p:ext>
        </pc:extLst>
      </pc:sldChg>
      <pc:sldChg chg="modSp">
        <pc:chgData name="You Zhou" userId="S::yzhou@parentchildplus.org::c98d0368-7363-46ea-b787-91998b8e2f96" providerId="AD" clId="Web-{194ADD58-FE21-7176-DABE-BD167B18DC45}" dt="2025-10-02T14:04:35.805" v="1269" actId="20577"/>
        <pc:sldMkLst>
          <pc:docMk/>
          <pc:sldMk cId="861566185" sldId="405"/>
        </pc:sldMkLst>
        <pc:spChg chg="mod">
          <ac:chgData name="You Zhou" userId="S::yzhou@parentchildplus.org::c98d0368-7363-46ea-b787-91998b8e2f96" providerId="AD" clId="Web-{194ADD58-FE21-7176-DABE-BD167B18DC45}" dt="2025-10-02T14:04:35.805" v="1269" actId="20577"/>
          <ac:spMkLst>
            <pc:docMk/>
            <pc:sldMk cId="861566185" sldId="405"/>
            <ac:spMk id="2" creationId="{D1C8DA38-A088-CE91-9354-8DEA94DE813E}"/>
          </ac:spMkLst>
        </pc:spChg>
      </pc:sldChg>
      <pc:sldChg chg="addSp modSp">
        <pc:chgData name="You Zhou" userId="S::yzhou@parentchildplus.org::c98d0368-7363-46ea-b787-91998b8e2f96" providerId="AD" clId="Web-{194ADD58-FE21-7176-DABE-BD167B18DC45}" dt="2025-10-01T15:19:36.312" v="41" actId="1076"/>
        <pc:sldMkLst>
          <pc:docMk/>
          <pc:sldMk cId="2368310943" sldId="411"/>
        </pc:sldMkLst>
        <pc:spChg chg="add mod">
          <ac:chgData name="You Zhou" userId="S::yzhou@parentchildplus.org::c98d0368-7363-46ea-b787-91998b8e2f96" providerId="AD" clId="Web-{194ADD58-FE21-7176-DABE-BD167B18DC45}" dt="2025-10-01T15:19:02.543" v="21" actId="14100"/>
          <ac:spMkLst>
            <pc:docMk/>
            <pc:sldMk cId="2368310943" sldId="411"/>
            <ac:spMk id="2" creationId="{A4E2FCDE-53AD-D36D-DFA4-7491D10A544C}"/>
          </ac:spMkLst>
        </pc:spChg>
        <pc:spChg chg="add mod">
          <ac:chgData name="You Zhou" userId="S::yzhou@parentchildplus.org::c98d0368-7363-46ea-b787-91998b8e2f96" providerId="AD" clId="Web-{194ADD58-FE21-7176-DABE-BD167B18DC45}" dt="2025-10-01T15:19:36.312" v="41" actId="1076"/>
          <ac:spMkLst>
            <pc:docMk/>
            <pc:sldMk cId="2368310943" sldId="411"/>
            <ac:spMk id="3" creationId="{9DFA9320-AB41-E1C4-810B-56FAC3CCE651}"/>
          </ac:spMkLst>
        </pc:spChg>
        <pc:spChg chg="mod">
          <ac:chgData name="You Zhou" userId="S::yzhou@parentchildplus.org::c98d0368-7363-46ea-b787-91998b8e2f96" providerId="AD" clId="Web-{194ADD58-FE21-7176-DABE-BD167B18DC45}" dt="2025-10-01T15:18:45.057" v="17" actId="14100"/>
          <ac:spMkLst>
            <pc:docMk/>
            <pc:sldMk cId="2368310943" sldId="411"/>
            <ac:spMk id="598" creationId="{80F8971B-738D-16E3-B15E-8A5F45E9956D}"/>
          </ac:spMkLst>
        </pc:spChg>
        <pc:spChg chg="mod">
          <ac:chgData name="You Zhou" userId="S::yzhou@parentchildplus.org::c98d0368-7363-46ea-b787-91998b8e2f96" providerId="AD" clId="Web-{194ADD58-FE21-7176-DABE-BD167B18DC45}" dt="2025-10-01T15:18:50.526" v="18" actId="14100"/>
          <ac:spMkLst>
            <pc:docMk/>
            <pc:sldMk cId="2368310943" sldId="411"/>
            <ac:spMk id="601" creationId="{1B0CB7BE-C7B2-AD18-C797-79252E4E2ECD}"/>
          </ac:spMkLst>
        </pc:spChg>
        <pc:spChg chg="mod">
          <ac:chgData name="You Zhou" userId="S::yzhou@parentchildplus.org::c98d0368-7363-46ea-b787-91998b8e2f96" providerId="AD" clId="Web-{194ADD58-FE21-7176-DABE-BD167B18DC45}" dt="2025-10-01T15:18:54.058" v="19" actId="14100"/>
          <ac:spMkLst>
            <pc:docMk/>
            <pc:sldMk cId="2368310943" sldId="411"/>
            <ac:spMk id="604" creationId="{82F471CE-22A7-0486-3FBC-81E761F43BE3}"/>
          </ac:spMkLst>
        </pc:spChg>
        <pc:spChg chg="mod">
          <ac:chgData name="You Zhou" userId="S::yzhou@parentchildplus.org::c98d0368-7363-46ea-b787-91998b8e2f96" providerId="AD" clId="Web-{194ADD58-FE21-7176-DABE-BD167B18DC45}" dt="2025-10-01T15:18:58.355" v="20" actId="14100"/>
          <ac:spMkLst>
            <pc:docMk/>
            <pc:sldMk cId="2368310943" sldId="411"/>
            <ac:spMk id="607" creationId="{BBDC34C4-5B94-62FD-6D7E-BB727CAC1DA8}"/>
          </ac:spMkLst>
        </pc:spChg>
      </pc:sldChg>
      <pc:sldChg chg="modSp modNotes">
        <pc:chgData name="You Zhou" userId="S::yzhou@parentchildplus.org::c98d0368-7363-46ea-b787-91998b8e2f96" providerId="AD" clId="Web-{194ADD58-FE21-7176-DABE-BD167B18DC45}" dt="2025-10-01T15:36:59.776" v="768"/>
        <pc:sldMkLst>
          <pc:docMk/>
          <pc:sldMk cId="3793778808" sldId="412"/>
        </pc:sldMkLst>
        <pc:spChg chg="mod">
          <ac:chgData name="You Zhou" userId="S::yzhou@parentchildplus.org::c98d0368-7363-46ea-b787-91998b8e2f96" providerId="AD" clId="Web-{194ADD58-FE21-7176-DABE-BD167B18DC45}" dt="2025-10-01T15:19:46.359" v="43" actId="20577"/>
          <ac:spMkLst>
            <pc:docMk/>
            <pc:sldMk cId="3793778808" sldId="412"/>
            <ac:spMk id="2" creationId="{85893AA6-57D1-B364-6316-3089CDE36339}"/>
          </ac:spMkLst>
        </pc:spChg>
        <pc:spChg chg="mod">
          <ac:chgData name="You Zhou" userId="S::yzhou@parentchildplus.org::c98d0368-7363-46ea-b787-91998b8e2f96" providerId="AD" clId="Web-{194ADD58-FE21-7176-DABE-BD167B18DC45}" dt="2025-10-01T15:35:18.979" v="766" actId="20577"/>
          <ac:spMkLst>
            <pc:docMk/>
            <pc:sldMk cId="3793778808" sldId="412"/>
            <ac:spMk id="3" creationId="{83BDCB1D-A0DD-4C99-E457-0DB4DDE600BF}"/>
          </ac:spMkLst>
        </pc:spChg>
      </pc:sldChg>
      <pc:sldChg chg="modSp add ord replId">
        <pc:chgData name="You Zhou" userId="S::yzhou@parentchildplus.org::c98d0368-7363-46ea-b787-91998b8e2f96" providerId="AD" clId="Web-{194ADD58-FE21-7176-DABE-BD167B18DC45}" dt="2025-10-02T17:11:17.896" v="1388" actId="20577"/>
        <pc:sldMkLst>
          <pc:docMk/>
          <pc:sldMk cId="25836140" sldId="414"/>
        </pc:sldMkLst>
        <pc:spChg chg="mod">
          <ac:chgData name="You Zhou" userId="S::yzhou@parentchildplus.org::c98d0368-7363-46ea-b787-91998b8e2f96" providerId="AD" clId="Web-{194ADD58-FE21-7176-DABE-BD167B18DC45}" dt="2025-10-02T17:11:17.896" v="1388" actId="20577"/>
          <ac:spMkLst>
            <pc:docMk/>
            <pc:sldMk cId="25836140" sldId="414"/>
            <ac:spMk id="2" creationId="{6D2AD388-90A0-3FC3-3280-4FEFEB78FC74}"/>
          </ac:spMkLst>
        </pc:spChg>
        <pc:spChg chg="mod">
          <ac:chgData name="You Zhou" userId="S::yzhou@parentchildplus.org::c98d0368-7363-46ea-b787-91998b8e2f96" providerId="AD" clId="Web-{194ADD58-FE21-7176-DABE-BD167B18DC45}" dt="2025-10-01T15:29:23.915" v="520" actId="20577"/>
          <ac:spMkLst>
            <pc:docMk/>
            <pc:sldMk cId="25836140" sldId="414"/>
            <ac:spMk id="3" creationId="{622C6492-C9B0-5C94-13E3-DBA004ABE9CD}"/>
          </ac:spMkLst>
        </pc:spChg>
      </pc:sldChg>
      <pc:sldChg chg="modSp add replId">
        <pc:chgData name="You Zhou" userId="S::yzhou@parentchildplus.org::c98d0368-7363-46ea-b787-91998b8e2f96" providerId="AD" clId="Web-{194ADD58-FE21-7176-DABE-BD167B18DC45}" dt="2025-10-01T15:54:41.924" v="1192" actId="20577"/>
        <pc:sldMkLst>
          <pc:docMk/>
          <pc:sldMk cId="1187292542" sldId="415"/>
        </pc:sldMkLst>
        <pc:spChg chg="mod">
          <ac:chgData name="You Zhou" userId="S::yzhou@parentchildplus.org::c98d0368-7363-46ea-b787-91998b8e2f96" providerId="AD" clId="Web-{194ADD58-FE21-7176-DABE-BD167B18DC45}" dt="2025-10-01T15:30:15.791" v="529" actId="20577"/>
          <ac:spMkLst>
            <pc:docMk/>
            <pc:sldMk cId="1187292542" sldId="415"/>
            <ac:spMk id="2" creationId="{5752F31E-A2AA-5E95-91F8-A7BB32815611}"/>
          </ac:spMkLst>
        </pc:spChg>
        <pc:spChg chg="mod">
          <ac:chgData name="You Zhou" userId="S::yzhou@parentchildplus.org::c98d0368-7363-46ea-b787-91998b8e2f96" providerId="AD" clId="Web-{194ADD58-FE21-7176-DABE-BD167B18DC45}" dt="2025-10-01T15:54:41.924" v="1192" actId="20577"/>
          <ac:spMkLst>
            <pc:docMk/>
            <pc:sldMk cId="1187292542" sldId="415"/>
            <ac:spMk id="3" creationId="{5C4974DF-A5F7-7610-45A6-224C43DF0B5A}"/>
          </ac:spMkLst>
        </pc:spChg>
      </pc:sldChg>
      <pc:sldChg chg="addSp modSp add replId">
        <pc:chgData name="You Zhou" userId="S::yzhou@parentchildplus.org::c98d0368-7363-46ea-b787-91998b8e2f96" providerId="AD" clId="Web-{194ADD58-FE21-7176-DABE-BD167B18DC45}" dt="2025-10-02T15:13:13.610" v="1376" actId="20577"/>
        <pc:sldMkLst>
          <pc:docMk/>
          <pc:sldMk cId="3621820108" sldId="416"/>
        </pc:sldMkLst>
        <pc:spChg chg="mod">
          <ac:chgData name="You Zhou" userId="S::yzhou@parentchildplus.org::c98d0368-7363-46ea-b787-91998b8e2f96" providerId="AD" clId="Web-{194ADD58-FE21-7176-DABE-BD167B18DC45}" dt="2025-10-02T15:13:13.610" v="1376" actId="20577"/>
          <ac:spMkLst>
            <pc:docMk/>
            <pc:sldMk cId="3621820108" sldId="416"/>
            <ac:spMk id="2" creationId="{17DE77B7-D762-A07A-B5F0-4798DBFB8617}"/>
          </ac:spMkLst>
        </pc:spChg>
        <pc:spChg chg="mod">
          <ac:chgData name="You Zhou" userId="S::yzhou@parentchildplus.org::c98d0368-7363-46ea-b787-91998b8e2f96" providerId="AD" clId="Web-{194ADD58-FE21-7176-DABE-BD167B18DC45}" dt="2025-10-02T14:05:41.354" v="1276" actId="20577"/>
          <ac:spMkLst>
            <pc:docMk/>
            <pc:sldMk cId="3621820108" sldId="416"/>
            <ac:spMk id="3" creationId="{DE19249A-57A6-78DB-8888-4A7951FE7C8A}"/>
          </ac:spMkLst>
        </pc:spChg>
        <pc:spChg chg="add mod">
          <ac:chgData name="You Zhou" userId="S::yzhou@parentchildplus.org::c98d0368-7363-46ea-b787-91998b8e2f96" providerId="AD" clId="Web-{194ADD58-FE21-7176-DABE-BD167B18DC45}" dt="2025-10-01T15:59:52.570" v="1266" actId="14100"/>
          <ac:spMkLst>
            <pc:docMk/>
            <pc:sldMk cId="3621820108" sldId="416"/>
            <ac:spMk id="4" creationId="{293AE4B8-E3C6-2D8A-2294-E2C9D46CADA6}"/>
          </ac:spMkLst>
        </pc:spChg>
        <pc:spChg chg="add mod">
          <ac:chgData name="You Zhou" userId="S::yzhou@parentchildplus.org::c98d0368-7363-46ea-b787-91998b8e2f96" providerId="AD" clId="Web-{194ADD58-FE21-7176-DABE-BD167B18DC45}" dt="2025-10-01T15:49:18.143" v="973" actId="1076"/>
          <ac:spMkLst>
            <pc:docMk/>
            <pc:sldMk cId="3621820108" sldId="416"/>
            <ac:spMk id="5" creationId="{AC273470-0405-096E-F71A-27C33AF15303}"/>
          </ac:spMkLst>
        </pc:spChg>
      </pc:sldChg>
      <pc:sldChg chg="add">
        <pc:chgData name="You Zhou" userId="S::yzhou@parentchildplus.org::c98d0368-7363-46ea-b787-91998b8e2f96" providerId="AD" clId="Web-{194ADD58-FE21-7176-DABE-BD167B18DC45}" dt="2025-10-02T14:14:45.417" v="1366"/>
        <pc:sldMkLst>
          <pc:docMk/>
          <pc:sldMk cId="2194814767" sldId="418"/>
        </pc:sldMkLst>
      </pc:sldChg>
      <pc:sldChg chg="add">
        <pc:chgData name="You Zhou" userId="S::yzhou@parentchildplus.org::c98d0368-7363-46ea-b787-91998b8e2f96" providerId="AD" clId="Web-{194ADD58-FE21-7176-DABE-BD167B18DC45}" dt="2025-10-02T15:11:03.795" v="1368"/>
        <pc:sldMkLst>
          <pc:docMk/>
          <pc:sldMk cId="3786994007" sldId="419"/>
        </pc:sldMkLst>
      </pc:sldChg>
      <pc:sldChg chg="add">
        <pc:chgData name="You Zhou" userId="S::yzhou@parentchildplus.org::c98d0368-7363-46ea-b787-91998b8e2f96" providerId="AD" clId="Web-{194ADD58-FE21-7176-DABE-BD167B18DC45}" dt="2025-10-02T15:11:27.873" v="1369"/>
        <pc:sldMkLst>
          <pc:docMk/>
          <pc:sldMk cId="451222256" sldId="420"/>
        </pc:sldMkLst>
      </pc:sldChg>
    </pc:docChg>
  </pc:docChgLst>
  <pc:docChgLst>
    <pc:chgData name="You Zhou" userId="S::yzhou@parentchildplus.org::c98d0368-7363-46ea-b787-91998b8e2f96" providerId="AD" clId="Web-{CDC157FE-D710-32E4-014E-9B867B8256AB}"/>
    <pc:docChg chg="addSld delSld modSld sldOrd">
      <pc:chgData name="You Zhou" userId="S::yzhou@parentchildplus.org::c98d0368-7363-46ea-b787-91998b8e2f96" providerId="AD" clId="Web-{CDC157FE-D710-32E4-014E-9B867B8256AB}" dt="2025-10-03T19:06:48.808" v="106"/>
      <pc:docMkLst>
        <pc:docMk/>
      </pc:docMkLst>
      <pc:sldChg chg="modSp">
        <pc:chgData name="You Zhou" userId="S::yzhou@parentchildplus.org::c98d0368-7363-46ea-b787-91998b8e2f96" providerId="AD" clId="Web-{CDC157FE-D710-32E4-014E-9B867B8256AB}" dt="2025-10-03T18:36:19.618" v="3" actId="20577"/>
        <pc:sldMkLst>
          <pc:docMk/>
          <pc:sldMk cId="1902700339" sldId="366"/>
        </pc:sldMkLst>
        <pc:spChg chg="mod">
          <ac:chgData name="You Zhou" userId="S::yzhou@parentchildplus.org::c98d0368-7363-46ea-b787-91998b8e2f96" providerId="AD" clId="Web-{CDC157FE-D710-32E4-014E-9B867B8256AB}" dt="2025-10-03T18:36:19.618" v="3" actId="20577"/>
          <ac:spMkLst>
            <pc:docMk/>
            <pc:sldMk cId="1902700339" sldId="366"/>
            <ac:spMk id="2" creationId="{177928BD-197F-FB45-A3D6-9A20EE7B2E30}"/>
          </ac:spMkLst>
        </pc:spChg>
      </pc:sldChg>
      <pc:sldChg chg="addSp delSp modSp">
        <pc:chgData name="You Zhou" userId="S::yzhou@parentchildplus.org::c98d0368-7363-46ea-b787-91998b8e2f96" providerId="AD" clId="Web-{CDC157FE-D710-32E4-014E-9B867B8256AB}" dt="2025-10-03T18:58:52.999" v="58"/>
        <pc:sldMkLst>
          <pc:docMk/>
          <pc:sldMk cId="4043851100" sldId="424"/>
        </pc:sldMkLst>
        <pc:spChg chg="mod">
          <ac:chgData name="You Zhou" userId="S::yzhou@parentchildplus.org::c98d0368-7363-46ea-b787-91998b8e2f96" providerId="AD" clId="Web-{CDC157FE-D710-32E4-014E-9B867B8256AB}" dt="2025-10-03T18:56:58.295" v="51" actId="20577"/>
          <ac:spMkLst>
            <pc:docMk/>
            <pc:sldMk cId="4043851100" sldId="424"/>
            <ac:spMk id="2" creationId="{0EB03DB4-A2BD-4117-B922-BB865352A6B1}"/>
          </ac:spMkLst>
        </pc:spChg>
        <pc:spChg chg="mod">
          <ac:chgData name="You Zhou" userId="S::yzhou@parentchildplus.org::c98d0368-7363-46ea-b787-91998b8e2f96" providerId="AD" clId="Web-{CDC157FE-D710-32E4-014E-9B867B8256AB}" dt="2025-10-03T18:57:02.748" v="53" actId="20577"/>
          <ac:spMkLst>
            <pc:docMk/>
            <pc:sldMk cId="4043851100" sldId="424"/>
            <ac:spMk id="3" creationId="{F703FE2D-9C8C-4176-9BA5-321BD863AACE}"/>
          </ac:spMkLst>
        </pc:spChg>
        <pc:picChg chg="add mod">
          <ac:chgData name="You Zhou" userId="S::yzhou@parentchildplus.org::c98d0368-7363-46ea-b787-91998b8e2f96" providerId="AD" clId="Web-{CDC157FE-D710-32E4-014E-9B867B8256AB}" dt="2025-10-03T18:58:40.702" v="57" actId="1076"/>
          <ac:picMkLst>
            <pc:docMk/>
            <pc:sldMk cId="4043851100" sldId="424"/>
            <ac:picMk id="5" creationId="{1B6CAD40-8E3E-EC7D-B801-8025F44A1470}"/>
          </ac:picMkLst>
        </pc:picChg>
      </pc:sldChg>
      <pc:sldChg chg="modSp">
        <pc:chgData name="You Zhou" userId="S::yzhou@parentchildplus.org::c98d0368-7363-46ea-b787-91998b8e2f96" providerId="AD" clId="Web-{CDC157FE-D710-32E4-014E-9B867B8256AB}" dt="2025-10-03T18:37:53.182" v="45" actId="20577"/>
        <pc:sldMkLst>
          <pc:docMk/>
          <pc:sldMk cId="795939218" sldId="425"/>
        </pc:sldMkLst>
        <pc:spChg chg="mod">
          <ac:chgData name="You Zhou" userId="S::yzhou@parentchildplus.org::c98d0368-7363-46ea-b787-91998b8e2f96" providerId="AD" clId="Web-{CDC157FE-D710-32E4-014E-9B867B8256AB}" dt="2025-10-03T18:37:53.182" v="45" actId="20577"/>
          <ac:spMkLst>
            <pc:docMk/>
            <pc:sldMk cId="795939218" sldId="425"/>
            <ac:spMk id="4" creationId="{AC7969D5-EEAD-B4D0-5106-002F236B7979}"/>
          </ac:spMkLst>
        </pc:spChg>
      </pc:sldChg>
      <pc:sldChg chg="add replId">
        <pc:chgData name="You Zhou" userId="S::yzhou@parentchildplus.org::c98d0368-7363-46ea-b787-91998b8e2f96" providerId="AD" clId="Web-{CDC157FE-D710-32E4-014E-9B867B8256AB}" dt="2025-10-03T18:56:50.248" v="48"/>
        <pc:sldMkLst>
          <pc:docMk/>
          <pc:sldMk cId="3637163671" sldId="427"/>
        </pc:sldMkLst>
      </pc:sldChg>
      <pc:sldChg chg="addSp delSp modSp add">
        <pc:chgData name="You Zhou" userId="S::yzhou@parentchildplus.org::c98d0368-7363-46ea-b787-91998b8e2f96" providerId="AD" clId="Web-{CDC157FE-D710-32E4-014E-9B867B8256AB}" dt="2025-10-03T19:06:25.260" v="102" actId="1076"/>
        <pc:sldMkLst>
          <pc:docMk/>
          <pc:sldMk cId="3370999544" sldId="428"/>
        </pc:sldMkLst>
        <pc:spChg chg="mod">
          <ac:chgData name="You Zhou" userId="S::yzhou@parentchildplus.org::c98d0368-7363-46ea-b787-91998b8e2f96" providerId="AD" clId="Web-{CDC157FE-D710-32E4-014E-9B867B8256AB}" dt="2025-10-03T19:04:04.736" v="68"/>
          <ac:spMkLst>
            <pc:docMk/>
            <pc:sldMk cId="3370999544" sldId="428"/>
            <ac:spMk id="172" creationId="{00000000-0000-0000-0000-000000000000}"/>
          </ac:spMkLst>
        </pc:spChg>
        <pc:picChg chg="add mod">
          <ac:chgData name="You Zhou" userId="S::yzhou@parentchildplus.org::c98d0368-7363-46ea-b787-91998b8e2f96" providerId="AD" clId="Web-{CDC157FE-D710-32E4-014E-9B867B8256AB}" dt="2025-10-03T19:06:25.260" v="102" actId="1076"/>
          <ac:picMkLst>
            <pc:docMk/>
            <pc:sldMk cId="3370999544" sldId="428"/>
            <ac:picMk id="3" creationId="{9E5CFCB8-7F7D-D583-8250-2B2BE6684BF9}"/>
          </ac:picMkLst>
        </pc:picChg>
      </pc:sldChg>
      <pc:sldChg chg="modSp add">
        <pc:chgData name="You Zhou" userId="S::yzhou@parentchildplus.org::c98d0368-7363-46ea-b787-91998b8e2f96" providerId="AD" clId="Web-{CDC157FE-D710-32E4-014E-9B867B8256AB}" dt="2025-10-03T19:04:53.566" v="98"/>
        <pc:sldMkLst>
          <pc:docMk/>
          <pc:sldMk cId="1246659478" sldId="429"/>
        </pc:sldMkLst>
        <pc:graphicFrameChg chg="mod modGraphic">
          <ac:chgData name="You Zhou" userId="S::yzhou@parentchildplus.org::c98d0368-7363-46ea-b787-91998b8e2f96" providerId="AD" clId="Web-{CDC157FE-D710-32E4-014E-9B867B8256AB}" dt="2025-10-03T19:04:53.566" v="98"/>
          <ac:graphicFrameMkLst>
            <pc:docMk/>
            <pc:sldMk cId="1246659478" sldId="429"/>
            <ac:graphicFrameMk id="6" creationId="{A08FF018-66AC-47AA-9A09-527447E7FFDE}"/>
          </ac:graphicFrameMkLst>
        </pc:graphicFrameChg>
      </pc:sldChg>
      <pc:sldChg chg="addSp modSp add">
        <pc:chgData name="You Zhou" userId="S::yzhou@parentchildplus.org::c98d0368-7363-46ea-b787-91998b8e2f96" providerId="AD" clId="Web-{CDC157FE-D710-32E4-014E-9B867B8256AB}" dt="2025-10-03T19:06:48.808" v="106"/>
        <pc:sldMkLst>
          <pc:docMk/>
          <pc:sldMk cId="4199449497" sldId="430"/>
        </pc:sldMkLst>
        <pc:spChg chg="mod">
          <ac:chgData name="You Zhou" userId="S::yzhou@parentchildplus.org::c98d0368-7363-46ea-b787-91998b8e2f96" providerId="AD" clId="Web-{CDC157FE-D710-32E4-014E-9B867B8256AB}" dt="2025-10-03T19:04:36.440" v="80" actId="20577"/>
          <ac:spMkLst>
            <pc:docMk/>
            <pc:sldMk cId="4199449497" sldId="430"/>
            <ac:spMk id="2" creationId="{CCFC4352-2B48-2548-838E-52DA5973B240}"/>
          </ac:spMkLst>
        </pc:spChg>
        <pc:spChg chg="add mod">
          <ac:chgData name="You Zhou" userId="S::yzhou@parentchildplus.org::c98d0368-7363-46ea-b787-91998b8e2f96" providerId="AD" clId="Web-{CDC157FE-D710-32E4-014E-9B867B8256AB}" dt="2025-10-03T19:06:44.151" v="104" actId="1076"/>
          <ac:spMkLst>
            <pc:docMk/>
            <pc:sldMk cId="4199449497" sldId="430"/>
            <ac:spMk id="7" creationId="{BC16E0E4-67E0-3910-CA51-5DD0E0927A32}"/>
          </ac:spMkLst>
        </pc:spChg>
        <pc:graphicFrameChg chg="mod modGraphic">
          <ac:chgData name="You Zhou" userId="S::yzhou@parentchildplus.org::c98d0368-7363-46ea-b787-91998b8e2f96" providerId="AD" clId="Web-{CDC157FE-D710-32E4-014E-9B867B8256AB}" dt="2025-10-03T19:06:48.808" v="106"/>
          <ac:graphicFrameMkLst>
            <pc:docMk/>
            <pc:sldMk cId="4199449497" sldId="430"/>
            <ac:graphicFrameMk id="6" creationId="{95E9B9D1-2D46-1448-8423-8344C1659BA8}"/>
          </ac:graphicFrameMkLst>
        </pc:graphicFrameChg>
      </pc:sldChg>
    </pc:docChg>
  </pc:docChgLst>
  <pc:docChgLst>
    <pc:chgData name="Guest User" userId="S::urn:spo:tenantanon#0f7acec6-75ab-4217-ad9e-813b0d3f858a::" providerId="AD" clId="Web-{BF84FDED-5F5C-0ABA-DE3A-C982187C8F55}"/>
    <pc:docChg chg="mod addSld delSld modSld">
      <pc:chgData name="Guest User" userId="S::urn:spo:tenantanon#0f7acec6-75ab-4217-ad9e-813b0d3f858a::" providerId="AD" clId="Web-{BF84FDED-5F5C-0ABA-DE3A-C982187C8F55}" dt="2025-09-30T20:20:59.082" v="34" actId="20577"/>
      <pc:docMkLst>
        <pc:docMk/>
      </pc:docMkLst>
    </pc:docChg>
  </pc:docChgLst>
  <pc:docChgLst>
    <pc:chgData name="You Zhou" userId="S::yzhou@parentchildplus.org::c98d0368-7363-46ea-b787-91998b8e2f96" providerId="AD" clId="Web-{1E39B6A7-5D50-B1E4-FE66-7F6C131C1F88}"/>
    <pc:docChg chg="addSld delSld modSld sldOrd">
      <pc:chgData name="You Zhou" userId="S::yzhou@parentchildplus.org::c98d0368-7363-46ea-b787-91998b8e2f96" providerId="AD" clId="Web-{1E39B6A7-5D50-B1E4-FE66-7F6C131C1F88}" dt="2025-10-01T15:16:31.512" v="284" actId="20577"/>
      <pc:docMkLst>
        <pc:docMk/>
      </pc:docMkLst>
      <pc:sldChg chg="modSp">
        <pc:chgData name="You Zhou" userId="S::yzhou@parentchildplus.org::c98d0368-7363-46ea-b787-91998b8e2f96" providerId="AD" clId="Web-{1E39B6A7-5D50-B1E4-FE66-7F6C131C1F88}" dt="2025-09-30T13:55:24.232" v="21" actId="20577"/>
        <pc:sldMkLst>
          <pc:docMk/>
          <pc:sldMk cId="0" sldId="256"/>
        </pc:sldMkLst>
        <pc:spChg chg="mod">
          <ac:chgData name="You Zhou" userId="S::yzhou@parentchildplus.org::c98d0368-7363-46ea-b787-91998b8e2f96" providerId="AD" clId="Web-{1E39B6A7-5D50-B1E4-FE66-7F6C131C1F88}" dt="2025-09-30T13:55:24.232" v="21" actId="20577"/>
          <ac:spMkLst>
            <pc:docMk/>
            <pc:sldMk cId="0" sldId="256"/>
            <ac:spMk id="76" creationId="{00000000-0000-0000-0000-000000000000}"/>
          </ac:spMkLst>
        </pc:spChg>
      </pc:sldChg>
      <pc:sldChg chg="ord">
        <pc:chgData name="You Zhou" userId="S::yzhou@parentchildplus.org::c98d0368-7363-46ea-b787-91998b8e2f96" providerId="AD" clId="Web-{1E39B6A7-5D50-B1E4-FE66-7F6C131C1F88}" dt="2025-09-30T14:53:43.062" v="176"/>
        <pc:sldMkLst>
          <pc:docMk/>
          <pc:sldMk cId="0" sldId="276"/>
        </pc:sldMkLst>
      </pc:sldChg>
      <pc:sldChg chg="ord">
        <pc:chgData name="You Zhou" userId="S::yzhou@parentchildplus.org::c98d0368-7363-46ea-b787-91998b8e2f96" providerId="AD" clId="Web-{1E39B6A7-5D50-B1E4-FE66-7F6C131C1F88}" dt="2025-09-30T14:53:43.062" v="175"/>
        <pc:sldMkLst>
          <pc:docMk/>
          <pc:sldMk cId="0" sldId="277"/>
        </pc:sldMkLst>
      </pc:sldChg>
      <pc:sldChg chg="ord">
        <pc:chgData name="You Zhou" userId="S::yzhou@parentchildplus.org::c98d0368-7363-46ea-b787-91998b8e2f96" providerId="AD" clId="Web-{1E39B6A7-5D50-B1E4-FE66-7F6C131C1F88}" dt="2025-09-30T14:53:43.062" v="174"/>
        <pc:sldMkLst>
          <pc:docMk/>
          <pc:sldMk cId="0" sldId="278"/>
        </pc:sldMkLst>
      </pc:sldChg>
      <pc:sldChg chg="ord">
        <pc:chgData name="You Zhou" userId="S::yzhou@parentchildplus.org::c98d0368-7363-46ea-b787-91998b8e2f96" providerId="AD" clId="Web-{1E39B6A7-5D50-B1E4-FE66-7F6C131C1F88}" dt="2025-09-30T14:53:43.062" v="178"/>
        <pc:sldMkLst>
          <pc:docMk/>
          <pc:sldMk cId="0" sldId="285"/>
        </pc:sldMkLst>
      </pc:sldChg>
      <pc:sldChg chg="ord">
        <pc:chgData name="You Zhou" userId="S::yzhou@parentchildplus.org::c98d0368-7363-46ea-b787-91998b8e2f96" providerId="AD" clId="Web-{1E39B6A7-5D50-B1E4-FE66-7F6C131C1F88}" dt="2025-09-30T14:02:57.300" v="103"/>
        <pc:sldMkLst>
          <pc:docMk/>
          <pc:sldMk cId="2401060942" sldId="325"/>
        </pc:sldMkLst>
      </pc:sldChg>
      <pc:sldChg chg="ord">
        <pc:chgData name="You Zhou" userId="S::yzhou@parentchildplus.org::c98d0368-7363-46ea-b787-91998b8e2f96" providerId="AD" clId="Web-{1E39B6A7-5D50-B1E4-FE66-7F6C131C1F88}" dt="2025-09-30T14:53:43.062" v="177"/>
        <pc:sldMkLst>
          <pc:docMk/>
          <pc:sldMk cId="4048064851" sldId="353"/>
        </pc:sldMkLst>
      </pc:sldChg>
      <pc:sldChg chg="delSp modSp">
        <pc:chgData name="You Zhou" userId="S::yzhou@parentchildplus.org::c98d0368-7363-46ea-b787-91998b8e2f96" providerId="AD" clId="Web-{1E39B6A7-5D50-B1E4-FE66-7F6C131C1F88}" dt="2025-09-30T14:02:42.925" v="102"/>
        <pc:sldMkLst>
          <pc:docMk/>
          <pc:sldMk cId="3709956983" sldId="362"/>
        </pc:sldMkLst>
        <pc:spChg chg="mod">
          <ac:chgData name="You Zhou" userId="S::yzhou@parentchildplus.org::c98d0368-7363-46ea-b787-91998b8e2f96" providerId="AD" clId="Web-{1E39B6A7-5D50-B1E4-FE66-7F6C131C1F88}" dt="2025-09-30T14:02:37.800" v="99" actId="20577"/>
          <ac:spMkLst>
            <pc:docMk/>
            <pc:sldMk cId="3709956983" sldId="362"/>
            <ac:spMk id="3" creationId="{37CBD65C-31B4-5B4C-BCF5-9334455285F2}"/>
          </ac:spMkLst>
        </pc:spChg>
      </pc:sldChg>
      <pc:sldChg chg="ord">
        <pc:chgData name="You Zhou" userId="S::yzhou@parentchildplus.org::c98d0368-7363-46ea-b787-91998b8e2f96" providerId="AD" clId="Web-{1E39B6A7-5D50-B1E4-FE66-7F6C131C1F88}" dt="2025-09-30T14:03:59.269" v="143"/>
        <pc:sldMkLst>
          <pc:docMk/>
          <pc:sldMk cId="1902700339" sldId="366"/>
        </pc:sldMkLst>
      </pc:sldChg>
      <pc:sldChg chg="modSp">
        <pc:chgData name="You Zhou" userId="S::yzhou@parentchildplus.org::c98d0368-7363-46ea-b787-91998b8e2f96" providerId="AD" clId="Web-{1E39B6A7-5D50-B1E4-FE66-7F6C131C1F88}" dt="2025-09-30T14:04:12.832" v="150" actId="1076"/>
        <pc:sldMkLst>
          <pc:docMk/>
          <pc:sldMk cId="3537562594" sldId="394"/>
        </pc:sldMkLst>
        <pc:spChg chg="mod">
          <ac:chgData name="You Zhou" userId="S::yzhou@parentchildplus.org::c98d0368-7363-46ea-b787-91998b8e2f96" providerId="AD" clId="Web-{1E39B6A7-5D50-B1E4-FE66-7F6C131C1F88}" dt="2025-09-30T14:04:12.832" v="150" actId="1076"/>
          <ac:spMkLst>
            <pc:docMk/>
            <pc:sldMk cId="3537562594" sldId="394"/>
            <ac:spMk id="3" creationId="{5CB00998-3B9E-9A42-99E3-28A441B6E004}"/>
          </ac:spMkLst>
        </pc:spChg>
      </pc:sldChg>
      <pc:sldChg chg="modSp">
        <pc:chgData name="You Zhou" userId="S::yzhou@parentchildplus.org::c98d0368-7363-46ea-b787-91998b8e2f96" providerId="AD" clId="Web-{1E39B6A7-5D50-B1E4-FE66-7F6C131C1F88}" dt="2025-09-30T14:02:22.862" v="97" actId="20577"/>
        <pc:sldMkLst>
          <pc:docMk/>
          <pc:sldMk cId="3748120850" sldId="396"/>
        </pc:sldMkLst>
        <pc:spChg chg="mod">
          <ac:chgData name="You Zhou" userId="S::yzhou@parentchildplus.org::c98d0368-7363-46ea-b787-91998b8e2f96" providerId="AD" clId="Web-{1E39B6A7-5D50-B1E4-FE66-7F6C131C1F88}" dt="2025-09-30T14:02:22.862" v="97" actId="20577"/>
          <ac:spMkLst>
            <pc:docMk/>
            <pc:sldMk cId="3748120850" sldId="396"/>
            <ac:spMk id="3" creationId="{72C50901-DE19-53D4-5159-A61E47547D92}"/>
          </ac:spMkLst>
        </pc:spChg>
      </pc:sldChg>
      <pc:sldChg chg="modSp mod ord modShow">
        <pc:chgData name="You Zhou" userId="S::yzhou@parentchildplus.org::c98d0368-7363-46ea-b787-91998b8e2f96" providerId="AD" clId="Web-{1E39B6A7-5D50-B1E4-FE66-7F6C131C1F88}" dt="2025-09-30T14:03:08.425" v="126" actId="20577"/>
        <pc:sldMkLst>
          <pc:docMk/>
          <pc:sldMk cId="2686433263" sldId="400"/>
        </pc:sldMkLst>
        <pc:spChg chg="mod">
          <ac:chgData name="You Zhou" userId="S::yzhou@parentchildplus.org::c98d0368-7363-46ea-b787-91998b8e2f96" providerId="AD" clId="Web-{1E39B6A7-5D50-B1E4-FE66-7F6C131C1F88}" dt="2025-09-30T14:03:08.425" v="126" actId="20577"/>
          <ac:spMkLst>
            <pc:docMk/>
            <pc:sldMk cId="2686433263" sldId="400"/>
            <ac:spMk id="2" creationId="{6444AD5D-D4F0-684F-A569-3457C28CDA75}"/>
          </ac:spMkLst>
        </pc:spChg>
      </pc:sldChg>
      <pc:sldChg chg="modSp add">
        <pc:chgData name="You Zhou" userId="S::yzhou@parentchildplus.org::c98d0368-7363-46ea-b787-91998b8e2f96" providerId="AD" clId="Web-{1E39B6A7-5D50-B1E4-FE66-7F6C131C1F88}" dt="2025-09-30T14:01:02.018" v="60" actId="20577"/>
        <pc:sldMkLst>
          <pc:docMk/>
          <pc:sldMk cId="1721399735" sldId="408"/>
        </pc:sldMkLst>
        <pc:spChg chg="mod">
          <ac:chgData name="You Zhou" userId="S::yzhou@parentchildplus.org::c98d0368-7363-46ea-b787-91998b8e2f96" providerId="AD" clId="Web-{1E39B6A7-5D50-B1E4-FE66-7F6C131C1F88}" dt="2025-09-30T14:01:02.018" v="60" actId="20577"/>
          <ac:spMkLst>
            <pc:docMk/>
            <pc:sldMk cId="1721399735" sldId="408"/>
            <ac:spMk id="146" creationId="{00000000-0000-0000-0000-000000000000}"/>
          </ac:spMkLst>
        </pc:spChg>
      </pc:sldChg>
      <pc:sldChg chg="delSp modSp add ord replId">
        <pc:chgData name="You Zhou" userId="S::yzhou@parentchildplus.org::c98d0368-7363-46ea-b787-91998b8e2f96" providerId="AD" clId="Web-{1E39B6A7-5D50-B1E4-FE66-7F6C131C1F88}" dt="2025-10-01T15:16:31.512" v="284" actId="20577"/>
        <pc:sldMkLst>
          <pc:docMk/>
          <pc:sldMk cId="2368310943" sldId="411"/>
        </pc:sldMkLst>
        <pc:spChg chg="mod">
          <ac:chgData name="You Zhou" userId="S::yzhou@parentchildplus.org::c98d0368-7363-46ea-b787-91998b8e2f96" providerId="AD" clId="Web-{1E39B6A7-5D50-B1E4-FE66-7F6C131C1F88}" dt="2025-10-01T15:16:31.512" v="284" actId="20577"/>
          <ac:spMkLst>
            <pc:docMk/>
            <pc:sldMk cId="2368310943" sldId="411"/>
            <ac:spMk id="596" creationId="{C28D2773-05FE-C07E-EEC2-13DC919DC1D5}"/>
          </ac:spMkLst>
        </pc:spChg>
        <pc:spChg chg="mod">
          <ac:chgData name="You Zhou" userId="S::yzhou@parentchildplus.org::c98d0368-7363-46ea-b787-91998b8e2f96" providerId="AD" clId="Web-{1E39B6A7-5D50-B1E4-FE66-7F6C131C1F88}" dt="2025-10-01T15:14:34.010" v="270" actId="1076"/>
          <ac:spMkLst>
            <pc:docMk/>
            <pc:sldMk cId="2368310943" sldId="411"/>
            <ac:spMk id="598" creationId="{80F8971B-738D-16E3-B15E-8A5F45E9956D}"/>
          </ac:spMkLst>
        </pc:spChg>
        <pc:spChg chg="mod">
          <ac:chgData name="You Zhou" userId="S::yzhou@parentchildplus.org::c98d0368-7363-46ea-b787-91998b8e2f96" providerId="AD" clId="Web-{1E39B6A7-5D50-B1E4-FE66-7F6C131C1F88}" dt="2025-10-01T15:14:38.510" v="271" actId="1076"/>
          <ac:spMkLst>
            <pc:docMk/>
            <pc:sldMk cId="2368310943" sldId="411"/>
            <ac:spMk id="601" creationId="{1B0CB7BE-C7B2-AD18-C797-79252E4E2ECD}"/>
          </ac:spMkLst>
        </pc:spChg>
        <pc:spChg chg="mod">
          <ac:chgData name="You Zhou" userId="S::yzhou@parentchildplus.org::c98d0368-7363-46ea-b787-91998b8e2f96" providerId="AD" clId="Web-{1E39B6A7-5D50-B1E4-FE66-7F6C131C1F88}" dt="2025-10-01T15:14:45.432" v="272" actId="1076"/>
          <ac:spMkLst>
            <pc:docMk/>
            <pc:sldMk cId="2368310943" sldId="411"/>
            <ac:spMk id="604" creationId="{82F471CE-22A7-0486-3FBC-81E761F43BE3}"/>
          </ac:spMkLst>
        </pc:spChg>
        <pc:spChg chg="mod">
          <ac:chgData name="You Zhou" userId="S::yzhou@parentchildplus.org::c98d0368-7363-46ea-b787-91998b8e2f96" providerId="AD" clId="Web-{1E39B6A7-5D50-B1E4-FE66-7F6C131C1F88}" dt="2025-10-01T15:15:10.011" v="275" actId="1076"/>
          <ac:spMkLst>
            <pc:docMk/>
            <pc:sldMk cId="2368310943" sldId="411"/>
            <ac:spMk id="607" creationId="{BBDC34C4-5B94-62FD-6D7E-BB727CAC1DA8}"/>
          </ac:spMkLst>
        </pc:spChg>
      </pc:sldChg>
      <pc:sldChg chg="add ord replId">
        <pc:chgData name="You Zhou" userId="S::yzhou@parentchildplus.org::c98d0368-7363-46ea-b787-91998b8e2f96" providerId="AD" clId="Web-{1E39B6A7-5D50-B1E4-FE66-7F6C131C1F88}" dt="2025-10-01T15:13:50.994" v="243"/>
        <pc:sldMkLst>
          <pc:docMk/>
          <pc:sldMk cId="3793778808" sldId="412"/>
        </pc:sldMkLst>
      </pc:sldChg>
    </pc:docChg>
  </pc:docChgLst>
  <pc:docChgLst>
    <pc:chgData name="You Zhou" userId="S::yzhou@parentchildplus.org::c98d0368-7363-46ea-b787-91998b8e2f96" providerId="AD" clId="Web-{D26DE1FC-1D79-8F69-80D0-2EF5E6F82C59}"/>
    <pc:docChg chg="sldOrd">
      <pc:chgData name="You Zhou" userId="S::yzhou@parentchildplus.org::c98d0368-7363-46ea-b787-91998b8e2f96" providerId="AD" clId="Web-{D26DE1FC-1D79-8F69-80D0-2EF5E6F82C59}" dt="2025-10-08T18:39:54.472" v="0"/>
      <pc:docMkLst>
        <pc:docMk/>
      </pc:docMkLst>
      <pc:sldChg chg="ord">
        <pc:chgData name="You Zhou" userId="S::yzhou@parentchildplus.org::c98d0368-7363-46ea-b787-91998b8e2f96" providerId="AD" clId="Web-{D26DE1FC-1D79-8F69-80D0-2EF5E6F82C59}" dt="2025-10-08T18:39:54.472" v="0"/>
        <pc:sldMkLst>
          <pc:docMk/>
          <pc:sldMk cId="2898482418" sldId="422"/>
        </pc:sldMkLst>
      </pc:sldChg>
    </pc:docChg>
  </pc:docChgLst>
  <pc:docChgLst>
    <pc:chgData name="You Zhou" userId="S::yzhou@parentchildplus.org::c98d0368-7363-46ea-b787-91998b8e2f96" providerId="AD" clId="Web-{47A28BC4-C20A-A3CB-6D82-C4E04ED2CCB5}"/>
    <pc:docChg chg="modSld">
      <pc:chgData name="You Zhou" userId="S::yzhou@parentchildplus.org::c98d0368-7363-46ea-b787-91998b8e2f96" providerId="AD" clId="Web-{47A28BC4-C20A-A3CB-6D82-C4E04ED2CCB5}" dt="2025-10-08T16:31:45.331" v="313" actId="20577"/>
      <pc:docMkLst>
        <pc:docMk/>
      </pc:docMkLst>
      <pc:sldChg chg="addSp modSp">
        <pc:chgData name="You Zhou" userId="S::yzhou@parentchildplus.org::c98d0368-7363-46ea-b787-91998b8e2f96" providerId="AD" clId="Web-{47A28BC4-C20A-A3CB-6D82-C4E04ED2CCB5}" dt="2025-10-08T16:31:45.331" v="313" actId="20577"/>
        <pc:sldMkLst>
          <pc:docMk/>
          <pc:sldMk cId="3709956983" sldId="362"/>
        </pc:sldMkLst>
        <pc:spChg chg="add mod">
          <ac:chgData name="You Zhou" userId="S::yzhou@parentchildplus.org::c98d0368-7363-46ea-b787-91998b8e2f96" providerId="AD" clId="Web-{47A28BC4-C20A-A3CB-6D82-C4E04ED2CCB5}" dt="2025-10-08T16:30:31.159" v="258" actId="20577"/>
          <ac:spMkLst>
            <pc:docMk/>
            <pc:sldMk cId="3709956983" sldId="362"/>
            <ac:spMk id="7" creationId="{0DC458AE-B57F-96E1-5F16-C896AD6DE652}"/>
          </ac:spMkLst>
        </pc:spChg>
        <pc:spChg chg="add mod">
          <ac:chgData name="You Zhou" userId="S::yzhou@parentchildplus.org::c98d0368-7363-46ea-b787-91998b8e2f96" providerId="AD" clId="Web-{47A28BC4-C20A-A3CB-6D82-C4E04ED2CCB5}" dt="2025-10-08T16:31:45.331" v="313" actId="20577"/>
          <ac:spMkLst>
            <pc:docMk/>
            <pc:sldMk cId="3709956983" sldId="362"/>
            <ac:spMk id="8" creationId="{AC8C6AD0-0F02-A3FC-A9E8-55095DDE3647}"/>
          </ac:spMkLst>
        </pc:spChg>
      </pc:sldChg>
    </pc:docChg>
  </pc:docChgLst>
  <pc:docChgLst>
    <pc:chgData name="Sandra Saldana" userId="S::ssaldana@parentchildplus.org::929384df-6488-461b-9951-7bdf8ec6bb9b" providerId="AD" clId="Web-{4454C65E-4E20-AD09-5C58-E05D93B2EB98}"/>
    <pc:docChg chg="addSld delSld modSld">
      <pc:chgData name="Sandra Saldana" userId="S::ssaldana@parentchildplus.org::929384df-6488-461b-9951-7bdf8ec6bb9b" providerId="AD" clId="Web-{4454C65E-4E20-AD09-5C58-E05D93B2EB98}" dt="2025-10-08T18:35:22.699" v="1079" actId="20577"/>
      <pc:docMkLst>
        <pc:docMk/>
      </pc:docMkLst>
      <pc:sldChg chg="modSp">
        <pc:chgData name="Sandra Saldana" userId="S::ssaldana@parentchildplus.org::929384df-6488-461b-9951-7bdf8ec6bb9b" providerId="AD" clId="Web-{4454C65E-4E20-AD09-5C58-E05D93B2EB98}" dt="2025-10-08T17:10:18.633" v="26" actId="20577"/>
        <pc:sldMkLst>
          <pc:docMk/>
          <pc:sldMk cId="25836140" sldId="414"/>
        </pc:sldMkLst>
        <pc:spChg chg="mod">
          <ac:chgData name="Sandra Saldana" userId="S::ssaldana@parentchildplus.org::929384df-6488-461b-9951-7bdf8ec6bb9b" providerId="AD" clId="Web-{4454C65E-4E20-AD09-5C58-E05D93B2EB98}" dt="2025-10-08T17:10:18.633" v="26" actId="20577"/>
          <ac:spMkLst>
            <pc:docMk/>
            <pc:sldMk cId="25836140" sldId="414"/>
            <ac:spMk id="3" creationId="{622C6492-C9B0-5C94-13E3-DBA004ABE9CD}"/>
          </ac:spMkLst>
        </pc:spChg>
      </pc:sldChg>
      <pc:sldChg chg="modSp">
        <pc:chgData name="Sandra Saldana" userId="S::ssaldana@parentchildplus.org::929384df-6488-461b-9951-7bdf8ec6bb9b" providerId="AD" clId="Web-{4454C65E-4E20-AD09-5C58-E05D93B2EB98}" dt="2025-10-08T17:41:01.095" v="666"/>
        <pc:sldMkLst>
          <pc:docMk/>
          <pc:sldMk cId="1246659478" sldId="429"/>
        </pc:sldMkLst>
        <pc:graphicFrameChg chg="mod modGraphic">
          <ac:chgData name="Sandra Saldana" userId="S::ssaldana@parentchildplus.org::929384df-6488-461b-9951-7bdf8ec6bb9b" providerId="AD" clId="Web-{4454C65E-4E20-AD09-5C58-E05D93B2EB98}" dt="2025-10-08T17:41:01.095" v="666"/>
          <ac:graphicFrameMkLst>
            <pc:docMk/>
            <pc:sldMk cId="1246659478" sldId="429"/>
            <ac:graphicFrameMk id="6" creationId="{A08FF018-66AC-47AA-9A09-527447E7FFDE}"/>
          </ac:graphicFrameMkLst>
        </pc:graphicFrameChg>
      </pc:sldChg>
      <pc:sldChg chg="new del">
        <pc:chgData name="Sandra Saldana" userId="S::ssaldana@parentchildplus.org::929384df-6488-461b-9951-7bdf8ec6bb9b" providerId="AD" clId="Web-{4454C65E-4E20-AD09-5C58-E05D93B2EB98}" dt="2025-10-08T18:01:30.898" v="669"/>
        <pc:sldMkLst>
          <pc:docMk/>
          <pc:sldMk cId="2069208451" sldId="436"/>
        </pc:sldMkLst>
      </pc:sldChg>
      <pc:sldChg chg="modSp new">
        <pc:chgData name="Sandra Saldana" userId="S::ssaldana@parentchildplus.org::929384df-6488-461b-9951-7bdf8ec6bb9b" providerId="AD" clId="Web-{4454C65E-4E20-AD09-5C58-E05D93B2EB98}" dt="2025-10-08T18:35:22.699" v="1079" actId="20577"/>
        <pc:sldMkLst>
          <pc:docMk/>
          <pc:sldMk cId="686100522" sldId="437"/>
        </pc:sldMkLst>
        <pc:spChg chg="mod">
          <ac:chgData name="Sandra Saldana" userId="S::ssaldana@parentchildplus.org::929384df-6488-461b-9951-7bdf8ec6bb9b" providerId="AD" clId="Web-{4454C65E-4E20-AD09-5C58-E05D93B2EB98}" dt="2025-10-08T18:01:52.211" v="674" actId="20577"/>
          <ac:spMkLst>
            <pc:docMk/>
            <pc:sldMk cId="686100522" sldId="437"/>
            <ac:spMk id="2" creationId="{B8327AB6-E2E8-5A6B-63C3-75F823953186}"/>
          </ac:spMkLst>
        </pc:spChg>
        <pc:spChg chg="mod">
          <ac:chgData name="Sandra Saldana" userId="S::ssaldana@parentchildplus.org::929384df-6488-461b-9951-7bdf8ec6bb9b" providerId="AD" clId="Web-{4454C65E-4E20-AD09-5C58-E05D93B2EB98}" dt="2025-10-08T18:35:22.699" v="1079" actId="20577"/>
          <ac:spMkLst>
            <pc:docMk/>
            <pc:sldMk cId="686100522" sldId="437"/>
            <ac:spMk id="3" creationId="{0B1EFF00-922B-3B23-82D0-58A428B94DB2}"/>
          </ac:spMkLst>
        </pc:spChg>
      </pc:sldChg>
    </pc:docChg>
  </pc:docChgLst>
  <pc:docChgLst>
    <pc:chgData name="You Zhou" userId="S::yzhou@parentchildplus.org::c98d0368-7363-46ea-b787-91998b8e2f96" providerId="AD" clId="Web-{CC2A79E3-D648-F8D7-132C-215D51277DC4}"/>
    <pc:docChg chg="addSld delSld modSld sldOrd">
      <pc:chgData name="You Zhou" userId="S::yzhou@parentchildplus.org::c98d0368-7363-46ea-b787-91998b8e2f96" providerId="AD" clId="Web-{CC2A79E3-D648-F8D7-132C-215D51277DC4}" dt="2025-10-02T19:46:19.432" v="196"/>
      <pc:docMkLst>
        <pc:docMk/>
      </pc:docMkLst>
      <pc:sldChg chg="modSp">
        <pc:chgData name="You Zhou" userId="S::yzhou@parentchildplus.org::c98d0368-7363-46ea-b787-91998b8e2f96" providerId="AD" clId="Web-{CC2A79E3-D648-F8D7-132C-215D51277DC4}" dt="2025-10-02T19:25:17.185" v="8" actId="20577"/>
        <pc:sldMkLst>
          <pc:docMk/>
          <pc:sldMk cId="0" sldId="256"/>
        </pc:sldMkLst>
        <pc:spChg chg="mod">
          <ac:chgData name="You Zhou" userId="S::yzhou@parentchildplus.org::c98d0368-7363-46ea-b787-91998b8e2f96" providerId="AD" clId="Web-{CC2A79E3-D648-F8D7-132C-215D51277DC4}" dt="2025-10-02T19:25:17.185" v="8" actId="20577"/>
          <ac:spMkLst>
            <pc:docMk/>
            <pc:sldMk cId="0" sldId="256"/>
            <ac:spMk id="76" creationId="{00000000-0000-0000-0000-000000000000}"/>
          </ac:spMkLst>
        </pc:spChg>
      </pc:sldChg>
      <pc:sldChg chg="modSp">
        <pc:chgData name="You Zhou" userId="S::yzhou@parentchildplus.org::c98d0368-7363-46ea-b787-91998b8e2f96" providerId="AD" clId="Web-{CC2A79E3-D648-F8D7-132C-215D51277DC4}" dt="2025-10-02T19:46:12.416" v="195" actId="20577"/>
        <pc:sldMkLst>
          <pc:docMk/>
          <pc:sldMk cId="0" sldId="285"/>
        </pc:sldMkLst>
        <pc:spChg chg="mod">
          <ac:chgData name="You Zhou" userId="S::yzhou@parentchildplus.org::c98d0368-7363-46ea-b787-91998b8e2f96" providerId="AD" clId="Web-{CC2A79E3-D648-F8D7-132C-215D51277DC4}" dt="2025-10-02T19:46:12.416" v="195" actId="20577"/>
          <ac:spMkLst>
            <pc:docMk/>
            <pc:sldMk cId="0" sldId="285"/>
            <ac:spMk id="437" creationId="{00000000-0000-0000-0000-000000000000}"/>
          </ac:spMkLst>
        </pc:spChg>
        <pc:spChg chg="mod">
          <ac:chgData name="You Zhou" userId="S::yzhou@parentchildplus.org::c98d0368-7363-46ea-b787-91998b8e2f96" providerId="AD" clId="Web-{CC2A79E3-D648-F8D7-132C-215D51277DC4}" dt="2025-10-02T19:45:54.040" v="178"/>
          <ac:spMkLst>
            <pc:docMk/>
            <pc:sldMk cId="0" sldId="285"/>
            <ac:spMk id="439" creationId="{00000000-0000-0000-0000-000000000000}"/>
          </ac:spMkLst>
        </pc:spChg>
        <pc:spChg chg="mod">
          <ac:chgData name="You Zhou" userId="S::yzhou@parentchildplus.org::c98d0368-7363-46ea-b787-91998b8e2f96" providerId="AD" clId="Web-{CC2A79E3-D648-F8D7-132C-215D51277DC4}" dt="2025-10-02T19:45:54.040" v="179"/>
          <ac:spMkLst>
            <pc:docMk/>
            <pc:sldMk cId="0" sldId="285"/>
            <ac:spMk id="440" creationId="{00000000-0000-0000-0000-000000000000}"/>
          </ac:spMkLst>
        </pc:spChg>
        <pc:spChg chg="mod">
          <ac:chgData name="You Zhou" userId="S::yzhou@parentchildplus.org::c98d0368-7363-46ea-b787-91998b8e2f96" providerId="AD" clId="Web-{CC2A79E3-D648-F8D7-132C-215D51277DC4}" dt="2025-10-02T19:45:54.040" v="180"/>
          <ac:spMkLst>
            <pc:docMk/>
            <pc:sldMk cId="0" sldId="285"/>
            <ac:spMk id="441" creationId="{00000000-0000-0000-0000-000000000000}"/>
          </ac:spMkLst>
        </pc:spChg>
        <pc:spChg chg="mod">
          <ac:chgData name="You Zhou" userId="S::yzhou@parentchildplus.org::c98d0368-7363-46ea-b787-91998b8e2f96" providerId="AD" clId="Web-{CC2A79E3-D648-F8D7-132C-215D51277DC4}" dt="2025-10-02T19:45:54.040" v="181"/>
          <ac:spMkLst>
            <pc:docMk/>
            <pc:sldMk cId="0" sldId="285"/>
            <ac:spMk id="442" creationId="{00000000-0000-0000-0000-000000000000}"/>
          </ac:spMkLst>
        </pc:spChg>
        <pc:spChg chg="mod">
          <ac:chgData name="You Zhou" userId="S::yzhou@parentchildplus.org::c98d0368-7363-46ea-b787-91998b8e2f96" providerId="AD" clId="Web-{CC2A79E3-D648-F8D7-132C-215D51277DC4}" dt="2025-10-02T19:45:54.040" v="182"/>
          <ac:spMkLst>
            <pc:docMk/>
            <pc:sldMk cId="0" sldId="285"/>
            <ac:spMk id="445" creationId="{00000000-0000-0000-0000-000000000000}"/>
          </ac:spMkLst>
        </pc:spChg>
        <pc:spChg chg="mod">
          <ac:chgData name="You Zhou" userId="S::yzhou@parentchildplus.org::c98d0368-7363-46ea-b787-91998b8e2f96" providerId="AD" clId="Web-{CC2A79E3-D648-F8D7-132C-215D51277DC4}" dt="2025-10-02T19:45:54.040" v="183"/>
          <ac:spMkLst>
            <pc:docMk/>
            <pc:sldMk cId="0" sldId="285"/>
            <ac:spMk id="446" creationId="{00000000-0000-0000-0000-000000000000}"/>
          </ac:spMkLst>
        </pc:spChg>
        <pc:spChg chg="mod">
          <ac:chgData name="You Zhou" userId="S::yzhou@parentchildplus.org::c98d0368-7363-46ea-b787-91998b8e2f96" providerId="AD" clId="Web-{CC2A79E3-D648-F8D7-132C-215D51277DC4}" dt="2025-10-02T19:45:54.040" v="184"/>
          <ac:spMkLst>
            <pc:docMk/>
            <pc:sldMk cId="0" sldId="285"/>
            <ac:spMk id="447" creationId="{00000000-0000-0000-0000-000000000000}"/>
          </ac:spMkLst>
        </pc:spChg>
        <pc:spChg chg="mod">
          <ac:chgData name="You Zhou" userId="S::yzhou@parentchildplus.org::c98d0368-7363-46ea-b787-91998b8e2f96" providerId="AD" clId="Web-{CC2A79E3-D648-F8D7-132C-215D51277DC4}" dt="2025-10-02T19:45:54.040" v="185"/>
          <ac:spMkLst>
            <pc:docMk/>
            <pc:sldMk cId="0" sldId="285"/>
            <ac:spMk id="448" creationId="{00000000-0000-0000-0000-000000000000}"/>
          </ac:spMkLst>
        </pc:spChg>
        <pc:spChg chg="mod">
          <ac:chgData name="You Zhou" userId="S::yzhou@parentchildplus.org::c98d0368-7363-46ea-b787-91998b8e2f96" providerId="AD" clId="Web-{CC2A79E3-D648-F8D7-132C-215D51277DC4}" dt="2025-10-02T19:45:54.040" v="186"/>
          <ac:spMkLst>
            <pc:docMk/>
            <pc:sldMk cId="0" sldId="285"/>
            <ac:spMk id="450" creationId="{00000000-0000-0000-0000-000000000000}"/>
          </ac:spMkLst>
        </pc:spChg>
        <pc:spChg chg="mod">
          <ac:chgData name="You Zhou" userId="S::yzhou@parentchildplus.org::c98d0368-7363-46ea-b787-91998b8e2f96" providerId="AD" clId="Web-{CC2A79E3-D648-F8D7-132C-215D51277DC4}" dt="2025-10-02T19:45:54.040" v="187"/>
          <ac:spMkLst>
            <pc:docMk/>
            <pc:sldMk cId="0" sldId="285"/>
            <ac:spMk id="452" creationId="{00000000-0000-0000-0000-000000000000}"/>
          </ac:spMkLst>
        </pc:spChg>
        <pc:spChg chg="mod">
          <ac:chgData name="You Zhou" userId="S::yzhou@parentchildplus.org::c98d0368-7363-46ea-b787-91998b8e2f96" providerId="AD" clId="Web-{CC2A79E3-D648-F8D7-132C-215D51277DC4}" dt="2025-10-02T19:45:54.040" v="188"/>
          <ac:spMkLst>
            <pc:docMk/>
            <pc:sldMk cId="0" sldId="285"/>
            <ac:spMk id="453" creationId="{00000000-0000-0000-0000-000000000000}"/>
          </ac:spMkLst>
        </pc:spChg>
        <pc:spChg chg="mod">
          <ac:chgData name="You Zhou" userId="S::yzhou@parentchildplus.org::c98d0368-7363-46ea-b787-91998b8e2f96" providerId="AD" clId="Web-{CC2A79E3-D648-F8D7-132C-215D51277DC4}" dt="2025-10-02T19:45:54.040" v="189"/>
          <ac:spMkLst>
            <pc:docMk/>
            <pc:sldMk cId="0" sldId="285"/>
            <ac:spMk id="454" creationId="{00000000-0000-0000-0000-000000000000}"/>
          </ac:spMkLst>
        </pc:spChg>
        <pc:spChg chg="mod">
          <ac:chgData name="You Zhou" userId="S::yzhou@parentchildplus.org::c98d0368-7363-46ea-b787-91998b8e2f96" providerId="AD" clId="Web-{CC2A79E3-D648-F8D7-132C-215D51277DC4}" dt="2025-10-02T19:45:54.040" v="190"/>
          <ac:spMkLst>
            <pc:docMk/>
            <pc:sldMk cId="0" sldId="285"/>
            <ac:spMk id="455" creationId="{00000000-0000-0000-0000-000000000000}"/>
          </ac:spMkLst>
        </pc:spChg>
        <pc:spChg chg="mod">
          <ac:chgData name="You Zhou" userId="S::yzhou@parentchildplus.org::c98d0368-7363-46ea-b787-91998b8e2f96" providerId="AD" clId="Web-{CC2A79E3-D648-F8D7-132C-215D51277DC4}" dt="2025-10-02T19:45:54.212" v="191"/>
          <ac:spMkLst>
            <pc:docMk/>
            <pc:sldMk cId="0" sldId="285"/>
            <ac:spMk id="460" creationId="{00000000-0000-0000-0000-000000000000}"/>
          </ac:spMkLst>
        </pc:spChg>
      </pc:sldChg>
      <pc:sldChg chg="modSp">
        <pc:chgData name="You Zhou" userId="S::yzhou@parentchildplus.org::c98d0368-7363-46ea-b787-91998b8e2f96" providerId="AD" clId="Web-{CC2A79E3-D648-F8D7-132C-215D51277DC4}" dt="2025-10-02T19:44:01.360" v="173" actId="20577"/>
        <pc:sldMkLst>
          <pc:docMk/>
          <pc:sldMk cId="2401060942" sldId="325"/>
        </pc:sldMkLst>
        <pc:spChg chg="mod">
          <ac:chgData name="You Zhou" userId="S::yzhou@parentchildplus.org::c98d0368-7363-46ea-b787-91998b8e2f96" providerId="AD" clId="Web-{CC2A79E3-D648-F8D7-132C-215D51277DC4}" dt="2025-10-02T19:43:49.843" v="170" actId="20577"/>
          <ac:spMkLst>
            <pc:docMk/>
            <pc:sldMk cId="2401060942" sldId="325"/>
            <ac:spMk id="2" creationId="{799AF938-314D-7045-9288-BB1E92D90389}"/>
          </ac:spMkLst>
        </pc:spChg>
        <pc:spChg chg="mod">
          <ac:chgData name="You Zhou" userId="S::yzhou@parentchildplus.org::c98d0368-7363-46ea-b787-91998b8e2f96" providerId="AD" clId="Web-{CC2A79E3-D648-F8D7-132C-215D51277DC4}" dt="2025-10-02T19:44:01.360" v="173" actId="20577"/>
          <ac:spMkLst>
            <pc:docMk/>
            <pc:sldMk cId="2401060942" sldId="325"/>
            <ac:spMk id="8" creationId="{634D3F64-A4D3-3844-BE15-2FFBBF58AFD4}"/>
          </ac:spMkLst>
        </pc:spChg>
      </pc:sldChg>
      <pc:sldChg chg="addSp delSp modSp">
        <pc:chgData name="You Zhou" userId="S::yzhou@parentchildplus.org::c98d0368-7363-46ea-b787-91998b8e2f96" providerId="AD" clId="Web-{CC2A79E3-D648-F8D7-132C-215D51277DC4}" dt="2025-10-02T19:37:58.122" v="113" actId="1076"/>
        <pc:sldMkLst>
          <pc:docMk/>
          <pc:sldMk cId="2261419234" sldId="327"/>
        </pc:sldMkLst>
        <pc:spChg chg="mod">
          <ac:chgData name="You Zhou" userId="S::yzhou@parentchildplus.org::c98d0368-7363-46ea-b787-91998b8e2f96" providerId="AD" clId="Web-{CC2A79E3-D648-F8D7-132C-215D51277DC4}" dt="2025-10-02T19:29:20.423" v="21" actId="20577"/>
          <ac:spMkLst>
            <pc:docMk/>
            <pc:sldMk cId="2261419234" sldId="327"/>
            <ac:spMk id="2" creationId="{FBF82C72-F2CB-DF4C-9A22-C057305CFF2B}"/>
          </ac:spMkLst>
        </pc:spChg>
        <pc:spChg chg="mod">
          <ac:chgData name="You Zhou" userId="S::yzhou@parentchildplus.org::c98d0368-7363-46ea-b787-91998b8e2f96" providerId="AD" clId="Web-{CC2A79E3-D648-F8D7-132C-215D51277DC4}" dt="2025-10-02T19:29:27.501" v="22" actId="1076"/>
          <ac:spMkLst>
            <pc:docMk/>
            <pc:sldMk cId="2261419234" sldId="327"/>
            <ac:spMk id="3" creationId="{1D5AE0CB-3634-5548-A8B3-7750905B3F67}"/>
          </ac:spMkLst>
        </pc:spChg>
        <pc:spChg chg="add mod">
          <ac:chgData name="You Zhou" userId="S::yzhou@parentchildplus.org::c98d0368-7363-46ea-b787-91998b8e2f96" providerId="AD" clId="Web-{CC2A79E3-D648-F8D7-132C-215D51277DC4}" dt="2025-10-02T19:37:58.122" v="113" actId="1076"/>
          <ac:spMkLst>
            <pc:docMk/>
            <pc:sldMk cId="2261419234" sldId="327"/>
            <ac:spMk id="5" creationId="{02598A81-CE52-5B6F-534B-992B14793FB6}"/>
          </ac:spMkLst>
        </pc:spChg>
        <pc:picChg chg="add mod">
          <ac:chgData name="You Zhou" userId="S::yzhou@parentchildplus.org::c98d0368-7363-46ea-b787-91998b8e2f96" providerId="AD" clId="Web-{CC2A79E3-D648-F8D7-132C-215D51277DC4}" dt="2025-10-02T19:25:57.189" v="11" actId="1076"/>
          <ac:picMkLst>
            <pc:docMk/>
            <pc:sldMk cId="2261419234" sldId="327"/>
            <ac:picMk id="4" creationId="{49231043-5937-7B97-354D-34147A0574B2}"/>
          </ac:picMkLst>
        </pc:picChg>
      </pc:sldChg>
      <pc:sldChg chg="delSp">
        <pc:chgData name="You Zhou" userId="S::yzhou@parentchildplus.org::c98d0368-7363-46ea-b787-91998b8e2f96" providerId="AD" clId="Web-{CC2A79E3-D648-F8D7-132C-215D51277DC4}" dt="2025-10-02T19:46:19.432" v="196"/>
        <pc:sldMkLst>
          <pc:docMk/>
          <pc:sldMk cId="4048064851" sldId="353"/>
        </pc:sldMkLst>
      </pc:sldChg>
      <pc:sldChg chg="modSp">
        <pc:chgData name="You Zhou" userId="S::yzhou@parentchildplus.org::c98d0368-7363-46ea-b787-91998b8e2f96" providerId="AD" clId="Web-{CC2A79E3-D648-F8D7-132C-215D51277DC4}" dt="2025-10-02T19:29:59.175" v="27" actId="20577"/>
        <pc:sldMkLst>
          <pc:docMk/>
          <pc:sldMk cId="3709956983" sldId="362"/>
        </pc:sldMkLst>
        <pc:spChg chg="mod">
          <ac:chgData name="You Zhou" userId="S::yzhou@parentchildplus.org::c98d0368-7363-46ea-b787-91998b8e2f96" providerId="AD" clId="Web-{CC2A79E3-D648-F8D7-132C-215D51277DC4}" dt="2025-10-02T19:29:43.612" v="25" actId="20577"/>
          <ac:spMkLst>
            <pc:docMk/>
            <pc:sldMk cId="3709956983" sldId="362"/>
            <ac:spMk id="2" creationId="{A7E7A83C-1AC5-7F49-8426-7F5DA185728E}"/>
          </ac:spMkLst>
        </pc:spChg>
        <pc:spChg chg="mod">
          <ac:chgData name="You Zhou" userId="S::yzhou@parentchildplus.org::c98d0368-7363-46ea-b787-91998b8e2f96" providerId="AD" clId="Web-{CC2A79E3-D648-F8D7-132C-215D51277DC4}" dt="2025-10-02T19:29:52.846" v="26" actId="20577"/>
          <ac:spMkLst>
            <pc:docMk/>
            <pc:sldMk cId="3709956983" sldId="362"/>
            <ac:spMk id="5" creationId="{C565D06F-B99B-14B6-9D61-A5F9F12849CE}"/>
          </ac:spMkLst>
        </pc:spChg>
        <pc:spChg chg="mod">
          <ac:chgData name="You Zhou" userId="S::yzhou@parentchildplus.org::c98d0368-7363-46ea-b787-91998b8e2f96" providerId="AD" clId="Web-{CC2A79E3-D648-F8D7-132C-215D51277DC4}" dt="2025-10-02T19:29:59.175" v="27" actId="20577"/>
          <ac:spMkLst>
            <pc:docMk/>
            <pc:sldMk cId="3709956983" sldId="362"/>
            <ac:spMk id="6" creationId="{FC931C62-5280-6148-7AD9-117997C880AD}"/>
          </ac:spMkLst>
        </pc:spChg>
      </pc:sldChg>
      <pc:sldChg chg="addSp delSp modSp">
        <pc:chgData name="You Zhou" userId="S::yzhou@parentchildplus.org::c98d0368-7363-46ea-b787-91998b8e2f96" providerId="AD" clId="Web-{CC2A79E3-D648-F8D7-132C-215D51277DC4}" dt="2025-10-02T19:38:18.138" v="115" actId="1076"/>
        <pc:sldMkLst>
          <pc:docMk/>
          <pc:sldMk cId="1070586326" sldId="393"/>
        </pc:sldMkLst>
        <pc:spChg chg="mod">
          <ac:chgData name="You Zhou" userId="S::yzhou@parentchildplus.org::c98d0368-7363-46ea-b787-91998b8e2f96" providerId="AD" clId="Web-{CC2A79E3-D648-F8D7-132C-215D51277DC4}" dt="2025-10-02T19:30:42.520" v="38"/>
          <ac:spMkLst>
            <pc:docMk/>
            <pc:sldMk cId="1070586326" sldId="393"/>
            <ac:spMk id="2" creationId="{A92F492B-64E1-0AF7-7DDB-5EAD282F077C}"/>
          </ac:spMkLst>
        </pc:spChg>
        <pc:spChg chg="add mod">
          <ac:chgData name="You Zhou" userId="S::yzhou@parentchildplus.org::c98d0368-7363-46ea-b787-91998b8e2f96" providerId="AD" clId="Web-{CC2A79E3-D648-F8D7-132C-215D51277DC4}" dt="2025-10-02T19:38:18.138" v="115" actId="1076"/>
          <ac:spMkLst>
            <pc:docMk/>
            <pc:sldMk cId="1070586326" sldId="393"/>
            <ac:spMk id="7" creationId="{2F89E01A-4CA4-274E-435A-AB4795E4D11A}"/>
          </ac:spMkLst>
        </pc:spChg>
        <pc:spChg chg="mod">
          <ac:chgData name="You Zhou" userId="S::yzhou@parentchildplus.org::c98d0368-7363-46ea-b787-91998b8e2f96" providerId="AD" clId="Web-{CC2A79E3-D648-F8D7-132C-215D51277DC4}" dt="2025-10-02T19:31:14.522" v="47" actId="1076"/>
          <ac:spMkLst>
            <pc:docMk/>
            <pc:sldMk cId="1070586326" sldId="393"/>
            <ac:spMk id="14" creationId="{33D29202-C651-164C-8AB8-510D65C5D4BC}"/>
          </ac:spMkLst>
        </pc:spChg>
        <pc:spChg chg="mod">
          <ac:chgData name="You Zhou" userId="S::yzhou@parentchildplus.org::c98d0368-7363-46ea-b787-91998b8e2f96" providerId="AD" clId="Web-{CC2A79E3-D648-F8D7-132C-215D51277DC4}" dt="2025-10-02T19:30:33.629" v="31" actId="20577"/>
          <ac:spMkLst>
            <pc:docMk/>
            <pc:sldMk cId="1070586326" sldId="393"/>
            <ac:spMk id="596" creationId="{00000000-0000-0000-0000-000000000000}"/>
          </ac:spMkLst>
        </pc:spChg>
        <pc:spChg chg="mod">
          <ac:chgData name="You Zhou" userId="S::yzhou@parentchildplus.org::c98d0368-7363-46ea-b787-91998b8e2f96" providerId="AD" clId="Web-{CC2A79E3-D648-F8D7-132C-215D51277DC4}" dt="2025-10-02T19:30:42.442" v="32"/>
          <ac:spMkLst>
            <pc:docMk/>
            <pc:sldMk cId="1070586326" sldId="393"/>
            <ac:spMk id="598" creationId="{00000000-0000-0000-0000-000000000000}"/>
          </ac:spMkLst>
        </pc:spChg>
        <pc:spChg chg="mod">
          <ac:chgData name="You Zhou" userId="S::yzhou@parentchildplus.org::c98d0368-7363-46ea-b787-91998b8e2f96" providerId="AD" clId="Web-{CC2A79E3-D648-F8D7-132C-215D51277DC4}" dt="2025-10-02T19:30:42.458" v="33"/>
          <ac:spMkLst>
            <pc:docMk/>
            <pc:sldMk cId="1070586326" sldId="393"/>
            <ac:spMk id="601" creationId="{00000000-0000-0000-0000-000000000000}"/>
          </ac:spMkLst>
        </pc:spChg>
        <pc:spChg chg="mod">
          <ac:chgData name="You Zhou" userId="S::yzhou@parentchildplus.org::c98d0368-7363-46ea-b787-91998b8e2f96" providerId="AD" clId="Web-{CC2A79E3-D648-F8D7-132C-215D51277DC4}" dt="2025-10-02T19:30:42.458" v="34"/>
          <ac:spMkLst>
            <pc:docMk/>
            <pc:sldMk cId="1070586326" sldId="393"/>
            <ac:spMk id="604" creationId="{00000000-0000-0000-0000-000000000000}"/>
          </ac:spMkLst>
        </pc:spChg>
        <pc:spChg chg="mod">
          <ac:chgData name="You Zhou" userId="S::yzhou@parentchildplus.org::c98d0368-7363-46ea-b787-91998b8e2f96" providerId="AD" clId="Web-{CC2A79E3-D648-F8D7-132C-215D51277DC4}" dt="2025-10-02T19:30:42.458" v="35"/>
          <ac:spMkLst>
            <pc:docMk/>
            <pc:sldMk cId="1070586326" sldId="393"/>
            <ac:spMk id="607" creationId="{00000000-0000-0000-0000-000000000000}"/>
          </ac:spMkLst>
        </pc:spChg>
        <pc:spChg chg="mod">
          <ac:chgData name="You Zhou" userId="S::yzhou@parentchildplus.org::c98d0368-7363-46ea-b787-91998b8e2f96" providerId="AD" clId="Web-{CC2A79E3-D648-F8D7-132C-215D51277DC4}" dt="2025-10-02T19:30:42.458" v="36"/>
          <ac:spMkLst>
            <pc:docMk/>
            <pc:sldMk cId="1070586326" sldId="393"/>
            <ac:spMk id="609" creationId="{00000000-0000-0000-0000-000000000000}"/>
          </ac:spMkLst>
        </pc:spChg>
        <pc:picChg chg="add mod">
          <ac:chgData name="You Zhou" userId="S::yzhou@parentchildplus.org::c98d0368-7363-46ea-b787-91998b8e2f96" providerId="AD" clId="Web-{CC2A79E3-D648-F8D7-132C-215D51277DC4}" dt="2025-10-02T19:31:04.256" v="46" actId="1076"/>
          <ac:picMkLst>
            <pc:docMk/>
            <pc:sldMk cId="1070586326" sldId="393"/>
            <ac:picMk id="4" creationId="{5B84D351-F573-9BBD-B70B-612F1BC81A92}"/>
          </ac:picMkLst>
        </pc:picChg>
      </pc:sldChg>
      <pc:sldChg chg="modSp">
        <pc:chgData name="You Zhou" userId="S::yzhou@parentchildplus.org::c98d0368-7363-46ea-b787-91998b8e2f96" providerId="AD" clId="Web-{CC2A79E3-D648-F8D7-132C-215D51277DC4}" dt="2025-10-02T19:27:00.805" v="18" actId="1076"/>
        <pc:sldMkLst>
          <pc:docMk/>
          <pc:sldMk cId="3537562594" sldId="394"/>
        </pc:sldMkLst>
        <pc:spChg chg="mod">
          <ac:chgData name="You Zhou" userId="S::yzhou@parentchildplus.org::c98d0368-7363-46ea-b787-91998b8e2f96" providerId="AD" clId="Web-{CC2A79E3-D648-F8D7-132C-215D51277DC4}" dt="2025-10-02T19:26:55.210" v="17" actId="1076"/>
          <ac:spMkLst>
            <pc:docMk/>
            <pc:sldMk cId="3537562594" sldId="394"/>
            <ac:spMk id="2" creationId="{823415A9-94B6-FF42-A231-922400FDDFCB}"/>
          </ac:spMkLst>
        </pc:spChg>
        <pc:spChg chg="mod">
          <ac:chgData name="You Zhou" userId="S::yzhou@parentchildplus.org::c98d0368-7363-46ea-b787-91998b8e2f96" providerId="AD" clId="Web-{CC2A79E3-D648-F8D7-132C-215D51277DC4}" dt="2025-10-02T19:27:00.805" v="18" actId="1076"/>
          <ac:spMkLst>
            <pc:docMk/>
            <pc:sldMk cId="3537562594" sldId="394"/>
            <ac:spMk id="3" creationId="{5CB00998-3B9E-9A42-99E3-28A441B6E004}"/>
          </ac:spMkLst>
        </pc:spChg>
      </pc:sldChg>
      <pc:sldChg chg="modSp">
        <pc:chgData name="You Zhou" userId="S::yzhou@parentchildplus.org::c98d0368-7363-46ea-b787-91998b8e2f96" providerId="AD" clId="Web-{CC2A79E3-D648-F8D7-132C-215D51277DC4}" dt="2025-10-02T19:32:20.039" v="76"/>
        <pc:sldMkLst>
          <pc:docMk/>
          <pc:sldMk cId="2582241232" sldId="403"/>
        </pc:sldMkLst>
        <pc:spChg chg="mod">
          <ac:chgData name="You Zhou" userId="S::yzhou@parentchildplus.org::c98d0368-7363-46ea-b787-91998b8e2f96" providerId="AD" clId="Web-{CC2A79E3-D648-F8D7-132C-215D51277DC4}" dt="2025-10-02T19:31:47.038" v="52"/>
          <ac:spMkLst>
            <pc:docMk/>
            <pc:sldMk cId="2582241232" sldId="403"/>
            <ac:spMk id="2" creationId="{1D754237-1656-C5C6-3B8D-5D6EE45BE19D}"/>
          </ac:spMkLst>
        </pc:spChg>
        <pc:graphicFrameChg chg="mod modGraphic">
          <ac:chgData name="You Zhou" userId="S::yzhou@parentchildplus.org::c98d0368-7363-46ea-b787-91998b8e2f96" providerId="AD" clId="Web-{CC2A79E3-D648-F8D7-132C-215D51277DC4}" dt="2025-10-02T19:32:20.039" v="76"/>
          <ac:graphicFrameMkLst>
            <pc:docMk/>
            <pc:sldMk cId="2582241232" sldId="403"/>
            <ac:graphicFrameMk id="11" creationId="{316A2477-0B6D-880A-7569-2DE6D5FA4D7F}"/>
          </ac:graphicFrameMkLst>
        </pc:graphicFrameChg>
      </pc:sldChg>
      <pc:sldChg chg="modSp">
        <pc:chgData name="You Zhou" userId="S::yzhou@parentchildplus.org::c98d0368-7363-46ea-b787-91998b8e2f96" providerId="AD" clId="Web-{CC2A79E3-D648-F8D7-132C-215D51277DC4}" dt="2025-10-02T19:41:25.691" v="158" actId="20577"/>
        <pc:sldMkLst>
          <pc:docMk/>
          <pc:sldMk cId="861566185" sldId="405"/>
        </pc:sldMkLst>
        <pc:spChg chg="mod">
          <ac:chgData name="You Zhou" userId="S::yzhou@parentchildplus.org::c98d0368-7363-46ea-b787-91998b8e2f96" providerId="AD" clId="Web-{CC2A79E3-D648-F8D7-132C-215D51277DC4}" dt="2025-10-02T19:41:25.691" v="158" actId="20577"/>
          <ac:spMkLst>
            <pc:docMk/>
            <pc:sldMk cId="861566185" sldId="405"/>
            <ac:spMk id="2" creationId="{D1C8DA38-A088-CE91-9354-8DEA94DE813E}"/>
          </ac:spMkLst>
        </pc:spChg>
      </pc:sldChg>
      <pc:sldChg chg="modSp">
        <pc:chgData name="You Zhou" userId="S::yzhou@parentchildplus.org::c98d0368-7363-46ea-b787-91998b8e2f96" providerId="AD" clId="Web-{CC2A79E3-D648-F8D7-132C-215D51277DC4}" dt="2025-10-02T19:31:30.616" v="50" actId="20577"/>
        <pc:sldMkLst>
          <pc:docMk/>
          <pc:sldMk cId="852242200" sldId="407"/>
        </pc:sldMkLst>
        <pc:spChg chg="mod">
          <ac:chgData name="You Zhou" userId="S::yzhou@parentchildplus.org::c98d0368-7363-46ea-b787-91998b8e2f96" providerId="AD" clId="Web-{CC2A79E3-D648-F8D7-132C-215D51277DC4}" dt="2025-10-02T19:31:25.632" v="49" actId="20577"/>
          <ac:spMkLst>
            <pc:docMk/>
            <pc:sldMk cId="852242200" sldId="407"/>
            <ac:spMk id="2" creationId="{5BCF41AF-22C8-343B-9E19-046CB45089A5}"/>
          </ac:spMkLst>
        </pc:spChg>
        <pc:spChg chg="mod">
          <ac:chgData name="You Zhou" userId="S::yzhou@parentchildplus.org::c98d0368-7363-46ea-b787-91998b8e2f96" providerId="AD" clId="Web-{CC2A79E3-D648-F8D7-132C-215D51277DC4}" dt="2025-10-02T19:31:30.616" v="50" actId="20577"/>
          <ac:spMkLst>
            <pc:docMk/>
            <pc:sldMk cId="852242200" sldId="407"/>
            <ac:spMk id="3" creationId="{F4210B9B-03F1-BB95-9805-6AA94B78276E}"/>
          </ac:spMkLst>
        </pc:spChg>
      </pc:sldChg>
      <pc:sldChg chg="modSp">
        <pc:chgData name="You Zhou" userId="S::yzhou@parentchildplus.org::c98d0368-7363-46ea-b787-91998b8e2f96" providerId="AD" clId="Web-{CC2A79E3-D648-F8D7-132C-215D51277DC4}" dt="2025-10-02T19:42:49.150" v="166" actId="14100"/>
        <pc:sldMkLst>
          <pc:docMk/>
          <pc:sldMk cId="2368310943" sldId="411"/>
        </pc:sldMkLst>
        <pc:spChg chg="mod">
          <ac:chgData name="You Zhou" userId="S::yzhou@parentchildplus.org::c98d0368-7363-46ea-b787-91998b8e2f96" providerId="AD" clId="Web-{CC2A79E3-D648-F8D7-132C-215D51277DC4}" dt="2025-10-02T19:42:40.789" v="164"/>
          <ac:spMkLst>
            <pc:docMk/>
            <pc:sldMk cId="2368310943" sldId="411"/>
            <ac:spMk id="2" creationId="{A4E2FCDE-53AD-D36D-DFA4-7491D10A544C}"/>
          </ac:spMkLst>
        </pc:spChg>
        <pc:spChg chg="mod">
          <ac:chgData name="You Zhou" userId="S::yzhou@parentchildplus.org::c98d0368-7363-46ea-b787-91998b8e2f96" providerId="AD" clId="Web-{CC2A79E3-D648-F8D7-132C-215D51277DC4}" dt="2025-10-02T19:42:49.150" v="166" actId="14100"/>
          <ac:spMkLst>
            <pc:docMk/>
            <pc:sldMk cId="2368310943" sldId="411"/>
            <ac:spMk id="3" creationId="{9DFA9320-AB41-E1C4-810B-56FAC3CCE651}"/>
          </ac:spMkLst>
        </pc:spChg>
        <pc:spChg chg="mod">
          <ac:chgData name="You Zhou" userId="S::yzhou@parentchildplus.org::c98d0368-7363-46ea-b787-91998b8e2f96" providerId="AD" clId="Web-{CC2A79E3-D648-F8D7-132C-215D51277DC4}" dt="2025-10-02T19:33:41.885" v="92" actId="1076"/>
          <ac:spMkLst>
            <pc:docMk/>
            <pc:sldMk cId="2368310943" sldId="411"/>
            <ac:spMk id="596" creationId="{C28D2773-05FE-C07E-EEC2-13DC919DC1D5}"/>
          </ac:spMkLst>
        </pc:spChg>
        <pc:spChg chg="mod">
          <ac:chgData name="You Zhou" userId="S::yzhou@parentchildplus.org::c98d0368-7363-46ea-b787-91998b8e2f96" providerId="AD" clId="Web-{CC2A79E3-D648-F8D7-132C-215D51277DC4}" dt="2025-10-02T19:42:40.789" v="159"/>
          <ac:spMkLst>
            <pc:docMk/>
            <pc:sldMk cId="2368310943" sldId="411"/>
            <ac:spMk id="598" creationId="{80F8971B-738D-16E3-B15E-8A5F45E9956D}"/>
          </ac:spMkLst>
        </pc:spChg>
        <pc:spChg chg="mod">
          <ac:chgData name="You Zhou" userId="S::yzhou@parentchildplus.org::c98d0368-7363-46ea-b787-91998b8e2f96" providerId="AD" clId="Web-{CC2A79E3-D648-F8D7-132C-215D51277DC4}" dt="2025-10-02T19:42:40.789" v="160"/>
          <ac:spMkLst>
            <pc:docMk/>
            <pc:sldMk cId="2368310943" sldId="411"/>
            <ac:spMk id="601" creationId="{1B0CB7BE-C7B2-AD18-C797-79252E4E2ECD}"/>
          </ac:spMkLst>
        </pc:spChg>
        <pc:spChg chg="mod">
          <ac:chgData name="You Zhou" userId="S::yzhou@parentchildplus.org::c98d0368-7363-46ea-b787-91998b8e2f96" providerId="AD" clId="Web-{CC2A79E3-D648-F8D7-132C-215D51277DC4}" dt="2025-10-02T19:42:40.789" v="161"/>
          <ac:spMkLst>
            <pc:docMk/>
            <pc:sldMk cId="2368310943" sldId="411"/>
            <ac:spMk id="604" creationId="{82F471CE-22A7-0486-3FBC-81E761F43BE3}"/>
          </ac:spMkLst>
        </pc:spChg>
        <pc:spChg chg="mod">
          <ac:chgData name="You Zhou" userId="S::yzhou@parentchildplus.org::c98d0368-7363-46ea-b787-91998b8e2f96" providerId="AD" clId="Web-{CC2A79E3-D648-F8D7-132C-215D51277DC4}" dt="2025-10-02T19:42:40.789" v="162"/>
          <ac:spMkLst>
            <pc:docMk/>
            <pc:sldMk cId="2368310943" sldId="411"/>
            <ac:spMk id="607" creationId="{BBDC34C4-5B94-62FD-6D7E-BB727CAC1DA8}"/>
          </ac:spMkLst>
        </pc:spChg>
        <pc:spChg chg="mod">
          <ac:chgData name="You Zhou" userId="S::yzhou@parentchildplus.org::c98d0368-7363-46ea-b787-91998b8e2f96" providerId="AD" clId="Web-{CC2A79E3-D648-F8D7-132C-215D51277DC4}" dt="2025-10-02T19:42:40.789" v="163"/>
          <ac:spMkLst>
            <pc:docMk/>
            <pc:sldMk cId="2368310943" sldId="411"/>
            <ac:spMk id="609" creationId="{AF67DC25-D8BC-A8F6-A8E0-FAE56E1D9830}"/>
          </ac:spMkLst>
        </pc:spChg>
      </pc:sldChg>
      <pc:sldChg chg="modSp">
        <pc:chgData name="You Zhou" userId="S::yzhou@parentchildplus.org::c98d0368-7363-46ea-b787-91998b8e2f96" providerId="AD" clId="Web-{CC2A79E3-D648-F8D7-132C-215D51277DC4}" dt="2025-10-02T19:34:03.403" v="97" actId="20577"/>
        <pc:sldMkLst>
          <pc:docMk/>
          <pc:sldMk cId="3793778808" sldId="412"/>
        </pc:sldMkLst>
        <pc:spChg chg="mod">
          <ac:chgData name="You Zhou" userId="S::yzhou@parentchildplus.org::c98d0368-7363-46ea-b787-91998b8e2f96" providerId="AD" clId="Web-{CC2A79E3-D648-F8D7-132C-215D51277DC4}" dt="2025-10-02T19:33:54.621" v="94" actId="20577"/>
          <ac:spMkLst>
            <pc:docMk/>
            <pc:sldMk cId="3793778808" sldId="412"/>
            <ac:spMk id="2" creationId="{85893AA6-57D1-B364-6316-3089CDE36339}"/>
          </ac:spMkLst>
        </pc:spChg>
        <pc:spChg chg="mod">
          <ac:chgData name="You Zhou" userId="S::yzhou@parentchildplus.org::c98d0368-7363-46ea-b787-91998b8e2f96" providerId="AD" clId="Web-{CC2A79E3-D648-F8D7-132C-215D51277DC4}" dt="2025-10-02T19:34:03.403" v="97" actId="20577"/>
          <ac:spMkLst>
            <pc:docMk/>
            <pc:sldMk cId="3793778808" sldId="412"/>
            <ac:spMk id="3" creationId="{83BDCB1D-A0DD-4C99-E457-0DB4DDE600BF}"/>
          </ac:spMkLst>
        </pc:spChg>
      </pc:sldChg>
      <pc:sldChg chg="addSp modSp">
        <pc:chgData name="You Zhou" userId="S::yzhou@parentchildplus.org::c98d0368-7363-46ea-b787-91998b8e2f96" providerId="AD" clId="Web-{CC2A79E3-D648-F8D7-132C-215D51277DC4}" dt="2025-10-02T19:40:39.675" v="149" actId="20577"/>
        <pc:sldMkLst>
          <pc:docMk/>
          <pc:sldMk cId="25836140" sldId="414"/>
        </pc:sldMkLst>
        <pc:spChg chg="mod">
          <ac:chgData name="You Zhou" userId="S::yzhou@parentchildplus.org::c98d0368-7363-46ea-b787-91998b8e2f96" providerId="AD" clId="Web-{CC2A79E3-D648-F8D7-132C-215D51277DC4}" dt="2025-10-02T19:40:39.675" v="149" actId="20577"/>
          <ac:spMkLst>
            <pc:docMk/>
            <pc:sldMk cId="25836140" sldId="414"/>
            <ac:spMk id="2" creationId="{6D2AD388-90A0-3FC3-3280-4FEFEB78FC74}"/>
          </ac:spMkLst>
        </pc:spChg>
        <pc:spChg chg="mod">
          <ac:chgData name="You Zhou" userId="S::yzhou@parentchildplus.org::c98d0368-7363-46ea-b787-91998b8e2f96" providerId="AD" clId="Web-{CC2A79E3-D648-F8D7-132C-215D51277DC4}" dt="2025-10-02T19:38:51.937" v="120" actId="20577"/>
          <ac:spMkLst>
            <pc:docMk/>
            <pc:sldMk cId="25836140" sldId="414"/>
            <ac:spMk id="3" creationId="{622C6492-C9B0-5C94-13E3-DBA004ABE9CD}"/>
          </ac:spMkLst>
        </pc:spChg>
        <pc:picChg chg="add">
          <ac:chgData name="You Zhou" userId="S::yzhou@parentchildplus.org::c98d0368-7363-46ea-b787-91998b8e2f96" providerId="AD" clId="Web-{CC2A79E3-D648-F8D7-132C-215D51277DC4}" dt="2025-10-02T19:39:07.640" v="121"/>
          <ac:picMkLst>
            <pc:docMk/>
            <pc:sldMk cId="25836140" sldId="414"/>
            <ac:picMk id="5" creationId="{4A33F01A-A8BC-A233-7D57-533AD1B8C551}"/>
          </ac:picMkLst>
        </pc:picChg>
      </pc:sldChg>
      <pc:sldChg chg="modSp">
        <pc:chgData name="You Zhou" userId="S::yzhou@parentchildplus.org::c98d0368-7363-46ea-b787-91998b8e2f96" providerId="AD" clId="Web-{CC2A79E3-D648-F8D7-132C-215D51277DC4}" dt="2025-10-02T19:41:08.566" v="154" actId="20577"/>
        <pc:sldMkLst>
          <pc:docMk/>
          <pc:sldMk cId="1187292542" sldId="415"/>
        </pc:sldMkLst>
        <pc:spChg chg="mod">
          <ac:chgData name="You Zhou" userId="S::yzhou@parentchildplus.org::c98d0368-7363-46ea-b787-91998b8e2f96" providerId="AD" clId="Web-{CC2A79E3-D648-F8D7-132C-215D51277DC4}" dt="2025-10-02T19:41:05.066" v="153" actId="20577"/>
          <ac:spMkLst>
            <pc:docMk/>
            <pc:sldMk cId="1187292542" sldId="415"/>
            <ac:spMk id="2" creationId="{5752F31E-A2AA-5E95-91F8-A7BB32815611}"/>
          </ac:spMkLst>
        </pc:spChg>
        <pc:spChg chg="mod">
          <ac:chgData name="You Zhou" userId="S::yzhou@parentchildplus.org::c98d0368-7363-46ea-b787-91998b8e2f96" providerId="AD" clId="Web-{CC2A79E3-D648-F8D7-132C-215D51277DC4}" dt="2025-10-02T19:41:08.566" v="154" actId="20577"/>
          <ac:spMkLst>
            <pc:docMk/>
            <pc:sldMk cId="1187292542" sldId="415"/>
            <ac:spMk id="3" creationId="{5C4974DF-A5F7-7610-45A6-224C43DF0B5A}"/>
          </ac:spMkLst>
        </pc:spChg>
      </pc:sldChg>
      <pc:sldChg chg="modSp">
        <pc:chgData name="You Zhou" userId="S::yzhou@parentchildplus.org::c98d0368-7363-46ea-b787-91998b8e2f96" providerId="AD" clId="Web-{CC2A79E3-D648-F8D7-132C-215D51277DC4}" dt="2025-10-02T19:43:03.573" v="167" actId="20577"/>
        <pc:sldMkLst>
          <pc:docMk/>
          <pc:sldMk cId="3621820108" sldId="416"/>
        </pc:sldMkLst>
        <pc:spChg chg="mod">
          <ac:chgData name="You Zhou" userId="S::yzhou@parentchildplus.org::c98d0368-7363-46ea-b787-91998b8e2f96" providerId="AD" clId="Web-{CC2A79E3-D648-F8D7-132C-215D51277DC4}" dt="2025-10-02T19:43:03.573" v="167" actId="20577"/>
          <ac:spMkLst>
            <pc:docMk/>
            <pc:sldMk cId="3621820108" sldId="416"/>
            <ac:spMk id="2" creationId="{17DE77B7-D762-A07A-B5F0-4798DBFB8617}"/>
          </ac:spMkLst>
        </pc:spChg>
        <pc:spChg chg="mod">
          <ac:chgData name="You Zhou" userId="S::yzhou@parentchildplus.org::c98d0368-7363-46ea-b787-91998b8e2f96" providerId="AD" clId="Web-{CC2A79E3-D648-F8D7-132C-215D51277DC4}" dt="2025-10-02T19:40:23.018" v="133" actId="20577"/>
          <ac:spMkLst>
            <pc:docMk/>
            <pc:sldMk cId="3621820108" sldId="416"/>
            <ac:spMk id="3" creationId="{DE19249A-57A6-78DB-8888-4A7951FE7C8A}"/>
          </ac:spMkLst>
        </pc:spChg>
        <pc:spChg chg="mod">
          <ac:chgData name="You Zhou" userId="S::yzhou@parentchildplus.org::c98d0368-7363-46ea-b787-91998b8e2f96" providerId="AD" clId="Web-{CC2A79E3-D648-F8D7-132C-215D51277DC4}" dt="2025-10-02T19:40:53.581" v="151" actId="20577"/>
          <ac:spMkLst>
            <pc:docMk/>
            <pc:sldMk cId="3621820108" sldId="416"/>
            <ac:spMk id="4" creationId="{293AE4B8-E3C6-2D8A-2294-E2C9D46CADA6}"/>
          </ac:spMkLst>
        </pc:spChg>
        <pc:spChg chg="mod">
          <ac:chgData name="You Zhou" userId="S::yzhou@parentchildplus.org::c98d0368-7363-46ea-b787-91998b8e2f96" providerId="AD" clId="Web-{CC2A79E3-D648-F8D7-132C-215D51277DC4}" dt="2025-10-02T19:40:27.080" v="134" actId="20577"/>
          <ac:spMkLst>
            <pc:docMk/>
            <pc:sldMk cId="3621820108" sldId="416"/>
            <ac:spMk id="5" creationId="{AC273470-0405-096E-F71A-27C33AF15303}"/>
          </ac:spMkLst>
        </pc:spChg>
      </pc:sldChg>
      <pc:sldChg chg="modSp">
        <pc:chgData name="You Zhou" userId="S::yzhou@parentchildplus.org::c98d0368-7363-46ea-b787-91998b8e2f96" providerId="AD" clId="Web-{CC2A79E3-D648-F8D7-132C-215D51277DC4}" dt="2025-10-02T19:40:07.439" v="131" actId="20577"/>
        <pc:sldMkLst>
          <pc:docMk/>
          <pc:sldMk cId="3786994007" sldId="419"/>
        </pc:sldMkLst>
        <pc:spChg chg="mod">
          <ac:chgData name="You Zhou" userId="S::yzhou@parentchildplus.org::c98d0368-7363-46ea-b787-91998b8e2f96" providerId="AD" clId="Web-{CC2A79E3-D648-F8D7-132C-215D51277DC4}" dt="2025-10-02T19:39:19.547" v="123" actId="20577"/>
          <ac:spMkLst>
            <pc:docMk/>
            <pc:sldMk cId="3786994007" sldId="419"/>
            <ac:spMk id="2" creationId="{B23026C1-A863-49D9-950D-0DBAD3A28744}"/>
          </ac:spMkLst>
        </pc:spChg>
        <pc:spChg chg="mod">
          <ac:chgData name="You Zhou" userId="S::yzhou@parentchildplus.org::c98d0368-7363-46ea-b787-91998b8e2f96" providerId="AD" clId="Web-{CC2A79E3-D648-F8D7-132C-215D51277DC4}" dt="2025-10-02T19:40:07.439" v="131" actId="20577"/>
          <ac:spMkLst>
            <pc:docMk/>
            <pc:sldMk cId="3786994007" sldId="419"/>
            <ac:spMk id="3" creationId="{B82AF257-A5C0-4F17-A1A9-88B5E8346A16}"/>
          </ac:spMkLst>
        </pc:spChg>
      </pc:sldChg>
      <pc:sldChg chg="modSp">
        <pc:chgData name="You Zhou" userId="S::yzhou@parentchildplus.org::c98d0368-7363-46ea-b787-91998b8e2f96" providerId="AD" clId="Web-{CC2A79E3-D648-F8D7-132C-215D51277DC4}" dt="2025-10-02T19:36:37.821" v="104" actId="20577"/>
        <pc:sldMkLst>
          <pc:docMk/>
          <pc:sldMk cId="451222256" sldId="420"/>
        </pc:sldMkLst>
        <pc:spChg chg="mod">
          <ac:chgData name="You Zhou" userId="S::yzhou@parentchildplus.org::c98d0368-7363-46ea-b787-91998b8e2f96" providerId="AD" clId="Web-{CC2A79E3-D648-F8D7-132C-215D51277DC4}" dt="2025-10-02T19:34:59.361" v="99" actId="20577"/>
          <ac:spMkLst>
            <pc:docMk/>
            <pc:sldMk cId="451222256" sldId="420"/>
            <ac:spMk id="2" creationId="{8BDEFD4C-F923-124E-915B-E38042477F1A}"/>
          </ac:spMkLst>
        </pc:spChg>
        <pc:spChg chg="mod">
          <ac:chgData name="You Zhou" userId="S::yzhou@parentchildplus.org::c98d0368-7363-46ea-b787-91998b8e2f96" providerId="AD" clId="Web-{CC2A79E3-D648-F8D7-132C-215D51277DC4}" dt="2025-10-02T19:36:37.821" v="104" actId="20577"/>
          <ac:spMkLst>
            <pc:docMk/>
            <pc:sldMk cId="451222256" sldId="420"/>
            <ac:spMk id="3" creationId="{3BCE6BB8-70EB-C04B-8314-145F4A889D7D}"/>
          </ac:spMkLst>
        </pc:spChg>
      </pc:sldChg>
      <pc:sldChg chg="modSp add ord replId">
        <pc:chgData name="You Zhou" userId="S::yzhou@parentchildplus.org::c98d0368-7363-46ea-b787-91998b8e2f96" providerId="AD" clId="Web-{CC2A79E3-D648-F8D7-132C-215D51277DC4}" dt="2025-10-02T19:41:18.113" v="156" actId="20577"/>
        <pc:sldMkLst>
          <pc:docMk/>
          <pc:sldMk cId="1004536962" sldId="421"/>
        </pc:sldMkLst>
        <pc:spChg chg="mod">
          <ac:chgData name="You Zhou" userId="S::yzhou@parentchildplus.org::c98d0368-7363-46ea-b787-91998b8e2f96" providerId="AD" clId="Web-{CC2A79E3-D648-F8D7-132C-215D51277DC4}" dt="2025-10-02T19:41:18.113" v="156" actId="20577"/>
          <ac:spMkLst>
            <pc:docMk/>
            <pc:sldMk cId="1004536962" sldId="421"/>
            <ac:spMk id="2" creationId="{960FFF3D-C07E-C4E6-B68D-ADB180ABE750}"/>
          </ac:spMkLst>
        </pc:spChg>
      </pc:sldChg>
    </pc:docChg>
  </pc:docChgLst>
  <pc:docChgLst>
    <pc:chgData name="You Zhou" userId="S::yzhou@parentchildplus.org::c98d0368-7363-46ea-b787-91998b8e2f96" providerId="AD" clId="Web-{9D07A3B7-9F41-CEBF-5CBA-E885AAC8ED30}"/>
    <pc:docChg chg="addSld delSld modSld sldOrd">
      <pc:chgData name="You Zhou" userId="S::yzhou@parentchildplus.org::c98d0368-7363-46ea-b787-91998b8e2f96" providerId="AD" clId="Web-{9D07A3B7-9F41-CEBF-5CBA-E885AAC8ED30}" dt="2025-10-03T14:00:04.439" v="565" actId="20577"/>
      <pc:docMkLst>
        <pc:docMk/>
      </pc:docMkLst>
      <pc:sldChg chg="modSp">
        <pc:chgData name="You Zhou" userId="S::yzhou@parentchildplus.org::c98d0368-7363-46ea-b787-91998b8e2f96" providerId="AD" clId="Web-{9D07A3B7-9F41-CEBF-5CBA-E885AAC8ED30}" dt="2025-10-02T19:55:30.592" v="202" actId="20577"/>
        <pc:sldMkLst>
          <pc:docMk/>
          <pc:sldMk cId="0" sldId="262"/>
        </pc:sldMkLst>
        <pc:spChg chg="mod">
          <ac:chgData name="You Zhou" userId="S::yzhou@parentchildplus.org::c98d0368-7363-46ea-b787-91998b8e2f96" providerId="AD" clId="Web-{9D07A3B7-9F41-CEBF-5CBA-E885AAC8ED30}" dt="2025-10-02T19:55:30.592" v="202" actId="20577"/>
          <ac:spMkLst>
            <pc:docMk/>
            <pc:sldMk cId="0" sldId="262"/>
            <ac:spMk id="149" creationId="{00000000-0000-0000-0000-000000000000}"/>
          </ac:spMkLst>
        </pc:spChg>
      </pc:sldChg>
      <pc:sldChg chg="modSp">
        <pc:chgData name="You Zhou" userId="S::yzhou@parentchildplus.org::c98d0368-7363-46ea-b787-91998b8e2f96" providerId="AD" clId="Web-{9D07A3B7-9F41-CEBF-5CBA-E885AAC8ED30}" dt="2025-10-02T19:50:35.399" v="19" actId="20577"/>
        <pc:sldMkLst>
          <pc:docMk/>
          <pc:sldMk cId="0" sldId="276"/>
        </pc:sldMkLst>
        <pc:spChg chg="mod">
          <ac:chgData name="You Zhou" userId="S::yzhou@parentchildplus.org::c98d0368-7363-46ea-b787-91998b8e2f96" providerId="AD" clId="Web-{9D07A3B7-9F41-CEBF-5CBA-E885AAC8ED30}" dt="2025-10-02T19:50:17.664" v="15" actId="20577"/>
          <ac:spMkLst>
            <pc:docMk/>
            <pc:sldMk cId="0" sldId="276"/>
            <ac:spMk id="360" creationId="{00000000-0000-0000-0000-000000000000}"/>
          </ac:spMkLst>
        </pc:spChg>
        <pc:spChg chg="mod">
          <ac:chgData name="You Zhou" userId="S::yzhou@parentchildplus.org::c98d0368-7363-46ea-b787-91998b8e2f96" providerId="AD" clId="Web-{9D07A3B7-9F41-CEBF-5CBA-E885AAC8ED30}" dt="2025-10-02T19:50:26.602" v="17" actId="20577"/>
          <ac:spMkLst>
            <pc:docMk/>
            <pc:sldMk cId="0" sldId="276"/>
            <ac:spMk id="361" creationId="{00000000-0000-0000-0000-000000000000}"/>
          </ac:spMkLst>
        </pc:spChg>
        <pc:spChg chg="mod">
          <ac:chgData name="You Zhou" userId="S::yzhou@parentchildplus.org::c98d0368-7363-46ea-b787-91998b8e2f96" providerId="AD" clId="Web-{9D07A3B7-9F41-CEBF-5CBA-E885AAC8ED30}" dt="2025-10-02T19:50:35.399" v="19" actId="20577"/>
          <ac:spMkLst>
            <pc:docMk/>
            <pc:sldMk cId="0" sldId="276"/>
            <ac:spMk id="362" creationId="{00000000-0000-0000-0000-000000000000}"/>
          </ac:spMkLst>
        </pc:spChg>
      </pc:sldChg>
      <pc:sldChg chg="modSp">
        <pc:chgData name="You Zhou" userId="S::yzhou@parentchildplus.org::c98d0368-7363-46ea-b787-91998b8e2f96" providerId="AD" clId="Web-{9D07A3B7-9F41-CEBF-5CBA-E885AAC8ED30}" dt="2025-10-02T19:50:57.962" v="24" actId="20577"/>
        <pc:sldMkLst>
          <pc:docMk/>
          <pc:sldMk cId="0" sldId="277"/>
        </pc:sldMkLst>
        <pc:spChg chg="mod">
          <ac:chgData name="You Zhou" userId="S::yzhou@parentchildplus.org::c98d0368-7363-46ea-b787-91998b8e2f96" providerId="AD" clId="Web-{9D07A3B7-9F41-CEBF-5CBA-E885AAC8ED30}" dt="2025-10-02T19:50:57.962" v="24" actId="20577"/>
          <ac:spMkLst>
            <pc:docMk/>
            <pc:sldMk cId="0" sldId="277"/>
            <ac:spMk id="370" creationId="{00000000-0000-0000-0000-000000000000}"/>
          </ac:spMkLst>
        </pc:spChg>
        <pc:spChg chg="mod">
          <ac:chgData name="You Zhou" userId="S::yzhou@parentchildplus.org::c98d0368-7363-46ea-b787-91998b8e2f96" providerId="AD" clId="Web-{9D07A3B7-9F41-CEBF-5CBA-E885AAC8ED30}" dt="2025-10-02T19:50:46.758" v="21" actId="20577"/>
          <ac:spMkLst>
            <pc:docMk/>
            <pc:sldMk cId="0" sldId="277"/>
            <ac:spMk id="371" creationId="{00000000-0000-0000-0000-000000000000}"/>
          </ac:spMkLst>
        </pc:spChg>
      </pc:sldChg>
      <pc:sldChg chg="modSp">
        <pc:chgData name="You Zhou" userId="S::yzhou@parentchildplus.org::c98d0368-7363-46ea-b787-91998b8e2f96" providerId="AD" clId="Web-{9D07A3B7-9F41-CEBF-5CBA-E885AAC8ED30}" dt="2025-10-02T19:51:22.485" v="29" actId="20577"/>
        <pc:sldMkLst>
          <pc:docMk/>
          <pc:sldMk cId="0" sldId="278"/>
        </pc:sldMkLst>
        <pc:spChg chg="mod">
          <ac:chgData name="You Zhou" userId="S::yzhou@parentchildplus.org::c98d0368-7363-46ea-b787-91998b8e2f96" providerId="AD" clId="Web-{9D07A3B7-9F41-CEBF-5CBA-E885AAC8ED30}" dt="2025-10-02T19:51:13.528" v="27" actId="20577"/>
          <ac:spMkLst>
            <pc:docMk/>
            <pc:sldMk cId="0" sldId="278"/>
            <ac:spMk id="379" creationId="{00000000-0000-0000-0000-000000000000}"/>
          </ac:spMkLst>
        </pc:spChg>
        <pc:spChg chg="mod">
          <ac:chgData name="You Zhou" userId="S::yzhou@parentchildplus.org::c98d0368-7363-46ea-b787-91998b8e2f96" providerId="AD" clId="Web-{9D07A3B7-9F41-CEBF-5CBA-E885AAC8ED30}" dt="2025-10-02T19:51:22.485" v="29" actId="20577"/>
          <ac:spMkLst>
            <pc:docMk/>
            <pc:sldMk cId="0" sldId="278"/>
            <ac:spMk id="380" creationId="{00000000-0000-0000-0000-000000000000}"/>
          </ac:spMkLst>
        </pc:spChg>
      </pc:sldChg>
      <pc:sldChg chg="modSp">
        <pc:chgData name="You Zhou" userId="S::yzhou@parentchildplus.org::c98d0368-7363-46ea-b787-91998b8e2f96" providerId="AD" clId="Web-{9D07A3B7-9F41-CEBF-5CBA-E885AAC8ED30}" dt="2025-10-02T19:48:39.677" v="2" actId="1076"/>
        <pc:sldMkLst>
          <pc:docMk/>
          <pc:sldMk cId="2261419234" sldId="327"/>
        </pc:sldMkLst>
        <pc:picChg chg="mod">
          <ac:chgData name="You Zhou" userId="S::yzhou@parentchildplus.org::c98d0368-7363-46ea-b787-91998b8e2f96" providerId="AD" clId="Web-{9D07A3B7-9F41-CEBF-5CBA-E885AAC8ED30}" dt="2025-10-02T19:48:39.677" v="2" actId="1076"/>
          <ac:picMkLst>
            <pc:docMk/>
            <pc:sldMk cId="2261419234" sldId="327"/>
            <ac:picMk id="4" creationId="{49231043-5937-7B97-354D-34147A0574B2}"/>
          </ac:picMkLst>
        </pc:picChg>
      </pc:sldChg>
      <pc:sldChg chg="addSp">
        <pc:chgData name="You Zhou" userId="S::yzhou@parentchildplus.org::c98d0368-7363-46ea-b787-91998b8e2f96" providerId="AD" clId="Web-{9D07A3B7-9F41-CEBF-5CBA-E885AAC8ED30}" dt="2025-10-02T20:04:36.958" v="275"/>
        <pc:sldMkLst>
          <pc:docMk/>
          <pc:sldMk cId="4048064851" sldId="353"/>
        </pc:sldMkLst>
        <pc:spChg chg="add">
          <ac:chgData name="You Zhou" userId="S::yzhou@parentchildplus.org::c98d0368-7363-46ea-b787-91998b8e2f96" providerId="AD" clId="Web-{9D07A3B7-9F41-CEBF-5CBA-E885AAC8ED30}" dt="2025-10-02T20:04:36.958" v="275"/>
          <ac:spMkLst>
            <pc:docMk/>
            <pc:sldMk cId="4048064851" sldId="353"/>
            <ac:spMk id="7" creationId="{74445F50-0990-D5A9-9714-776A19D4E3A6}"/>
          </ac:spMkLst>
        </pc:spChg>
        <pc:picChg chg="add">
          <ac:chgData name="You Zhou" userId="S::yzhou@parentchildplus.org::c98d0368-7363-46ea-b787-91998b8e2f96" providerId="AD" clId="Web-{9D07A3B7-9F41-CEBF-5CBA-E885AAC8ED30}" dt="2025-10-02T19:47:53.144" v="0"/>
          <ac:picMkLst>
            <pc:docMk/>
            <pc:sldMk cId="4048064851" sldId="353"/>
            <ac:picMk id="5" creationId="{D907A1E8-AE04-3803-FA80-B93C611946E8}"/>
          </ac:picMkLst>
        </pc:picChg>
      </pc:sldChg>
      <pc:sldChg chg="addSp delSp modSp">
        <pc:chgData name="You Zhou" userId="S::yzhou@parentchildplus.org::c98d0368-7363-46ea-b787-91998b8e2f96" providerId="AD" clId="Web-{9D07A3B7-9F41-CEBF-5CBA-E885AAC8ED30}" dt="2025-10-02T20:24:45.435" v="442" actId="20577"/>
        <pc:sldMkLst>
          <pc:docMk/>
          <pc:sldMk cId="1902700339" sldId="366"/>
        </pc:sldMkLst>
        <pc:spChg chg="mod">
          <ac:chgData name="You Zhou" userId="S::yzhou@parentchildplus.org::c98d0368-7363-46ea-b787-91998b8e2f96" providerId="AD" clId="Web-{9D07A3B7-9F41-CEBF-5CBA-E885AAC8ED30}" dt="2025-10-02T20:10:08.968" v="331" actId="20577"/>
          <ac:spMkLst>
            <pc:docMk/>
            <pc:sldMk cId="1902700339" sldId="366"/>
            <ac:spMk id="2" creationId="{177928BD-197F-FB45-A3D6-9A20EE7B2E30}"/>
          </ac:spMkLst>
        </pc:spChg>
        <pc:spChg chg="mod">
          <ac:chgData name="You Zhou" userId="S::yzhou@parentchildplus.org::c98d0368-7363-46ea-b787-91998b8e2f96" providerId="AD" clId="Web-{9D07A3B7-9F41-CEBF-5CBA-E885AAC8ED30}" dt="2025-10-02T20:24:45.435" v="442" actId="20577"/>
          <ac:spMkLst>
            <pc:docMk/>
            <pc:sldMk cId="1902700339" sldId="366"/>
            <ac:spMk id="3" creationId="{5660F4A6-C100-1949-9DEE-05E637BEBAE3}"/>
          </ac:spMkLst>
        </pc:spChg>
        <pc:spChg chg="add mod">
          <ac:chgData name="You Zhou" userId="S::yzhou@parentchildplus.org::c98d0368-7363-46ea-b787-91998b8e2f96" providerId="AD" clId="Web-{9D07A3B7-9F41-CEBF-5CBA-E885AAC8ED30}" dt="2025-10-02T20:08:30.534" v="317" actId="1076"/>
          <ac:spMkLst>
            <pc:docMk/>
            <pc:sldMk cId="1902700339" sldId="366"/>
            <ac:spMk id="9" creationId="{7B90FB87-3995-7192-4B24-27E2290AFDBF}"/>
          </ac:spMkLst>
        </pc:spChg>
        <pc:picChg chg="add mod">
          <ac:chgData name="You Zhou" userId="S::yzhou@parentchildplus.org::c98d0368-7363-46ea-b787-91998b8e2f96" providerId="AD" clId="Web-{9D07A3B7-9F41-CEBF-5CBA-E885AAC8ED30}" dt="2025-10-02T20:05:26.570" v="282" actId="1076"/>
          <ac:picMkLst>
            <pc:docMk/>
            <pc:sldMk cId="1902700339" sldId="366"/>
            <ac:picMk id="7" creationId="{7F721C04-4291-79B1-C36D-686533B7BA8A}"/>
          </ac:picMkLst>
        </pc:picChg>
      </pc:sldChg>
      <pc:sldChg chg="modSp">
        <pc:chgData name="You Zhou" userId="S::yzhou@parentchildplus.org::c98d0368-7363-46ea-b787-91998b8e2f96" providerId="AD" clId="Web-{9D07A3B7-9F41-CEBF-5CBA-E885AAC8ED30}" dt="2025-10-02T19:54:38.306" v="195" actId="20577"/>
        <pc:sldMkLst>
          <pc:docMk/>
          <pc:sldMk cId="2875153437" sldId="395"/>
        </pc:sldMkLst>
        <pc:spChg chg="mod">
          <ac:chgData name="You Zhou" userId="S::yzhou@parentchildplus.org::c98d0368-7363-46ea-b787-91998b8e2f96" providerId="AD" clId="Web-{9D07A3B7-9F41-CEBF-5CBA-E885AAC8ED30}" dt="2025-10-02T19:54:38.306" v="195" actId="20577"/>
          <ac:spMkLst>
            <pc:docMk/>
            <pc:sldMk cId="2875153437" sldId="395"/>
            <ac:spMk id="263" creationId="{00000000-0000-0000-0000-000000000000}"/>
          </ac:spMkLst>
        </pc:spChg>
      </pc:sldChg>
      <pc:sldChg chg="modSp">
        <pc:chgData name="You Zhou" userId="S::yzhou@parentchildplus.org::c98d0368-7363-46ea-b787-91998b8e2f96" providerId="AD" clId="Web-{9D07A3B7-9F41-CEBF-5CBA-E885AAC8ED30}" dt="2025-10-02T19:57:24.770" v="224" actId="1076"/>
        <pc:sldMkLst>
          <pc:docMk/>
          <pc:sldMk cId="2686433263" sldId="400"/>
        </pc:sldMkLst>
        <pc:spChg chg="mod">
          <ac:chgData name="You Zhou" userId="S::yzhou@parentchildplus.org::c98d0368-7363-46ea-b787-91998b8e2f96" providerId="AD" clId="Web-{9D07A3B7-9F41-CEBF-5CBA-E885AAC8ED30}" dt="2025-10-02T19:57:24.770" v="224" actId="1076"/>
          <ac:spMkLst>
            <pc:docMk/>
            <pc:sldMk cId="2686433263" sldId="400"/>
            <ac:spMk id="2" creationId="{6444AD5D-D4F0-684F-A569-3457C28CDA75}"/>
          </ac:spMkLst>
        </pc:spChg>
      </pc:sldChg>
      <pc:sldChg chg="modSp">
        <pc:chgData name="You Zhou" userId="S::yzhou@parentchildplus.org::c98d0368-7363-46ea-b787-91998b8e2f96" providerId="AD" clId="Web-{9D07A3B7-9F41-CEBF-5CBA-E885AAC8ED30}" dt="2025-10-02T20:01:58.931" v="258" actId="20577"/>
        <pc:sldMkLst>
          <pc:docMk/>
          <pc:sldMk cId="1721399735" sldId="408"/>
        </pc:sldMkLst>
        <pc:spChg chg="mod">
          <ac:chgData name="You Zhou" userId="S::yzhou@parentchildplus.org::c98d0368-7363-46ea-b787-91998b8e2f96" providerId="AD" clId="Web-{9D07A3B7-9F41-CEBF-5CBA-E885AAC8ED30}" dt="2025-10-02T20:01:58.931" v="258" actId="20577"/>
          <ac:spMkLst>
            <pc:docMk/>
            <pc:sldMk cId="1721399735" sldId="408"/>
            <ac:spMk id="146" creationId="{00000000-0000-0000-0000-000000000000}"/>
          </ac:spMkLst>
        </pc:spChg>
      </pc:sldChg>
      <pc:sldChg chg="modSp">
        <pc:chgData name="You Zhou" userId="S::yzhou@parentchildplus.org::c98d0368-7363-46ea-b787-91998b8e2f96" providerId="AD" clId="Web-{9D07A3B7-9F41-CEBF-5CBA-E885AAC8ED30}" dt="2025-10-02T19:57:13.879" v="220" actId="20577"/>
        <pc:sldMkLst>
          <pc:docMk/>
          <pc:sldMk cId="2368310943" sldId="411"/>
        </pc:sldMkLst>
        <pc:spChg chg="mod">
          <ac:chgData name="You Zhou" userId="S::yzhou@parentchildplus.org::c98d0368-7363-46ea-b787-91998b8e2f96" providerId="AD" clId="Web-{9D07A3B7-9F41-CEBF-5CBA-E885AAC8ED30}" dt="2025-10-02T19:57:06.675" v="213" actId="1076"/>
          <ac:spMkLst>
            <pc:docMk/>
            <pc:sldMk cId="2368310943" sldId="411"/>
            <ac:spMk id="2" creationId="{A4E2FCDE-53AD-D36D-DFA4-7491D10A544C}"/>
          </ac:spMkLst>
        </pc:spChg>
        <pc:spChg chg="mod">
          <ac:chgData name="You Zhou" userId="S::yzhou@parentchildplus.org::c98d0368-7363-46ea-b787-91998b8e2f96" providerId="AD" clId="Web-{9D07A3B7-9F41-CEBF-5CBA-E885AAC8ED30}" dt="2025-10-02T19:57:06.691" v="214" actId="1076"/>
          <ac:spMkLst>
            <pc:docMk/>
            <pc:sldMk cId="2368310943" sldId="411"/>
            <ac:spMk id="3" creationId="{9DFA9320-AB41-E1C4-810B-56FAC3CCE651}"/>
          </ac:spMkLst>
        </pc:spChg>
        <pc:spChg chg="mod">
          <ac:chgData name="You Zhou" userId="S::yzhou@parentchildplus.org::c98d0368-7363-46ea-b787-91998b8e2f96" providerId="AD" clId="Web-{9D07A3B7-9F41-CEBF-5CBA-E885AAC8ED30}" dt="2025-10-02T19:57:13.879" v="220" actId="20577"/>
          <ac:spMkLst>
            <pc:docMk/>
            <pc:sldMk cId="2368310943" sldId="411"/>
            <ac:spMk id="596" creationId="{C28D2773-05FE-C07E-EEC2-13DC919DC1D5}"/>
          </ac:spMkLst>
        </pc:spChg>
        <pc:spChg chg="mod">
          <ac:chgData name="You Zhou" userId="S::yzhou@parentchildplus.org::c98d0368-7363-46ea-b787-91998b8e2f96" providerId="AD" clId="Web-{9D07A3B7-9F41-CEBF-5CBA-E885AAC8ED30}" dt="2025-10-02T19:57:06.660" v="209" actId="1076"/>
          <ac:spMkLst>
            <pc:docMk/>
            <pc:sldMk cId="2368310943" sldId="411"/>
            <ac:spMk id="598" creationId="{80F8971B-738D-16E3-B15E-8A5F45E9956D}"/>
          </ac:spMkLst>
        </pc:spChg>
        <pc:spChg chg="mod">
          <ac:chgData name="You Zhou" userId="S::yzhou@parentchildplus.org::c98d0368-7363-46ea-b787-91998b8e2f96" providerId="AD" clId="Web-{9D07A3B7-9F41-CEBF-5CBA-E885AAC8ED30}" dt="2025-10-02T19:57:06.660" v="210" actId="1076"/>
          <ac:spMkLst>
            <pc:docMk/>
            <pc:sldMk cId="2368310943" sldId="411"/>
            <ac:spMk id="601" creationId="{1B0CB7BE-C7B2-AD18-C797-79252E4E2ECD}"/>
          </ac:spMkLst>
        </pc:spChg>
        <pc:spChg chg="mod">
          <ac:chgData name="You Zhou" userId="S::yzhou@parentchildplus.org::c98d0368-7363-46ea-b787-91998b8e2f96" providerId="AD" clId="Web-{9D07A3B7-9F41-CEBF-5CBA-E885AAC8ED30}" dt="2025-10-02T19:57:06.675" v="211" actId="1076"/>
          <ac:spMkLst>
            <pc:docMk/>
            <pc:sldMk cId="2368310943" sldId="411"/>
            <ac:spMk id="604" creationId="{82F471CE-22A7-0486-3FBC-81E761F43BE3}"/>
          </ac:spMkLst>
        </pc:spChg>
        <pc:spChg chg="mod">
          <ac:chgData name="You Zhou" userId="S::yzhou@parentchildplus.org::c98d0368-7363-46ea-b787-91998b8e2f96" providerId="AD" clId="Web-{9D07A3B7-9F41-CEBF-5CBA-E885AAC8ED30}" dt="2025-10-02T19:57:06.675" v="212" actId="1076"/>
          <ac:spMkLst>
            <pc:docMk/>
            <pc:sldMk cId="2368310943" sldId="411"/>
            <ac:spMk id="607" creationId="{BBDC34C4-5B94-62FD-6D7E-BB727CAC1DA8}"/>
          </ac:spMkLst>
        </pc:spChg>
      </pc:sldChg>
      <pc:sldChg chg="modSp">
        <pc:chgData name="You Zhou" userId="S::yzhou@parentchildplus.org::c98d0368-7363-46ea-b787-91998b8e2f96" providerId="AD" clId="Web-{9D07A3B7-9F41-CEBF-5CBA-E885AAC8ED30}" dt="2025-10-02T19:57:55.021" v="245" actId="20577"/>
        <pc:sldMkLst>
          <pc:docMk/>
          <pc:sldMk cId="3793778808" sldId="412"/>
        </pc:sldMkLst>
        <pc:spChg chg="mod">
          <ac:chgData name="You Zhou" userId="S::yzhou@parentchildplus.org::c98d0368-7363-46ea-b787-91998b8e2f96" providerId="AD" clId="Web-{9D07A3B7-9F41-CEBF-5CBA-E885AAC8ED30}" dt="2025-10-02T19:57:55.021" v="245" actId="20577"/>
          <ac:spMkLst>
            <pc:docMk/>
            <pc:sldMk cId="3793778808" sldId="412"/>
            <ac:spMk id="2" creationId="{85893AA6-57D1-B364-6316-3089CDE36339}"/>
          </ac:spMkLst>
        </pc:spChg>
      </pc:sldChg>
      <pc:sldChg chg="addSp ord">
        <pc:chgData name="You Zhou" userId="S::yzhou@parentchildplus.org::c98d0368-7363-46ea-b787-91998b8e2f96" providerId="AD" clId="Web-{9D07A3B7-9F41-CEBF-5CBA-E885AAC8ED30}" dt="2025-10-03T13:52:40.383" v="444"/>
        <pc:sldMkLst>
          <pc:docMk/>
          <pc:sldMk cId="25836140" sldId="414"/>
        </pc:sldMkLst>
        <pc:spChg chg="add">
          <ac:chgData name="You Zhou" userId="S::yzhou@parentchildplus.org::c98d0368-7363-46ea-b787-91998b8e2f96" providerId="AD" clId="Web-{9D07A3B7-9F41-CEBF-5CBA-E885AAC8ED30}" dt="2025-10-02T19:48:47.271" v="3"/>
          <ac:spMkLst>
            <pc:docMk/>
            <pc:sldMk cId="25836140" sldId="414"/>
            <ac:spMk id="6" creationId="{94D3B504-69AA-16F3-715D-3A548E449C01}"/>
          </ac:spMkLst>
        </pc:spChg>
      </pc:sldChg>
      <pc:sldChg chg="ord">
        <pc:chgData name="You Zhou" userId="S::yzhou@parentchildplus.org::c98d0368-7363-46ea-b787-91998b8e2f96" providerId="AD" clId="Web-{9D07A3B7-9F41-CEBF-5CBA-E885AAC8ED30}" dt="2025-10-03T13:53:21.837" v="448"/>
        <pc:sldMkLst>
          <pc:docMk/>
          <pc:sldMk cId="1187292542" sldId="415"/>
        </pc:sldMkLst>
      </pc:sldChg>
      <pc:sldChg chg="modSp ord">
        <pc:chgData name="You Zhou" userId="S::yzhou@parentchildplus.org::c98d0368-7363-46ea-b787-91998b8e2f96" providerId="AD" clId="Web-{9D07A3B7-9F41-CEBF-5CBA-E885AAC8ED30}" dt="2025-10-03T13:53:19.400" v="447"/>
        <pc:sldMkLst>
          <pc:docMk/>
          <pc:sldMk cId="3621820108" sldId="416"/>
        </pc:sldMkLst>
        <pc:spChg chg="mod">
          <ac:chgData name="You Zhou" userId="S::yzhou@parentchildplus.org::c98d0368-7363-46ea-b787-91998b8e2f96" providerId="AD" clId="Web-{9D07A3B7-9F41-CEBF-5CBA-E885AAC8ED30}" dt="2025-10-02T20:15:33.850" v="375" actId="20577"/>
          <ac:spMkLst>
            <pc:docMk/>
            <pc:sldMk cId="3621820108" sldId="416"/>
            <ac:spMk id="5" creationId="{AC273470-0405-096E-F71A-27C33AF15303}"/>
          </ac:spMkLst>
        </pc:spChg>
      </pc:sldChg>
      <pc:sldChg chg="modSp">
        <pc:chgData name="You Zhou" userId="S::yzhou@parentchildplus.org::c98d0368-7363-46ea-b787-91998b8e2f96" providerId="AD" clId="Web-{9D07A3B7-9F41-CEBF-5CBA-E885AAC8ED30}" dt="2025-10-02T20:07:45.201" v="311" actId="20577"/>
        <pc:sldMkLst>
          <pc:docMk/>
          <pc:sldMk cId="2194814767" sldId="418"/>
        </pc:sldMkLst>
        <pc:spChg chg="mod">
          <ac:chgData name="You Zhou" userId="S::yzhou@parentchildplus.org::c98d0368-7363-46ea-b787-91998b8e2f96" providerId="AD" clId="Web-{9D07A3B7-9F41-CEBF-5CBA-E885AAC8ED30}" dt="2025-10-02T20:07:45.201" v="311" actId="20577"/>
          <ac:spMkLst>
            <pc:docMk/>
            <pc:sldMk cId="2194814767" sldId="418"/>
            <ac:spMk id="8" creationId="{E27844E0-AA75-8D6C-9293-E6F255A80C0D}"/>
          </ac:spMkLst>
        </pc:spChg>
      </pc:sldChg>
      <pc:sldChg chg="modSp ord">
        <pc:chgData name="You Zhou" userId="S::yzhou@parentchildplus.org::c98d0368-7363-46ea-b787-91998b8e2f96" providerId="AD" clId="Web-{9D07A3B7-9F41-CEBF-5CBA-E885AAC8ED30}" dt="2025-10-03T13:52:50.430" v="445"/>
        <pc:sldMkLst>
          <pc:docMk/>
          <pc:sldMk cId="3786994007" sldId="419"/>
        </pc:sldMkLst>
        <pc:spChg chg="mod">
          <ac:chgData name="You Zhou" userId="S::yzhou@parentchildplus.org::c98d0368-7363-46ea-b787-91998b8e2f96" providerId="AD" clId="Web-{9D07A3B7-9F41-CEBF-5CBA-E885AAC8ED30}" dt="2025-10-02T19:49:26.210" v="11" actId="20577"/>
          <ac:spMkLst>
            <pc:docMk/>
            <pc:sldMk cId="3786994007" sldId="419"/>
            <ac:spMk id="3" creationId="{B82AF257-A5C0-4F17-A1A9-88B5E8346A16}"/>
          </ac:spMkLst>
        </pc:spChg>
      </pc:sldChg>
      <pc:sldChg chg="modSp ord">
        <pc:chgData name="You Zhou" userId="S::yzhou@parentchildplus.org::c98d0368-7363-46ea-b787-91998b8e2f96" providerId="AD" clId="Web-{9D07A3B7-9F41-CEBF-5CBA-E885AAC8ED30}" dt="2025-10-03T13:52:53.571" v="446"/>
        <pc:sldMkLst>
          <pc:docMk/>
          <pc:sldMk cId="451222256" sldId="420"/>
        </pc:sldMkLst>
        <pc:spChg chg="mod">
          <ac:chgData name="You Zhou" userId="S::yzhou@parentchildplus.org::c98d0368-7363-46ea-b787-91998b8e2f96" providerId="AD" clId="Web-{9D07A3B7-9F41-CEBF-5CBA-E885AAC8ED30}" dt="2025-10-02T20:02:59.124" v="274" actId="20577"/>
          <ac:spMkLst>
            <pc:docMk/>
            <pc:sldMk cId="451222256" sldId="420"/>
            <ac:spMk id="2" creationId="{8BDEFD4C-F923-124E-915B-E38042477F1A}"/>
          </ac:spMkLst>
        </pc:spChg>
        <pc:spChg chg="mod">
          <ac:chgData name="You Zhou" userId="S::yzhou@parentchildplus.org::c98d0368-7363-46ea-b787-91998b8e2f96" providerId="AD" clId="Web-{9D07A3B7-9F41-CEBF-5CBA-E885AAC8ED30}" dt="2025-10-02T20:02:30.199" v="261" actId="20577"/>
          <ac:spMkLst>
            <pc:docMk/>
            <pc:sldMk cId="451222256" sldId="420"/>
            <ac:spMk id="3" creationId="{3BCE6BB8-70EB-C04B-8314-145F4A889D7D}"/>
          </ac:spMkLst>
        </pc:spChg>
      </pc:sldChg>
      <pc:sldChg chg="modSp add">
        <pc:chgData name="You Zhou" userId="S::yzhou@parentchildplus.org::c98d0368-7363-46ea-b787-91998b8e2f96" providerId="AD" clId="Web-{9D07A3B7-9F41-CEBF-5CBA-E885AAC8ED30}" dt="2025-10-02T20:07:59.968" v="315" actId="20577"/>
        <pc:sldMkLst>
          <pc:docMk/>
          <pc:sldMk cId="2898482418" sldId="422"/>
        </pc:sldMkLst>
        <pc:spChg chg="mod">
          <ac:chgData name="You Zhou" userId="S::yzhou@parentchildplus.org::c98d0368-7363-46ea-b787-91998b8e2f96" providerId="AD" clId="Web-{9D07A3B7-9F41-CEBF-5CBA-E885AAC8ED30}" dt="2025-10-02T20:07:59.968" v="315" actId="20577"/>
          <ac:spMkLst>
            <pc:docMk/>
            <pc:sldMk cId="2898482418" sldId="422"/>
            <ac:spMk id="8" creationId="{7DFD4223-0A11-3326-79CC-62C37B26867C}"/>
          </ac:spMkLst>
        </pc:spChg>
      </pc:sldChg>
      <pc:sldChg chg="addSp delSp modSp add ord">
        <pc:chgData name="You Zhou" userId="S::yzhou@parentchildplus.org::c98d0368-7363-46ea-b787-91998b8e2f96" providerId="AD" clId="Web-{9D07A3B7-9F41-CEBF-5CBA-E885AAC8ED30}" dt="2025-10-03T13:59:09.204" v="501"/>
        <pc:sldMkLst>
          <pc:docMk/>
          <pc:sldMk cId="4043851100" sldId="424"/>
        </pc:sldMkLst>
        <pc:spChg chg="mod">
          <ac:chgData name="You Zhou" userId="S::yzhou@parentchildplus.org::c98d0368-7363-46ea-b787-91998b8e2f96" providerId="AD" clId="Web-{9D07A3B7-9F41-CEBF-5CBA-E885AAC8ED30}" dt="2025-10-02T20:13:39.688" v="334" actId="20577"/>
          <ac:spMkLst>
            <pc:docMk/>
            <pc:sldMk cId="4043851100" sldId="424"/>
            <ac:spMk id="2" creationId="{0EB03DB4-A2BD-4117-B922-BB865352A6B1}"/>
          </ac:spMkLst>
        </pc:spChg>
        <pc:spChg chg="mod">
          <ac:chgData name="You Zhou" userId="S::yzhou@parentchildplus.org::c98d0368-7363-46ea-b787-91998b8e2f96" providerId="AD" clId="Web-{9D07A3B7-9F41-CEBF-5CBA-E885AAC8ED30}" dt="2025-10-02T20:13:55.470" v="338" actId="20577"/>
          <ac:spMkLst>
            <pc:docMk/>
            <pc:sldMk cId="4043851100" sldId="424"/>
            <ac:spMk id="3" creationId="{F703FE2D-9C8C-4176-9BA5-321BD863AACE}"/>
          </ac:spMkLst>
        </pc:spChg>
      </pc:sldChg>
      <pc:sldChg chg="addSp delSp modSp new ord">
        <pc:chgData name="You Zhou" userId="S::yzhou@parentchildplus.org::c98d0368-7363-46ea-b787-91998b8e2f96" providerId="AD" clId="Web-{9D07A3B7-9F41-CEBF-5CBA-E885AAC8ED30}" dt="2025-10-03T14:00:04.439" v="565" actId="20577"/>
        <pc:sldMkLst>
          <pc:docMk/>
          <pc:sldMk cId="795939218" sldId="425"/>
        </pc:sldMkLst>
        <pc:spChg chg="mod">
          <ac:chgData name="You Zhou" userId="S::yzhou@parentchildplus.org::c98d0368-7363-46ea-b787-91998b8e2f96" providerId="AD" clId="Web-{9D07A3B7-9F41-CEBF-5CBA-E885AAC8ED30}" dt="2025-10-02T20:23:48.402" v="427" actId="20577"/>
          <ac:spMkLst>
            <pc:docMk/>
            <pc:sldMk cId="795939218" sldId="425"/>
            <ac:spMk id="2" creationId="{BDFD94D7-BC18-DC5B-CF04-73C537F05D60}"/>
          </ac:spMkLst>
        </pc:spChg>
        <pc:spChg chg="add mod">
          <ac:chgData name="You Zhou" userId="S::yzhou@parentchildplus.org::c98d0368-7363-46ea-b787-91998b8e2f96" providerId="AD" clId="Web-{9D07A3B7-9F41-CEBF-5CBA-E885AAC8ED30}" dt="2025-10-03T14:00:04.439" v="565" actId="20577"/>
          <ac:spMkLst>
            <pc:docMk/>
            <pc:sldMk cId="795939218" sldId="425"/>
            <ac:spMk id="4" creationId="{AC7969D5-EEAD-B4D0-5106-002F236B7979}"/>
          </ac:spMkLst>
        </pc:spChg>
      </pc:sldChg>
    </pc:docChg>
  </pc:docChgLst>
  <pc:docChgLst>
    <pc:chgData name="Sandra Saldana" userId="S::ssaldana@parentchildplus.org::929384df-6488-461b-9951-7bdf8ec6bb9b" providerId="AD" clId="Web-{446CEB47-D20D-7BAF-1A6A-11B127B83713}"/>
    <pc:docChg chg="addSld delSld modSld sldOrd">
      <pc:chgData name="Sandra Saldana" userId="S::ssaldana@parentchildplus.org::929384df-6488-461b-9951-7bdf8ec6bb9b" providerId="AD" clId="Web-{446CEB47-D20D-7BAF-1A6A-11B127B83713}" dt="2025-10-03T15:42:05.901" v="17"/>
      <pc:docMkLst>
        <pc:docMk/>
      </pc:docMkLst>
      <pc:sldChg chg="ord">
        <pc:chgData name="Sandra Saldana" userId="S::ssaldana@parentchildplus.org::929384df-6488-461b-9951-7bdf8ec6bb9b" providerId="AD" clId="Web-{446CEB47-D20D-7BAF-1A6A-11B127B83713}" dt="2025-10-02T17:30:04.717" v="13"/>
        <pc:sldMkLst>
          <pc:docMk/>
          <pc:sldMk cId="1902700339" sldId="366"/>
        </pc:sldMkLst>
      </pc:sldChg>
    </pc:docChg>
  </pc:docChgLst>
  <pc:docChgLst>
    <pc:chgData name="You Zhou" userId="S::yzhou@parentchildplus.org::c98d0368-7363-46ea-b787-91998b8e2f96" providerId="AD" clId="Web-{CD972136-B08E-2461-1734-1D68120AE872}"/>
    <pc:docChg chg="modSld">
      <pc:chgData name="You Zhou" userId="S::yzhou@parentchildplus.org::c98d0368-7363-46ea-b787-91998b8e2f96" providerId="AD" clId="Web-{CD972136-B08E-2461-1734-1D68120AE872}" dt="2025-10-02T19:47:18.065" v="6" actId="14100"/>
      <pc:docMkLst>
        <pc:docMk/>
      </pc:docMkLst>
      <pc:sldChg chg="modSp">
        <pc:chgData name="You Zhou" userId="S::yzhou@parentchildplus.org::c98d0368-7363-46ea-b787-91998b8e2f96" providerId="AD" clId="Web-{CD972136-B08E-2461-1734-1D68120AE872}" dt="2025-10-02T19:47:18.065" v="6" actId="14100"/>
        <pc:sldMkLst>
          <pc:docMk/>
          <pc:sldMk cId="4048064851" sldId="353"/>
        </pc:sldMkLst>
        <pc:spChg chg="mod">
          <ac:chgData name="You Zhou" userId="S::yzhou@parentchildplus.org::c98d0368-7363-46ea-b787-91998b8e2f96" providerId="AD" clId="Web-{CD972136-B08E-2461-1734-1D68120AE872}" dt="2025-10-02T19:47:05.440" v="3" actId="20577"/>
          <ac:spMkLst>
            <pc:docMk/>
            <pc:sldMk cId="4048064851" sldId="353"/>
            <ac:spMk id="2" creationId="{C08A4BB8-25FA-A24B-A805-099A69846EA9}"/>
          </ac:spMkLst>
        </pc:spChg>
        <pc:spChg chg="mod">
          <ac:chgData name="You Zhou" userId="S::yzhou@parentchildplus.org::c98d0368-7363-46ea-b787-91998b8e2f96" providerId="AD" clId="Web-{CD972136-B08E-2461-1734-1D68120AE872}" dt="2025-10-02T19:47:18.065" v="6" actId="14100"/>
          <ac:spMkLst>
            <pc:docMk/>
            <pc:sldMk cId="4048064851" sldId="353"/>
            <ac:spMk id="3" creationId="{678D2BA7-A0DE-ED4C-B1D5-AAC0F84B0254}"/>
          </ac:spMkLst>
        </pc:spChg>
      </pc:sldChg>
    </pc:docChg>
  </pc:docChgLst>
</pc:chgInfo>
</file>

<file path=ppt/comments/modernComment_1A4_1AE51AF0.xml><?xml version="1.0" encoding="utf-8"?>
<p188:cmLst xmlns:a="http://schemas.openxmlformats.org/drawingml/2006/main" xmlns:r="http://schemas.openxmlformats.org/officeDocument/2006/relationships" xmlns:p188="http://schemas.microsoft.com/office/powerpoint/2018/8/main">
  <p188:cm id="{59DF019C-7E06-48D4-A699-23E39CAB8C7E}" authorId="{0B390310-1B5D-BBF4-118A-D1DE6639AC95}" status="resolved" created="2025-10-02T17:28:58.481" complete="100000">
    <pc:sldMkLst xmlns:pc="http://schemas.microsoft.com/office/powerpoint/2013/main/command">
      <pc:docMk/>
      <pc:sldMk cId="451222256" sldId="420"/>
    </pc:sldMkLst>
    <p188:replyLst>
      <p188:reply id="{C146F0EB-8EC6-49DF-B951-43A6DF0D06F0}" authorId="{0B390310-1B5D-BBF4-118A-D1DE6639AC95}" created="2025-10-02T17:30:21.296">
        <p188:txBody>
          <a:bodyPr/>
          <a:lstStyle/>
          <a:p>
            <a:r>
              <a:rPr lang="en-US"/>
              <a:t>would we use a different video?</a:t>
            </a:r>
          </a:p>
        </p188:txBody>
      </p188:reply>
      <p188:reply id="{6A42D7A1-E90E-401E-89E3-B7B70306B228}" authorId="{084BD0D5-80A5-5D93-1E9A-EFE03D2D0259}" created="2025-10-02T19:34:52.157">
        <p188:txBody>
          <a:bodyPr/>
          <a:lstStyle/>
          <a:p>
            <a:r>
              <a:rPr lang="en-GB"/>
              <a:t>Yes, it's the same one, i thought use the same video here and later will be the best, so the first time they look at child development then the second one looking at PD </a:t>
            </a:r>
          </a:p>
        </p188:txBody>
      </p188:reply>
    </p188:replyLst>
    <p188:txBody>
      <a:bodyPr/>
      <a:lstStyle/>
      <a:p>
        <a:r>
          <a:rPr lang="en-US"/>
          <a:t>this is the same video from descript AI in the later slide</a:t>
        </a:r>
      </a:p>
    </p188:txBody>
  </p188:cm>
</p188:cmLst>
</file>

<file path=ppt/comments/modernComment_16E_7168E733.xml><?xml version="1.0" encoding="utf-8"?>
<p188:cmLst xmlns:a="http://schemas.openxmlformats.org/drawingml/2006/main" xmlns:r="http://schemas.openxmlformats.org/officeDocument/2006/relationships" xmlns:p188="http://schemas.microsoft.com/office/powerpoint/2018/8/main">
  <p188:cm id="{66156D06-EA22-4BD8-B6DB-7D25D475A560}" authorId="{0B390310-1B5D-BBF4-118A-D1DE6639AC95}" created="2025-02-12T18:44:15.719">
    <ac:deMkLst xmlns:ac="http://schemas.microsoft.com/office/drawing/2013/main/command">
      <pc:docMk xmlns:pc="http://schemas.microsoft.com/office/powerpoint/2013/main/command"/>
      <pc:sldMk xmlns:pc="http://schemas.microsoft.com/office/powerpoint/2013/main/command" cId="1902700339" sldId="366"/>
      <ac:spMk id="3" creationId="{5660F4A6-C100-1949-9DEE-05E637BEBAE3}"/>
    </ac:deMkLst>
    <p188:replyLst>
      <p188:reply id="{225E7FEF-C807-400C-8599-092E40688E58}" authorId="{0B390310-1B5D-BBF4-118A-D1DE6639AC95}" created="2025-10-07T13:20:08.652">
        <p188:txBody>
          <a:bodyPr/>
          <a:lstStyle/>
          <a:p>
            <a:r>
              <a:rPr lang="en-US"/>
              <a:t>feedback is for parent, even though we observe child. </a:t>
            </a:r>
          </a:p>
        </p188:txBody>
      </p188:reply>
    </p188:replyLst>
    <p188:txBody>
      <a:bodyPr/>
      <a:lstStyle/>
      <a:p>
        <a:r>
          <a:rPr lang="en-US"/>
          <a:t>https://share.descript.com/view/kanV4JlKYsr?t=1</a:t>
        </a:r>
      </a:p>
    </p188:txBody>
  </p188:cm>
</p188:cmLst>
</file>

<file path=ppt/comments/modernComment_114_0.xml><?xml version="1.0" encoding="utf-8"?>
<p188:cmLst xmlns:a="http://schemas.openxmlformats.org/drawingml/2006/main" xmlns:r="http://schemas.openxmlformats.org/officeDocument/2006/relationships" xmlns:p188="http://schemas.microsoft.com/office/powerpoint/2018/8/main">
  <p188:cm id="{8499AB8C-BCE0-4DDE-AAEC-7B27D79D7DE8}" authorId="{A9ED05A9-98F6-D94C-168D-ABE88E4D9E95}" created="2025-10-08T21:09:41.948">
    <ac:txMkLst xmlns:ac="http://schemas.microsoft.com/office/drawing/2013/main/command">
      <pc:docMk xmlns:pc="http://schemas.microsoft.com/office/powerpoint/2013/main/command"/>
      <pc:sldMk xmlns:pc="http://schemas.microsoft.com/office/powerpoint/2013/main/command" cId="0" sldId="276"/>
      <ac:spMk id="360" creationId="{00000000-0000-0000-0000-000000000000}"/>
      <ac:txMk cp="0" len="21">
        <ac:context len="22" hash="4215434895"/>
      </ac:txMk>
    </ac:txMkLst>
    <p188:pos x="6388484" y="523393"/>
    <p188:txBody>
      <a:bodyPr/>
      <a:lstStyle/>
      <a:p>
        <a:r>
          <a:rPr lang="en-US"/>
          <a:t>Can we stop the presentation here? Jess and I introduce definitions of facilitation vs. coaching in our sessions and II don't want to throw too many acronyms at them. </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Google Shape;72;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3" name="Google Shape;73;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g1119b150877_0_6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6" name="Google Shape;146;g1119b150877_0_6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As we go through this training we will see how they </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6</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4599939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1"/>
        <p:cNvGrpSpPr/>
        <p:nvPr/>
      </p:nvGrpSpPr>
      <p:grpSpPr>
        <a:xfrm>
          <a:off x="0" y="0"/>
          <a:ext cx="0" cy="0"/>
          <a:chOff x="0" y="0"/>
          <a:chExt cx="0" cy="0"/>
        </a:xfrm>
      </p:grpSpPr>
      <p:sp>
        <p:nvSpPr>
          <p:cNvPr id="592" name="Google Shape;592;g1119b150877_0_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93" name="Google Shape;593;g1119b150877_0_1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94" name="Google Shape;594;g1119b150877_0_1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9</a:t>
            </a:fld>
            <a:endParaRPr/>
          </a:p>
        </p:txBody>
      </p:sp>
    </p:spTree>
    <p:extLst>
      <p:ext uri="{BB962C8B-B14F-4D97-AF65-F5344CB8AC3E}">
        <p14:creationId xmlns:p14="http://schemas.microsoft.com/office/powerpoint/2010/main" val="12824847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4" name="Google Shape;94;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607743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1">
          <a:extLst>
            <a:ext uri="{FF2B5EF4-FFF2-40B4-BE49-F238E27FC236}">
              <a16:creationId xmlns:a16="http://schemas.microsoft.com/office/drawing/2014/main" id="{09DC2ED2-6838-658E-59DA-92DE1BE81966}"/>
            </a:ext>
          </a:extLst>
        </p:cNvPr>
        <p:cNvGrpSpPr/>
        <p:nvPr/>
      </p:nvGrpSpPr>
      <p:grpSpPr>
        <a:xfrm>
          <a:off x="0" y="0"/>
          <a:ext cx="0" cy="0"/>
          <a:chOff x="0" y="0"/>
          <a:chExt cx="0" cy="0"/>
        </a:xfrm>
      </p:grpSpPr>
      <p:sp>
        <p:nvSpPr>
          <p:cNvPr id="592" name="Google Shape;592;g1119b150877_0_13:notes">
            <a:extLst>
              <a:ext uri="{FF2B5EF4-FFF2-40B4-BE49-F238E27FC236}">
                <a16:creationId xmlns:a16="http://schemas.microsoft.com/office/drawing/2014/main" id="{AED702FD-2318-8396-4B97-1E2DEE5B5362}"/>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93" name="Google Shape;593;g1119b150877_0_13:notes">
            <a:extLst>
              <a:ext uri="{FF2B5EF4-FFF2-40B4-BE49-F238E27FC236}">
                <a16:creationId xmlns:a16="http://schemas.microsoft.com/office/drawing/2014/main" id="{D53DB02D-4A33-72CE-98FA-F8EB37F0F102}"/>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94" name="Google Shape;594;g1119b150877_0_13:notes">
            <a:extLst>
              <a:ext uri="{FF2B5EF4-FFF2-40B4-BE49-F238E27FC236}">
                <a16:creationId xmlns:a16="http://schemas.microsoft.com/office/drawing/2014/main" id="{CE4312C0-45E8-A2B8-3ECE-8978FBDDB304}"/>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14</a:t>
            </a:fld>
            <a:endParaRPr/>
          </a:p>
        </p:txBody>
      </p:sp>
    </p:spTree>
    <p:extLst>
      <p:ext uri="{BB962C8B-B14F-4D97-AF65-F5344CB8AC3E}">
        <p14:creationId xmlns:p14="http://schemas.microsoft.com/office/powerpoint/2010/main" val="20832046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Char char="•"/>
            </a:pPr>
            <a:r>
              <a:rPr lang="en-US" b="1"/>
              <a:t>Autonomy: </a:t>
            </a:r>
            <a:r>
              <a:rPr lang="en-US"/>
              <a:t>Your child’s ability or willingness to self-initiate or respond without guidance (moving to independence).</a:t>
            </a:r>
          </a:p>
          <a:p>
            <a:pPr marL="285750" indent="-285750">
              <a:buChar char="•"/>
            </a:pPr>
            <a:r>
              <a:rPr lang="en-US" b="1"/>
              <a:t>Compliance: </a:t>
            </a:r>
            <a:r>
              <a:rPr lang="en-US"/>
              <a:t>Your child’s ability or willingness to conform to the direction of others and follow rules.</a:t>
            </a:r>
            <a:endParaRPr lang="en-GB"/>
          </a:p>
          <a:p>
            <a:pPr marL="285750" indent="-285750">
              <a:buChar char="•"/>
            </a:pPr>
            <a:r>
              <a:rPr lang="en-US" b="1"/>
              <a:t>Adaptive functioning: </a:t>
            </a:r>
            <a:r>
              <a:rPr lang="en-US"/>
              <a:t>Your child’s success or ability to cope with bodily needs (sleeping, eating, toileting, safety).</a:t>
            </a:r>
            <a:endParaRPr lang="en-GB"/>
          </a:p>
          <a:p>
            <a:pPr marL="285750" indent="-285750">
              <a:buChar char="•"/>
            </a:pPr>
            <a:r>
              <a:rPr lang="en-US" b="1"/>
              <a:t>Self-regulation: </a:t>
            </a:r>
            <a:r>
              <a:rPr lang="en-US"/>
              <a:t>Your child’s ability or willingness to calm or settle down or adjust to physiological or environmental conditions or stimulation.</a:t>
            </a:r>
            <a:endParaRPr lang="en-GB"/>
          </a:p>
          <a:p>
            <a:pPr marL="285750" indent="-285750">
              <a:buChar char="•"/>
            </a:pPr>
            <a:r>
              <a:rPr lang="en-US" b="1"/>
              <a:t>Affect: </a:t>
            </a:r>
            <a:r>
              <a:rPr lang="en-US"/>
              <a:t>Your child’s ability or willingness to demonstrate their own feelings and empathy for others.</a:t>
            </a:r>
            <a:endParaRPr lang="en-GB"/>
          </a:p>
          <a:p>
            <a:pPr marL="285750" indent="-285750">
              <a:buChar char="•"/>
            </a:pPr>
            <a:r>
              <a:rPr lang="en-US" b="1"/>
              <a:t>Interaction: </a:t>
            </a:r>
            <a:r>
              <a:rPr lang="en-US"/>
              <a:t>Your child’s ability or willingness to respond to or initiate social responses with parents, other adults, and peers.</a:t>
            </a:r>
            <a:endParaRPr lang="en-GB"/>
          </a:p>
          <a:p>
            <a:pPr marL="285750" indent="-285750">
              <a:buChar char="•"/>
            </a:pPr>
            <a:r>
              <a:rPr lang="en-US" b="1"/>
              <a:t>Social-communication: </a:t>
            </a:r>
            <a:r>
              <a:rPr lang="en-US"/>
              <a:t>Your child’s ability or willingness to interact with others by responding to or initiating verbal or nonverbal signals to indicate interests, needs, or feelings.</a:t>
            </a:r>
            <a:endParaRPr lang="en-GB"/>
          </a:p>
          <a:p>
            <a:endParaRPr lang="en-US"/>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15</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3153424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gf27d7927f2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2" name="Google Shape;142;gf27d7927f2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u="none" strike="noStrike" cap="none">
                <a:solidFill>
                  <a:schemeClr val="dk1"/>
                </a:solidFill>
                <a:effectLst/>
                <a:latin typeface="Calibri"/>
                <a:ea typeface="Calibri"/>
                <a:cs typeface="Calibri"/>
                <a:sym typeface="Calibri"/>
              </a:rPr>
              <a:t>Family well-being provides a foundation for developmental parenting and child well-being, as evidenced by an extensive number of studies</a:t>
            </a:r>
            <a:endParaRPr lang="en-US"/>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23</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5485473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g96322f53f8_0_8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9" name="Google Shape;169;g96322f53f8_0_8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0" name="Google Shape;170;g96322f53f8_0_8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27</a:t>
            </a:fld>
            <a:endParaRPr/>
          </a:p>
        </p:txBody>
      </p:sp>
    </p:spTree>
    <p:extLst>
      <p:ext uri="{BB962C8B-B14F-4D97-AF65-F5344CB8AC3E}">
        <p14:creationId xmlns:p14="http://schemas.microsoft.com/office/powerpoint/2010/main" val="1274261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3"/>
        <p:cNvGrpSpPr/>
        <p:nvPr/>
      </p:nvGrpSpPr>
      <p:grpSpPr>
        <a:xfrm>
          <a:off x="0" y="0"/>
          <a:ext cx="0" cy="0"/>
          <a:chOff x="0" y="0"/>
          <a:chExt cx="0" cy="0"/>
        </a:xfrm>
      </p:grpSpPr>
      <p:sp>
        <p:nvSpPr>
          <p:cNvPr id="434" name="Google Shape;434;g1119b150877_0_56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indent="0"/>
            <a:r>
              <a:rPr lang="en-US"/>
              <a:t>Respects parent as child’s teacher (+) • Builds developmental parenting skills (+) • Builds parent confidence in parenting (+) • Helps parent use child development information (+) • Helps parents keep parenting during a crisis (+) • Establishes an enduring context for a child’s development (+) • Requires more practitioner training and skills (–)</a:t>
            </a:r>
          </a:p>
        </p:txBody>
      </p:sp>
      <p:sp>
        <p:nvSpPr>
          <p:cNvPr id="435" name="Google Shape;435;g1119b150877_0_56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3">
          <a:extLst>
            <a:ext uri="{FF2B5EF4-FFF2-40B4-BE49-F238E27FC236}">
              <a16:creationId xmlns:a16="http://schemas.microsoft.com/office/drawing/2014/main" id="{97104EE3-1A9C-9BA3-40CE-E8EF62D96A6D}"/>
            </a:ext>
          </a:extLst>
        </p:cNvPr>
        <p:cNvGrpSpPr/>
        <p:nvPr/>
      </p:nvGrpSpPr>
      <p:grpSpPr>
        <a:xfrm>
          <a:off x="0" y="0"/>
          <a:ext cx="0" cy="0"/>
          <a:chOff x="0" y="0"/>
          <a:chExt cx="0" cy="0"/>
        </a:xfrm>
      </p:grpSpPr>
      <p:sp>
        <p:nvSpPr>
          <p:cNvPr id="434" name="Google Shape;434;g1119b150877_0_563:notes">
            <a:extLst>
              <a:ext uri="{FF2B5EF4-FFF2-40B4-BE49-F238E27FC236}">
                <a16:creationId xmlns:a16="http://schemas.microsoft.com/office/drawing/2014/main" id="{573DBC2C-F8ED-6793-E533-BA38080E0C6E}"/>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indent="0"/>
            <a:r>
              <a:rPr lang="en-US"/>
              <a:t>Respects parent as child’s teacher (+) • Builds developmental parenting skills (+) • Builds parent confidence in parenting (+) • Helps parent use child development information (+) • Helps parents keep parenting during a crisis (+) • Establishes an enduring context for a child’s development (+) • Requires more practitioner training and skills (–)</a:t>
            </a:r>
          </a:p>
        </p:txBody>
      </p:sp>
      <p:sp>
        <p:nvSpPr>
          <p:cNvPr id="435" name="Google Shape;435;g1119b150877_0_563:notes">
            <a:extLst>
              <a:ext uri="{FF2B5EF4-FFF2-40B4-BE49-F238E27FC236}">
                <a16:creationId xmlns:a16="http://schemas.microsoft.com/office/drawing/2014/main" id="{F39E98D7-E066-B7C9-4879-FFD3F7FB3AA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3206949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32</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5622649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5"/>
        <p:cNvGrpSpPr/>
        <p:nvPr/>
      </p:nvGrpSpPr>
      <p:grpSpPr>
        <a:xfrm>
          <a:off x="0" y="0"/>
          <a:ext cx="0" cy="0"/>
          <a:chOff x="0" y="0"/>
          <a:chExt cx="0" cy="0"/>
        </a:xfrm>
      </p:grpSpPr>
      <p:sp>
        <p:nvSpPr>
          <p:cNvPr id="356" name="Google Shape;356;g1119b150877_0_76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7" name="Google Shape;357;g1119b150877_0_76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indent="0"/>
            <a:r>
              <a:rPr lang="en-US"/>
              <a:t>When to intervene and when not to.</a:t>
            </a:r>
          </a:p>
        </p:txBody>
      </p:sp>
      <p:sp>
        <p:nvSpPr>
          <p:cNvPr id="358" name="Google Shape;358;g1119b150877_0_76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35</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
        <p:cNvGrpSpPr/>
        <p:nvPr/>
      </p:nvGrpSpPr>
      <p:grpSpPr>
        <a:xfrm>
          <a:off x="0" y="0"/>
          <a:ext cx="0" cy="0"/>
          <a:chOff x="0" y="0"/>
          <a:chExt cx="0" cy="0"/>
        </a:xfrm>
      </p:grpSpPr>
      <p:sp>
        <p:nvSpPr>
          <p:cNvPr id="366" name="Google Shape;366;g1119b150877_0_78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7" name="Google Shape;367;g1119b150877_0_78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68" name="Google Shape;368;g1119b150877_0_78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36</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4"/>
        <p:cNvGrpSpPr/>
        <p:nvPr/>
      </p:nvGrpSpPr>
      <p:grpSpPr>
        <a:xfrm>
          <a:off x="0" y="0"/>
          <a:ext cx="0" cy="0"/>
          <a:chOff x="0" y="0"/>
          <a:chExt cx="0" cy="0"/>
        </a:xfrm>
      </p:grpSpPr>
      <p:sp>
        <p:nvSpPr>
          <p:cNvPr id="375" name="Google Shape;375;g1119b150877_0_78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6" name="Google Shape;376;g1119b150877_0_78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indent="0"/>
            <a:r>
              <a:rPr lang="en-US"/>
              <a:t>You have better judgment on when to intervene and when not to intervene</a:t>
            </a:r>
          </a:p>
        </p:txBody>
      </p:sp>
      <p:sp>
        <p:nvSpPr>
          <p:cNvPr id="377" name="Google Shape;377;g1119b150877_0_78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37</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g96322f53f8_0_7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60" name="Google Shape;260;g96322f53f8_0_7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2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2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7"/>
        <p:cNvGrpSpPr/>
        <p:nvPr/>
      </p:nvGrpSpPr>
      <p:grpSpPr>
        <a:xfrm>
          <a:off x="0" y="0"/>
          <a:ext cx="0" cy="0"/>
          <a:chOff x="0" y="0"/>
          <a:chExt cx="0" cy="0"/>
        </a:xfrm>
      </p:grpSpPr>
      <p:sp>
        <p:nvSpPr>
          <p:cNvPr id="28" name="Google Shape;28;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1"/>
        <p:cNvGrpSpPr/>
        <p:nvPr/>
      </p:nvGrpSpPr>
      <p:grpSpPr>
        <a:xfrm>
          <a:off x="0" y="0"/>
          <a:ext cx="0" cy="0"/>
          <a:chOff x="0" y="0"/>
          <a:chExt cx="0" cy="0"/>
        </a:xfrm>
      </p:grpSpPr>
      <p:sp>
        <p:nvSpPr>
          <p:cNvPr id="32" name="Google Shape;32;p2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43"/>
        <p:cNvGrpSpPr/>
        <p:nvPr/>
      </p:nvGrpSpPr>
      <p:grpSpPr>
        <a:xfrm>
          <a:off x="0" y="0"/>
          <a:ext cx="0" cy="0"/>
          <a:chOff x="0" y="0"/>
          <a:chExt cx="0" cy="0"/>
        </a:xfrm>
      </p:grpSpPr>
      <p:sp>
        <p:nvSpPr>
          <p:cNvPr id="44" name="Google Shape;44;p27"/>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 name="Google Shape;45;p27"/>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46" name="Google Shape;46;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9"/>
        <p:cNvGrpSpPr/>
        <p:nvPr/>
      </p:nvGrpSpPr>
      <p:grpSpPr>
        <a:xfrm>
          <a:off x="0" y="0"/>
          <a:ext cx="0" cy="0"/>
          <a:chOff x="0" y="0"/>
          <a:chExt cx="0" cy="0"/>
        </a:xfrm>
      </p:grpSpPr>
      <p:sp>
        <p:nvSpPr>
          <p:cNvPr id="50" name="Google Shape;50;p28"/>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28"/>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2" name="Google Shape;52;p28"/>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3" name="Google Shape;53;p28"/>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4" name="Google Shape;54;p28"/>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5" name="Google Shape;55;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2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2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2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3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30"/>
          <p:cNvSpPr>
            <a:spLocks noGrp="1"/>
          </p:cNvSpPr>
          <p:nvPr>
            <p:ph type="pic" idx="2"/>
          </p:nvPr>
        </p:nvSpPr>
        <p:spPr>
          <a:xfrm>
            <a:off x="5183188" y="987425"/>
            <a:ext cx="6172200" cy="4873625"/>
          </a:xfrm>
          <a:prstGeom prst="rect">
            <a:avLst/>
          </a:prstGeom>
          <a:noFill/>
          <a:ln>
            <a:noFill/>
          </a:ln>
        </p:spPr>
      </p:sp>
      <p:sp>
        <p:nvSpPr>
          <p:cNvPr id="68" name="Google Shape;68;p3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3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3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6"/>
        <p:cNvGrpSpPr/>
        <p:nvPr/>
      </p:nvGrpSpPr>
      <p:grpSpPr>
        <a:xfrm>
          <a:off x="0" y="0"/>
          <a:ext cx="0" cy="0"/>
          <a:chOff x="0" y="0"/>
          <a:chExt cx="0" cy="0"/>
        </a:xfrm>
      </p:grpSpPr>
      <p:sp>
        <p:nvSpPr>
          <p:cNvPr id="37" name="Google Shape;37;p2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24"/>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9" name="Google Shape;39;p24"/>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2732401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4"/>
        <p:cNvGrpSpPr/>
        <p:nvPr/>
      </p:nvGrpSpPr>
      <p:grpSpPr>
        <a:xfrm>
          <a:off x="0" y="0"/>
          <a:ext cx="0" cy="0"/>
          <a:chOff x="0" y="0"/>
          <a:chExt cx="0" cy="0"/>
        </a:xfrm>
      </p:grpSpPr>
      <p:sp>
        <p:nvSpPr>
          <p:cNvPr id="15" name="Google Shape;15;p1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4500"/>
              <a:buFont typeface="Arial Black"/>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 name="Google Shape;16;p13"/>
          <p:cNvSpPr txBox="1">
            <a:spLocks noGrp="1"/>
          </p:cNvSpPr>
          <p:nvPr>
            <p:ph type="subTitle" idx="1"/>
          </p:nvPr>
        </p:nvSpPr>
        <p:spPr>
          <a:xfrm>
            <a:off x="1524000" y="3602037"/>
            <a:ext cx="9144000" cy="1655763"/>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1800"/>
              <a:buNone/>
              <a:defRPr sz="2400"/>
            </a:lvl1pPr>
            <a:lvl2pPr lvl="1" algn="ctr">
              <a:lnSpc>
                <a:spcPct val="90000"/>
              </a:lnSpc>
              <a:spcBef>
                <a:spcPts val="500"/>
              </a:spcBef>
              <a:spcAft>
                <a:spcPts val="0"/>
              </a:spcAft>
              <a:buClr>
                <a:schemeClr val="dk1"/>
              </a:buClr>
              <a:buSzPts val="1500"/>
              <a:buNone/>
              <a:defRPr sz="2000"/>
            </a:lvl2pPr>
            <a:lvl3pPr lvl="2" algn="ctr">
              <a:lnSpc>
                <a:spcPct val="90000"/>
              </a:lnSpc>
              <a:spcBef>
                <a:spcPts val="500"/>
              </a:spcBef>
              <a:spcAft>
                <a:spcPts val="0"/>
              </a:spcAft>
              <a:buClr>
                <a:schemeClr val="dk1"/>
              </a:buClr>
              <a:buSzPts val="1350"/>
              <a:buNone/>
              <a:defRPr sz="1800"/>
            </a:lvl3pPr>
            <a:lvl4pPr lvl="3" algn="ctr">
              <a:lnSpc>
                <a:spcPct val="90000"/>
              </a:lnSpc>
              <a:spcBef>
                <a:spcPts val="500"/>
              </a:spcBef>
              <a:spcAft>
                <a:spcPts val="0"/>
              </a:spcAft>
              <a:buClr>
                <a:schemeClr val="dk1"/>
              </a:buClr>
              <a:buSzPts val="1200"/>
              <a:buNone/>
              <a:defRPr sz="1600"/>
            </a:lvl4pPr>
            <a:lvl5pPr lvl="4" algn="ctr">
              <a:lnSpc>
                <a:spcPct val="90000"/>
              </a:lnSpc>
              <a:spcBef>
                <a:spcPts val="500"/>
              </a:spcBef>
              <a:spcAft>
                <a:spcPts val="0"/>
              </a:spcAft>
              <a:buClr>
                <a:schemeClr val="dk1"/>
              </a:buClr>
              <a:buSzPts val="1200"/>
              <a:buNone/>
              <a:defRPr sz="1600"/>
            </a:lvl5pPr>
            <a:lvl6pPr lvl="5" algn="ctr">
              <a:lnSpc>
                <a:spcPct val="90000"/>
              </a:lnSpc>
              <a:spcBef>
                <a:spcPts val="500"/>
              </a:spcBef>
              <a:spcAft>
                <a:spcPts val="0"/>
              </a:spcAft>
              <a:buClr>
                <a:schemeClr val="dk1"/>
              </a:buClr>
              <a:buSzPts val="1200"/>
              <a:buNone/>
              <a:defRPr sz="1600"/>
            </a:lvl6pPr>
            <a:lvl7pPr lvl="6" algn="ctr">
              <a:lnSpc>
                <a:spcPct val="90000"/>
              </a:lnSpc>
              <a:spcBef>
                <a:spcPts val="500"/>
              </a:spcBef>
              <a:spcAft>
                <a:spcPts val="0"/>
              </a:spcAft>
              <a:buClr>
                <a:schemeClr val="dk1"/>
              </a:buClr>
              <a:buSzPts val="1200"/>
              <a:buNone/>
              <a:defRPr sz="1600"/>
            </a:lvl7pPr>
            <a:lvl8pPr lvl="7" algn="ctr">
              <a:lnSpc>
                <a:spcPct val="90000"/>
              </a:lnSpc>
              <a:spcBef>
                <a:spcPts val="500"/>
              </a:spcBef>
              <a:spcAft>
                <a:spcPts val="0"/>
              </a:spcAft>
              <a:buClr>
                <a:schemeClr val="dk1"/>
              </a:buClr>
              <a:buSzPts val="1200"/>
              <a:buNone/>
              <a:defRPr sz="1600"/>
            </a:lvl8pPr>
            <a:lvl9pPr lvl="8" algn="ctr">
              <a:lnSpc>
                <a:spcPct val="90000"/>
              </a:lnSpc>
              <a:spcBef>
                <a:spcPts val="500"/>
              </a:spcBef>
              <a:spcAft>
                <a:spcPts val="0"/>
              </a:spcAft>
              <a:buClr>
                <a:schemeClr val="dk1"/>
              </a:buClr>
              <a:buSzPts val="1200"/>
              <a:buNone/>
              <a:defRPr sz="1600"/>
            </a:lvl9pPr>
          </a:lstStyle>
          <a:p>
            <a:endParaRPr/>
          </a:p>
        </p:txBody>
      </p:sp>
      <p:sp>
        <p:nvSpPr>
          <p:cNvPr id="17" name="Google Shape;17;p13"/>
          <p:cNvSpPr txBox="1">
            <a:spLocks noGrp="1"/>
          </p:cNvSpPr>
          <p:nvPr>
            <p:ph type="dt" idx="10"/>
          </p:nvPr>
        </p:nvSpPr>
        <p:spPr>
          <a:xfrm>
            <a:off x="838200" y="6356351"/>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 name="Google Shape;18;p13"/>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1200" b="1" i="0" u="none" strike="noStrike" cap="none">
                <a:solidFill>
                  <a:srgbClr val="8893A7"/>
                </a:solidFill>
                <a:latin typeface="Arial Black"/>
                <a:ea typeface="Arial Black"/>
                <a:cs typeface="Arial Black"/>
                <a:sym typeface="Arial Black"/>
              </a:defRPr>
            </a:lvl1pPr>
            <a:lvl2pPr marL="0" marR="0" lvl="1" indent="0" algn="r">
              <a:lnSpc>
                <a:spcPct val="100000"/>
              </a:lnSpc>
              <a:spcBef>
                <a:spcPts val="0"/>
              </a:spcBef>
              <a:spcAft>
                <a:spcPts val="0"/>
              </a:spcAft>
              <a:buClr>
                <a:srgbClr val="000000"/>
              </a:buClr>
              <a:buSzPts val="900"/>
              <a:buFont typeface="Arial"/>
              <a:buNone/>
              <a:defRPr sz="1200" b="1" i="0" u="none" strike="noStrike" cap="none">
                <a:solidFill>
                  <a:srgbClr val="8893A7"/>
                </a:solidFill>
                <a:latin typeface="Arial Black"/>
                <a:ea typeface="Arial Black"/>
                <a:cs typeface="Arial Black"/>
                <a:sym typeface="Arial Black"/>
              </a:defRPr>
            </a:lvl2pPr>
            <a:lvl3pPr marL="0" marR="0" lvl="2" indent="0" algn="r">
              <a:lnSpc>
                <a:spcPct val="100000"/>
              </a:lnSpc>
              <a:spcBef>
                <a:spcPts val="0"/>
              </a:spcBef>
              <a:spcAft>
                <a:spcPts val="0"/>
              </a:spcAft>
              <a:buClr>
                <a:srgbClr val="000000"/>
              </a:buClr>
              <a:buSzPts val="900"/>
              <a:buFont typeface="Arial"/>
              <a:buNone/>
              <a:defRPr sz="1200" b="1" i="0" u="none" strike="noStrike" cap="none">
                <a:solidFill>
                  <a:srgbClr val="8893A7"/>
                </a:solidFill>
                <a:latin typeface="Arial Black"/>
                <a:ea typeface="Arial Black"/>
                <a:cs typeface="Arial Black"/>
                <a:sym typeface="Arial Black"/>
              </a:defRPr>
            </a:lvl3pPr>
            <a:lvl4pPr marL="0" marR="0" lvl="3" indent="0" algn="r">
              <a:lnSpc>
                <a:spcPct val="100000"/>
              </a:lnSpc>
              <a:spcBef>
                <a:spcPts val="0"/>
              </a:spcBef>
              <a:spcAft>
                <a:spcPts val="0"/>
              </a:spcAft>
              <a:buClr>
                <a:srgbClr val="000000"/>
              </a:buClr>
              <a:buSzPts val="900"/>
              <a:buFont typeface="Arial"/>
              <a:buNone/>
              <a:defRPr sz="1200" b="1" i="0" u="none" strike="noStrike" cap="none">
                <a:solidFill>
                  <a:srgbClr val="8893A7"/>
                </a:solidFill>
                <a:latin typeface="Arial Black"/>
                <a:ea typeface="Arial Black"/>
                <a:cs typeface="Arial Black"/>
                <a:sym typeface="Arial Black"/>
              </a:defRPr>
            </a:lvl4pPr>
            <a:lvl5pPr marL="0" marR="0" lvl="4" indent="0" algn="r">
              <a:lnSpc>
                <a:spcPct val="100000"/>
              </a:lnSpc>
              <a:spcBef>
                <a:spcPts val="0"/>
              </a:spcBef>
              <a:spcAft>
                <a:spcPts val="0"/>
              </a:spcAft>
              <a:buClr>
                <a:srgbClr val="000000"/>
              </a:buClr>
              <a:buSzPts val="900"/>
              <a:buFont typeface="Arial"/>
              <a:buNone/>
              <a:defRPr sz="1200" b="1" i="0" u="none" strike="noStrike" cap="none">
                <a:solidFill>
                  <a:srgbClr val="8893A7"/>
                </a:solidFill>
                <a:latin typeface="Arial Black"/>
                <a:ea typeface="Arial Black"/>
                <a:cs typeface="Arial Black"/>
                <a:sym typeface="Arial Black"/>
              </a:defRPr>
            </a:lvl5pPr>
            <a:lvl6pPr marL="0" marR="0" lvl="5" indent="0" algn="r">
              <a:lnSpc>
                <a:spcPct val="100000"/>
              </a:lnSpc>
              <a:spcBef>
                <a:spcPts val="0"/>
              </a:spcBef>
              <a:spcAft>
                <a:spcPts val="0"/>
              </a:spcAft>
              <a:buClr>
                <a:srgbClr val="000000"/>
              </a:buClr>
              <a:buSzPts val="900"/>
              <a:buFont typeface="Arial"/>
              <a:buNone/>
              <a:defRPr sz="1200" b="1" i="0" u="none" strike="noStrike" cap="none">
                <a:solidFill>
                  <a:srgbClr val="8893A7"/>
                </a:solidFill>
                <a:latin typeface="Arial Black"/>
                <a:ea typeface="Arial Black"/>
                <a:cs typeface="Arial Black"/>
                <a:sym typeface="Arial Black"/>
              </a:defRPr>
            </a:lvl6pPr>
            <a:lvl7pPr marL="0" marR="0" lvl="6" indent="0" algn="r">
              <a:lnSpc>
                <a:spcPct val="100000"/>
              </a:lnSpc>
              <a:spcBef>
                <a:spcPts val="0"/>
              </a:spcBef>
              <a:spcAft>
                <a:spcPts val="0"/>
              </a:spcAft>
              <a:buClr>
                <a:srgbClr val="000000"/>
              </a:buClr>
              <a:buSzPts val="900"/>
              <a:buFont typeface="Arial"/>
              <a:buNone/>
              <a:defRPr sz="1200" b="1" i="0" u="none" strike="noStrike" cap="none">
                <a:solidFill>
                  <a:srgbClr val="8893A7"/>
                </a:solidFill>
                <a:latin typeface="Arial Black"/>
                <a:ea typeface="Arial Black"/>
                <a:cs typeface="Arial Black"/>
                <a:sym typeface="Arial Black"/>
              </a:defRPr>
            </a:lvl7pPr>
            <a:lvl8pPr marL="0" marR="0" lvl="7" indent="0" algn="r">
              <a:lnSpc>
                <a:spcPct val="100000"/>
              </a:lnSpc>
              <a:spcBef>
                <a:spcPts val="0"/>
              </a:spcBef>
              <a:spcAft>
                <a:spcPts val="0"/>
              </a:spcAft>
              <a:buClr>
                <a:srgbClr val="000000"/>
              </a:buClr>
              <a:buSzPts val="900"/>
              <a:buFont typeface="Arial"/>
              <a:buNone/>
              <a:defRPr sz="1200" b="1" i="0" u="none" strike="noStrike" cap="none">
                <a:solidFill>
                  <a:srgbClr val="8893A7"/>
                </a:solidFill>
                <a:latin typeface="Arial Black"/>
                <a:ea typeface="Arial Black"/>
                <a:cs typeface="Arial Black"/>
                <a:sym typeface="Arial Black"/>
              </a:defRPr>
            </a:lvl8pPr>
            <a:lvl9pPr marL="0" marR="0" lvl="8" indent="0" algn="r">
              <a:lnSpc>
                <a:spcPct val="100000"/>
              </a:lnSpc>
              <a:spcBef>
                <a:spcPts val="0"/>
              </a:spcBef>
              <a:spcAft>
                <a:spcPts val="0"/>
              </a:spcAft>
              <a:buClr>
                <a:srgbClr val="000000"/>
              </a:buClr>
              <a:buSzPts val="900"/>
              <a:buFont typeface="Arial"/>
              <a:buNone/>
              <a:defRPr sz="1200" b="1" i="0" u="none" strike="noStrike" cap="none">
                <a:solidFill>
                  <a:srgbClr val="8893A7"/>
                </a:solidFill>
                <a:latin typeface="Arial Black"/>
                <a:ea typeface="Arial Black"/>
                <a:cs typeface="Arial Black"/>
                <a:sym typeface="Arial Black"/>
              </a:defRPr>
            </a:lvl9pPr>
          </a:lstStyle>
          <a:p>
            <a:pPr marL="0" lvl="0" indent="0" algn="r" rtl="0">
              <a:spcBef>
                <a:spcPts val="0"/>
              </a:spcBef>
              <a:spcAft>
                <a:spcPts val="0"/>
              </a:spcAft>
              <a:buNone/>
            </a:pPr>
            <a:r>
              <a:rPr lang="en-US"/>
              <a:t>ParentChild+     </a:t>
            </a:r>
            <a:fld id="{00000000-1234-1234-1234-123412341234}" type="slidenum">
              <a:rPr lang="en-US"/>
              <a:pPr marL="0" lvl="0" indent="0" algn="r" rtl="0">
                <a:spcBef>
                  <a:spcPts val="0"/>
                </a:spcBef>
                <a:spcAft>
                  <a:spcPts val="0"/>
                </a:spcAft>
                <a:buNone/>
              </a:pPr>
              <a:t>‹#›</a:t>
            </a:fld>
            <a:endParaRPr/>
          </a:p>
        </p:txBody>
      </p:sp>
    </p:spTree>
    <p:extLst>
      <p:ext uri="{BB962C8B-B14F-4D97-AF65-F5344CB8AC3E}">
        <p14:creationId xmlns:p14="http://schemas.microsoft.com/office/powerpoint/2010/main" val="26388597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2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50" r:id="rId1"/>
    <p:sldLayoutId id="2147483651" r:id="rId2"/>
    <p:sldLayoutId id="2147483652" r:id="rId3"/>
    <p:sldLayoutId id="2147483654" r:id="rId4"/>
    <p:sldLayoutId id="2147483655" r:id="rId5"/>
    <p:sldLayoutId id="2147483656" r:id="rId6"/>
    <p:sldLayoutId id="2147483657" r:id="rId7"/>
    <p:sldLayoutId id="2147483659" r:id="rId8"/>
    <p:sldLayoutId id="2147483660" r:id="rId9"/>
    <p:sldLayoutId id="2147483661"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6.png"/><Relationship Id="rId7" Type="http://schemas.openxmlformats.org/officeDocument/2006/relationships/hyperlink" Target="https://www.canva.com/design/DAGecPLDDjQ/oKH9RSLqyyUmBfMW4ZpVBw/edit?utm_content=DAGecPLDDjQ&amp;utm_campaign=designshare&amp;utm_medium=link2&amp;utm_source=sharebutton" TargetMode="External"/><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 Id="rId9" Type="http://schemas.openxmlformats.org/officeDocument/2006/relationships/image" Target="../media/image15.sv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microsoft.com/office/2018/10/relationships/comments" Target="../comments/modernComment_1A4_1AE51AF0.xml"/><Relationship Id="rId2" Type="http://schemas.openxmlformats.org/officeDocument/2006/relationships/slideLayout" Target="../slideLayouts/slideLayout1.xml"/><Relationship Id="rId1" Type="http://schemas.openxmlformats.org/officeDocument/2006/relationships/video" Target="https://www.youtube.com/embed/p33ftfmLg9o?feature=oembed" TargetMode="External"/><Relationship Id="rId4" Type="http://schemas.openxmlformats.org/officeDocument/2006/relationships/image" Target="../media/image23.jpeg"/></Relationships>
</file>

<file path=ppt/slides/_rels/slide17.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hyperlink" Target="https://agesandstages.com/wp-content/uploads/2020/09/2-Year-Activities.pdf" TargetMode="External"/><Relationship Id="rId2" Type="http://schemas.openxmlformats.org/officeDocument/2006/relationships/hyperlink" Target="https://agesandstages.com/wp-content/uploads/2021/05/ASQSE2-Social-Emotional-Development-Guides.pdf" TargetMode="Externa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slideLayout" Target="../slideLayouts/slideLayout1.xml"/><Relationship Id="rId1" Type="http://schemas.openxmlformats.org/officeDocument/2006/relationships/video" Target="https://www.youtube.com/embed/fAaS-vljDL0?feature=oembed"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microsoft.com/office/2018/10/relationships/comments" Target="../comments/modernComment_16E_7168E733.xml"/><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24.svg"/><Relationship Id="rId5" Type="http://schemas.openxmlformats.org/officeDocument/2006/relationships/image" Target="../media/image14.png"/><Relationship Id="rId4" Type="http://schemas.openxmlformats.org/officeDocument/2006/relationships/hyperlink" Target="https://youtu.be/p33ftfmLg9o?si=BdhziwxDc9PAP0pc"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s://jamboard.google.com/d/137dxggjosj1Uw-RaoaJtasalsDTsjlTE-s83-qyutFo/edit?usp=sharing" TargetMode="External"/><Relationship Id="rId1" Type="http://schemas.openxmlformats.org/officeDocument/2006/relationships/slideLayout" Target="../slideLayouts/slideLayout1.xml"/><Relationship Id="rId4" Type="http://schemas.openxmlformats.org/officeDocument/2006/relationships/image" Target="../media/image24.sv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microsoft.com/office/2018/10/relationships/comments" Target="../comments/modernComment_114_0.xml"/><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29.png"/></Relationships>
</file>

<file path=ppt/slides/_rels/slide3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74"/>
        <p:cNvGrpSpPr/>
        <p:nvPr/>
      </p:nvGrpSpPr>
      <p:grpSpPr>
        <a:xfrm>
          <a:off x="0" y="0"/>
          <a:ext cx="0" cy="0"/>
          <a:chOff x="0" y="0"/>
          <a:chExt cx="0" cy="0"/>
        </a:xfrm>
      </p:grpSpPr>
      <p:pic>
        <p:nvPicPr>
          <p:cNvPr id="75" name="Google Shape;75;p1"/>
          <p:cNvPicPr preferRelativeResize="0"/>
          <p:nvPr/>
        </p:nvPicPr>
        <p:blipFill rotWithShape="1">
          <a:blip r:embed="rId3">
            <a:alphaModFix/>
          </a:blip>
          <a:srcRect/>
          <a:stretch/>
        </p:blipFill>
        <p:spPr>
          <a:xfrm>
            <a:off x="0" y="2"/>
            <a:ext cx="12181173" cy="6857999"/>
          </a:xfrm>
          <a:prstGeom prst="rect">
            <a:avLst/>
          </a:prstGeom>
          <a:noFill/>
          <a:ln>
            <a:noFill/>
          </a:ln>
        </p:spPr>
      </p:pic>
      <p:sp>
        <p:nvSpPr>
          <p:cNvPr id="76" name="Google Shape;76;p1"/>
          <p:cNvSpPr txBox="1"/>
          <p:nvPr/>
        </p:nvSpPr>
        <p:spPr>
          <a:xfrm>
            <a:off x="568642" y="2681874"/>
            <a:ext cx="7635081" cy="2782887"/>
          </a:xfrm>
          <a:prstGeom prst="rect">
            <a:avLst/>
          </a:prstGeom>
          <a:noFill/>
          <a:ln>
            <a:noFill/>
          </a:ln>
        </p:spPr>
        <p:txBody>
          <a:bodyPr spcFirstLastPara="1" wrap="square" lIns="121900" tIns="60933" rIns="121900" bIns="60933"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endParaRPr lang="en-US" sz="2650">
              <a:latin typeface="Montserrat"/>
            </a:endParaRPr>
          </a:p>
          <a:p>
            <a:r>
              <a:rPr lang="en-US" sz="2800" b="1">
                <a:latin typeface="Montserrat"/>
              </a:rPr>
              <a:t>Development Parenting + Child Development</a:t>
            </a:r>
          </a:p>
          <a:p>
            <a:endParaRPr lang="en-US" sz="2650">
              <a:solidFill>
                <a:schemeClr val="tx1"/>
              </a:solidFill>
              <a:latin typeface="Montserrat"/>
            </a:endParaRPr>
          </a:p>
          <a:p>
            <a:r>
              <a:rPr lang="en-US">
                <a:latin typeface="Montserrat"/>
              </a:rPr>
              <a:t>Oct 8th, 2025</a:t>
            </a:r>
          </a:p>
          <a:p>
            <a:endParaRPr lang="en-US" sz="2650">
              <a:solidFill>
                <a:schemeClr val="tx1"/>
              </a:solidFill>
              <a:latin typeface="Montserrat"/>
            </a:endParaRPr>
          </a:p>
          <a:p>
            <a:r>
              <a:rPr lang="en-US">
                <a:latin typeface="Montserrat"/>
              </a:rPr>
              <a:t>Sandra Saldana + You Zhou</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EF5C5A-FBDA-0C4B-2D0B-7260827D5CAE}"/>
            </a:ext>
          </a:extLst>
        </p:cNvPr>
        <p:cNvGrpSpPr/>
        <p:nvPr/>
      </p:nvGrpSpPr>
      <p:grpSpPr>
        <a:xfrm>
          <a:off x="0" y="0"/>
          <a:ext cx="0" cy="0"/>
          <a:chOff x="0" y="0"/>
          <a:chExt cx="0" cy="0"/>
        </a:xfrm>
      </p:grpSpPr>
      <p:sp>
        <p:nvSpPr>
          <p:cNvPr id="24" name="Rectangle: Rounded Corners 23">
            <a:extLst>
              <a:ext uri="{FF2B5EF4-FFF2-40B4-BE49-F238E27FC236}">
                <a16:creationId xmlns:a16="http://schemas.microsoft.com/office/drawing/2014/main" id="{72A6A052-ADFD-921D-27CA-E9D23C66F40C}"/>
              </a:ext>
            </a:extLst>
          </p:cNvPr>
          <p:cNvSpPr>
            <a:spLocks noGrp="1" noRot="1" noMove="1" noResize="1" noEditPoints="1" noAdjustHandles="1" noChangeArrowheads="1" noChangeShapeType="1"/>
          </p:cNvSpPr>
          <p:nvPr/>
        </p:nvSpPr>
        <p:spPr>
          <a:xfrm>
            <a:off x="5119901" y="4008714"/>
            <a:ext cx="6010133" cy="2093153"/>
          </a:xfrm>
          <a:prstGeom prst="roundRect">
            <a:avLst/>
          </a:prstGeom>
          <a:solidFill>
            <a:schemeClr val="accent4">
              <a:lumMod val="20000"/>
              <a:lumOff val="80000"/>
            </a:schemeClr>
          </a:solidFill>
          <a:ln w="31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w="38100">
                <a:solidFill>
                  <a:srgbClr val="262626"/>
                </a:solidFill>
              </a:ln>
            </a:endParaRPr>
          </a:p>
        </p:txBody>
      </p:sp>
      <p:sp>
        <p:nvSpPr>
          <p:cNvPr id="2" name="Title 1">
            <a:extLst>
              <a:ext uri="{FF2B5EF4-FFF2-40B4-BE49-F238E27FC236}">
                <a16:creationId xmlns:a16="http://schemas.microsoft.com/office/drawing/2014/main" id="{05F80141-6C39-18DE-D913-9D831921B60E}"/>
              </a:ext>
            </a:extLst>
          </p:cNvPr>
          <p:cNvSpPr>
            <a:spLocks noGrp="1"/>
          </p:cNvSpPr>
          <p:nvPr>
            <p:ph type="title"/>
          </p:nvPr>
        </p:nvSpPr>
        <p:spPr/>
        <p:txBody>
          <a:bodyPr>
            <a:normAutofit/>
          </a:bodyPr>
          <a:lstStyle/>
          <a:p>
            <a:r>
              <a:rPr lang="en-US" sz="4400">
                <a:solidFill>
                  <a:srgbClr val="262626"/>
                </a:solidFill>
                <a:latin typeface="+mj-lt"/>
              </a:rPr>
              <a:t>About the trainers</a:t>
            </a:r>
          </a:p>
        </p:txBody>
      </p:sp>
      <p:sp>
        <p:nvSpPr>
          <p:cNvPr id="4" name="Slide Number Placeholder 3">
            <a:extLst>
              <a:ext uri="{FF2B5EF4-FFF2-40B4-BE49-F238E27FC236}">
                <a16:creationId xmlns:a16="http://schemas.microsoft.com/office/drawing/2014/main" id="{604B61F7-17A2-BCE3-ABD8-FCC76A30AAE3}"/>
              </a:ext>
            </a:extLst>
          </p:cNvPr>
          <p:cNvSpPr>
            <a:spLocks noGrp="1"/>
          </p:cNvSpPr>
          <p:nvPr>
            <p:ph type="sldNum" idx="12"/>
          </p:nvPr>
        </p:nvSpPr>
        <p:spPr/>
        <p:txBody>
          <a:bodyPr/>
          <a:lstStyle/>
          <a:p>
            <a:pPr marL="0" lvl="0" indent="0" algn="r" rtl="0">
              <a:spcBef>
                <a:spcPts val="0"/>
              </a:spcBef>
              <a:spcAft>
                <a:spcPts val="0"/>
              </a:spcAft>
              <a:buNone/>
            </a:pPr>
            <a:r>
              <a:rPr lang="en-US" sz="1100" b="0">
                <a:solidFill>
                  <a:srgbClr val="262626"/>
                </a:solidFill>
                <a:latin typeface="+mn-lt"/>
              </a:rPr>
              <a:t>ParentChild+     </a:t>
            </a:r>
            <a:fld id="{00000000-1234-1234-1234-123412341234}" type="slidenum">
              <a:rPr lang="en-US" sz="1100" b="0" smtClean="0">
                <a:solidFill>
                  <a:srgbClr val="262626"/>
                </a:solidFill>
                <a:latin typeface="+mn-lt"/>
              </a:rPr>
              <a:pPr marL="0" lvl="0" indent="0" algn="r" rtl="0">
                <a:spcBef>
                  <a:spcPts val="0"/>
                </a:spcBef>
                <a:spcAft>
                  <a:spcPts val="0"/>
                </a:spcAft>
                <a:buNone/>
              </a:pPr>
              <a:t>2</a:t>
            </a:fld>
            <a:endParaRPr sz="1100" b="0">
              <a:solidFill>
                <a:srgbClr val="262626"/>
              </a:solidFill>
              <a:latin typeface="+mn-lt"/>
            </a:endParaRPr>
          </a:p>
        </p:txBody>
      </p:sp>
      <p:sp>
        <p:nvSpPr>
          <p:cNvPr id="7" name="Rectangle: Rounded Corners 6">
            <a:extLst>
              <a:ext uri="{FF2B5EF4-FFF2-40B4-BE49-F238E27FC236}">
                <a16:creationId xmlns:a16="http://schemas.microsoft.com/office/drawing/2014/main" id="{CB262F32-0CCA-2726-5108-88FA05BEB34D}"/>
              </a:ext>
            </a:extLst>
          </p:cNvPr>
          <p:cNvSpPr/>
          <p:nvPr/>
        </p:nvSpPr>
        <p:spPr>
          <a:xfrm>
            <a:off x="1023582" y="1937982"/>
            <a:ext cx="3043451" cy="1491018"/>
          </a:xfrm>
          <a:prstGeom prst="roundRect">
            <a:avLst/>
          </a:prstGeom>
          <a:solidFill>
            <a:schemeClr val="bg2">
              <a:lumMod val="10000"/>
              <a:lumOff val="90000"/>
            </a:schemeClr>
          </a:solidFill>
          <a:ln w="31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w="38100">
                <a:solidFill>
                  <a:srgbClr val="262626"/>
                </a:solidFill>
              </a:ln>
            </a:endParaRPr>
          </a:p>
        </p:txBody>
      </p:sp>
      <p:sp>
        <p:nvSpPr>
          <p:cNvPr id="8" name="Rectangle: Rounded Corners 7">
            <a:extLst>
              <a:ext uri="{FF2B5EF4-FFF2-40B4-BE49-F238E27FC236}">
                <a16:creationId xmlns:a16="http://schemas.microsoft.com/office/drawing/2014/main" id="{C1A29290-0E16-FBCD-AA9F-791923D68771}"/>
              </a:ext>
            </a:extLst>
          </p:cNvPr>
          <p:cNvSpPr/>
          <p:nvPr/>
        </p:nvSpPr>
        <p:spPr>
          <a:xfrm>
            <a:off x="1692322" y="1690688"/>
            <a:ext cx="1678675" cy="465658"/>
          </a:xfrm>
          <a:prstGeom prst="roundRect">
            <a:avLst/>
          </a:prstGeom>
          <a:solidFill>
            <a:srgbClr val="FFFEFB"/>
          </a:solid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rgbClr val="262626"/>
                </a:solidFill>
              </a:rPr>
              <a:t>I AM</a:t>
            </a:r>
          </a:p>
        </p:txBody>
      </p:sp>
      <p:sp>
        <p:nvSpPr>
          <p:cNvPr id="9" name="TextBox 8">
            <a:extLst>
              <a:ext uri="{FF2B5EF4-FFF2-40B4-BE49-F238E27FC236}">
                <a16:creationId xmlns:a16="http://schemas.microsoft.com/office/drawing/2014/main" id="{2A8CB9A2-B368-A928-36A3-FC5415AF83EC}"/>
              </a:ext>
            </a:extLst>
          </p:cNvPr>
          <p:cNvSpPr txBox="1"/>
          <p:nvPr/>
        </p:nvSpPr>
        <p:spPr>
          <a:xfrm>
            <a:off x="1282889" y="2264533"/>
            <a:ext cx="2524836" cy="1046440"/>
          </a:xfrm>
          <a:prstGeom prst="rect">
            <a:avLst/>
          </a:prstGeom>
          <a:noFill/>
        </p:spPr>
        <p:txBody>
          <a:bodyPr wrap="square" lIns="91440" tIns="45720" rIns="91440" bIns="45720" rtlCol="0" anchor="t">
            <a:spAutoFit/>
          </a:bodyPr>
          <a:lstStyle/>
          <a:p>
            <a:pPr algn="ctr"/>
            <a:r>
              <a:rPr lang="en-US" b="1"/>
              <a:t>Sandra Saldana</a:t>
            </a:r>
          </a:p>
          <a:p>
            <a:pPr algn="ctr"/>
            <a:r>
              <a:rPr lang="en-US" sz="1600"/>
              <a:t>She/her</a:t>
            </a:r>
            <a:endParaRPr lang="en-US"/>
          </a:p>
          <a:p>
            <a:pPr algn="ctr"/>
            <a:r>
              <a:rPr lang="en-US" sz="1600"/>
              <a:t>Research and Data Associate</a:t>
            </a:r>
          </a:p>
        </p:txBody>
      </p:sp>
      <p:sp>
        <p:nvSpPr>
          <p:cNvPr id="10" name="Rectangle: Rounded Corners 9">
            <a:extLst>
              <a:ext uri="{FF2B5EF4-FFF2-40B4-BE49-F238E27FC236}">
                <a16:creationId xmlns:a16="http://schemas.microsoft.com/office/drawing/2014/main" id="{36CC3036-A6F0-D231-BCA2-74775CE9FA91}"/>
              </a:ext>
            </a:extLst>
          </p:cNvPr>
          <p:cNvSpPr/>
          <p:nvPr/>
        </p:nvSpPr>
        <p:spPr>
          <a:xfrm>
            <a:off x="1705969" y="5869703"/>
            <a:ext cx="1678675" cy="465658"/>
          </a:xfrm>
          <a:prstGeom prst="roundRect">
            <a:avLst/>
          </a:prstGeom>
          <a:solidFill>
            <a:srgbClr val="FFFEFB"/>
          </a:solidFill>
          <a:ln w="3175"/>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solidFill>
                  <a:srgbClr val="262626"/>
                </a:solidFill>
              </a:rPr>
              <a:t>Argentina/Brazil</a:t>
            </a:r>
            <a:endParaRPr lang="en-US" sz="1400">
              <a:solidFill>
                <a:srgbClr val="262626"/>
              </a:solidFill>
            </a:endParaRPr>
          </a:p>
        </p:txBody>
      </p:sp>
      <p:sp>
        <p:nvSpPr>
          <p:cNvPr id="12" name="Rectangle: Rounded Corners 11">
            <a:extLst>
              <a:ext uri="{FF2B5EF4-FFF2-40B4-BE49-F238E27FC236}">
                <a16:creationId xmlns:a16="http://schemas.microsoft.com/office/drawing/2014/main" id="{F60C44D8-9D33-CC0C-7CE2-8ABCD2AB2827}"/>
              </a:ext>
            </a:extLst>
          </p:cNvPr>
          <p:cNvSpPr/>
          <p:nvPr/>
        </p:nvSpPr>
        <p:spPr>
          <a:xfrm>
            <a:off x="5158285" y="1923517"/>
            <a:ext cx="6010133" cy="1491018"/>
          </a:xfrm>
          <a:prstGeom prst="roundRect">
            <a:avLst/>
          </a:prstGeom>
          <a:solidFill>
            <a:srgbClr val="FFE7EF"/>
          </a:solidFill>
          <a:ln w="31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w="38100">
                <a:solidFill>
                  <a:srgbClr val="262626"/>
                </a:solidFill>
              </a:ln>
            </a:endParaRPr>
          </a:p>
        </p:txBody>
      </p:sp>
      <p:sp>
        <p:nvSpPr>
          <p:cNvPr id="11" name="Rectangle: Rounded Corners 10">
            <a:extLst>
              <a:ext uri="{FF2B5EF4-FFF2-40B4-BE49-F238E27FC236}">
                <a16:creationId xmlns:a16="http://schemas.microsoft.com/office/drawing/2014/main" id="{8CCE6038-20F4-AEE6-4050-1C529A93761B}"/>
              </a:ext>
            </a:extLst>
          </p:cNvPr>
          <p:cNvSpPr/>
          <p:nvPr/>
        </p:nvSpPr>
        <p:spPr>
          <a:xfrm>
            <a:off x="7324013" y="1690688"/>
            <a:ext cx="1678675" cy="465658"/>
          </a:xfrm>
          <a:prstGeom prst="roundRect">
            <a:avLst/>
          </a:prstGeom>
          <a:solidFill>
            <a:srgbClr val="FFFEFB"/>
          </a:solid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rgbClr val="262626"/>
                </a:solidFill>
              </a:rPr>
              <a:t>ABOUT ME</a:t>
            </a:r>
          </a:p>
        </p:txBody>
      </p:sp>
      <p:sp>
        <p:nvSpPr>
          <p:cNvPr id="13" name="TextBox 12">
            <a:extLst>
              <a:ext uri="{FF2B5EF4-FFF2-40B4-BE49-F238E27FC236}">
                <a16:creationId xmlns:a16="http://schemas.microsoft.com/office/drawing/2014/main" id="{EC150E44-C9E7-23AC-783E-32298F9D0702}"/>
              </a:ext>
            </a:extLst>
          </p:cNvPr>
          <p:cNvSpPr txBox="1"/>
          <p:nvPr/>
        </p:nvSpPr>
        <p:spPr>
          <a:xfrm>
            <a:off x="5595013" y="2308387"/>
            <a:ext cx="5153169" cy="738664"/>
          </a:xfrm>
          <a:prstGeom prst="rect">
            <a:avLst/>
          </a:prstGeom>
          <a:noFill/>
        </p:spPr>
        <p:txBody>
          <a:bodyPr wrap="square" lIns="91440" tIns="45720" rIns="91440" bIns="45720" rtlCol="0" anchor="t">
            <a:spAutoFit/>
          </a:bodyPr>
          <a:lstStyle/>
          <a:p>
            <a:r>
              <a:rPr lang="en-US" sz="1400"/>
              <a:t>I’m a member of the research and evaluation team.</a:t>
            </a:r>
            <a:r>
              <a:rPr lang="en-US"/>
              <a:t> I lead data quality check ins for 70 sites, report on internal data collection findings, and support research projects.</a:t>
            </a:r>
            <a:endParaRPr lang="en-US" sz="1400"/>
          </a:p>
        </p:txBody>
      </p:sp>
      <p:sp>
        <p:nvSpPr>
          <p:cNvPr id="14" name="Rectangle: Rounded Corners 13">
            <a:extLst>
              <a:ext uri="{FF2B5EF4-FFF2-40B4-BE49-F238E27FC236}">
                <a16:creationId xmlns:a16="http://schemas.microsoft.com/office/drawing/2014/main" id="{EF9F177D-0B03-84CE-C9FC-411CBCBE2AC4}"/>
              </a:ext>
            </a:extLst>
          </p:cNvPr>
          <p:cNvSpPr/>
          <p:nvPr/>
        </p:nvSpPr>
        <p:spPr>
          <a:xfrm>
            <a:off x="7285631" y="3751428"/>
            <a:ext cx="1678675" cy="465658"/>
          </a:xfrm>
          <a:prstGeom prst="roundRect">
            <a:avLst/>
          </a:prstGeom>
          <a:solidFill>
            <a:srgbClr val="FFFEFB"/>
          </a:solidFill>
          <a:ln w="3175"/>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solidFill>
                  <a:srgbClr val="262626"/>
                </a:solidFill>
                <a:cs typeface="Arial"/>
              </a:rPr>
              <a:t>RANDOM FACTS</a:t>
            </a:r>
            <a:endParaRPr lang="en-US" sz="1400">
              <a:solidFill>
                <a:srgbClr val="262626"/>
              </a:solidFill>
              <a:cs typeface="Arial"/>
            </a:endParaRPr>
          </a:p>
        </p:txBody>
      </p:sp>
      <p:pic>
        <p:nvPicPr>
          <p:cNvPr id="3" name="Picture 2" descr="A plate of food on a table&#10;&#10;AI-generated content may be incorrect.">
            <a:extLst>
              <a:ext uri="{FF2B5EF4-FFF2-40B4-BE49-F238E27FC236}">
                <a16:creationId xmlns:a16="http://schemas.microsoft.com/office/drawing/2014/main" id="{5ADA195D-274D-ECBF-8DF4-94FC2B691CC8}"/>
              </a:ext>
            </a:extLst>
          </p:cNvPr>
          <p:cNvPicPr>
            <a:picLocks noChangeAspect="1"/>
          </p:cNvPicPr>
          <p:nvPr/>
        </p:nvPicPr>
        <p:blipFill>
          <a:blip r:embed="rId2"/>
          <a:stretch>
            <a:fillRect/>
          </a:stretch>
        </p:blipFill>
        <p:spPr>
          <a:xfrm>
            <a:off x="5375867" y="4484600"/>
            <a:ext cx="1817078" cy="987042"/>
          </a:xfrm>
          <a:prstGeom prst="rect">
            <a:avLst/>
          </a:prstGeom>
          <a:ln>
            <a:noFill/>
          </a:ln>
          <a:effectLst>
            <a:softEdge rad="112500"/>
          </a:effectLst>
        </p:spPr>
      </p:pic>
      <p:pic>
        <p:nvPicPr>
          <p:cNvPr id="5" name="Picture 4" descr="A city with many buildings and a street&#10;&#10;AI-generated content may be incorrect.">
            <a:extLst>
              <a:ext uri="{FF2B5EF4-FFF2-40B4-BE49-F238E27FC236}">
                <a16:creationId xmlns:a16="http://schemas.microsoft.com/office/drawing/2014/main" id="{99A921F3-7240-C840-0E8B-AB1A5513829F}"/>
              </a:ext>
            </a:extLst>
          </p:cNvPr>
          <p:cNvPicPr>
            <a:picLocks noChangeAspect="1"/>
          </p:cNvPicPr>
          <p:nvPr/>
        </p:nvPicPr>
        <p:blipFill>
          <a:blip r:embed="rId3"/>
          <a:stretch>
            <a:fillRect/>
          </a:stretch>
        </p:blipFill>
        <p:spPr>
          <a:xfrm>
            <a:off x="1109647" y="3751384"/>
            <a:ext cx="3056093" cy="2001298"/>
          </a:xfrm>
          <a:prstGeom prst="rect">
            <a:avLst/>
          </a:prstGeom>
          <a:ln w="12700">
            <a:solidFill>
              <a:schemeClr val="tx1"/>
            </a:solidFill>
          </a:ln>
        </p:spPr>
      </p:pic>
      <p:pic>
        <p:nvPicPr>
          <p:cNvPr id="6" name="Picture 5" descr="Milk | Good Food">
            <a:extLst>
              <a:ext uri="{FF2B5EF4-FFF2-40B4-BE49-F238E27FC236}">
                <a16:creationId xmlns:a16="http://schemas.microsoft.com/office/drawing/2014/main" id="{81AED6B1-9A7F-90EC-8231-9583EBE2A136}"/>
              </a:ext>
            </a:extLst>
          </p:cNvPr>
          <p:cNvPicPr>
            <a:picLocks noChangeAspect="1"/>
          </p:cNvPicPr>
          <p:nvPr/>
        </p:nvPicPr>
        <p:blipFill>
          <a:blip r:embed="rId4"/>
          <a:stretch>
            <a:fillRect/>
          </a:stretch>
        </p:blipFill>
        <p:spPr>
          <a:xfrm>
            <a:off x="7289382" y="4638989"/>
            <a:ext cx="1599082" cy="1113693"/>
          </a:xfrm>
          <a:prstGeom prst="rect">
            <a:avLst/>
          </a:prstGeom>
          <a:ln>
            <a:noFill/>
          </a:ln>
          <a:effectLst>
            <a:softEdge rad="112500"/>
          </a:effectLst>
        </p:spPr>
      </p:pic>
      <p:pic>
        <p:nvPicPr>
          <p:cNvPr id="15" name="Picture 14" descr="A map with a pin on it&#10;&#10;AI-generated content may be incorrect.">
            <a:extLst>
              <a:ext uri="{FF2B5EF4-FFF2-40B4-BE49-F238E27FC236}">
                <a16:creationId xmlns:a16="http://schemas.microsoft.com/office/drawing/2014/main" id="{961433B7-CBCA-A76F-FDBA-042F272C0072}"/>
              </a:ext>
            </a:extLst>
          </p:cNvPr>
          <p:cNvPicPr>
            <a:picLocks noChangeAspect="1"/>
          </p:cNvPicPr>
          <p:nvPr/>
        </p:nvPicPr>
        <p:blipFill>
          <a:blip r:embed="rId5"/>
          <a:stretch>
            <a:fillRect/>
          </a:stretch>
        </p:blipFill>
        <p:spPr>
          <a:xfrm>
            <a:off x="8883571" y="4278923"/>
            <a:ext cx="1944378" cy="1390023"/>
          </a:xfrm>
          <a:prstGeom prst="rect">
            <a:avLst/>
          </a:prstGeom>
          <a:ln>
            <a:noFill/>
          </a:ln>
          <a:effectLst>
            <a:softEdge rad="112500"/>
          </a:effectLst>
        </p:spPr>
      </p:pic>
    </p:spTree>
    <p:extLst>
      <p:ext uri="{BB962C8B-B14F-4D97-AF65-F5344CB8AC3E}">
        <p14:creationId xmlns:p14="http://schemas.microsoft.com/office/powerpoint/2010/main" val="10819568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D5EAE0-8442-AEF1-4519-522A7477C872}"/>
            </a:ext>
          </a:extLst>
        </p:cNvPr>
        <p:cNvGrpSpPr/>
        <p:nvPr/>
      </p:nvGrpSpPr>
      <p:grpSpPr>
        <a:xfrm>
          <a:off x="0" y="0"/>
          <a:ext cx="0" cy="0"/>
          <a:chOff x="0" y="0"/>
          <a:chExt cx="0" cy="0"/>
        </a:xfrm>
      </p:grpSpPr>
      <p:graphicFrame>
        <p:nvGraphicFramePr>
          <p:cNvPr id="11" name="Table 10">
            <a:extLst>
              <a:ext uri="{FF2B5EF4-FFF2-40B4-BE49-F238E27FC236}">
                <a16:creationId xmlns:a16="http://schemas.microsoft.com/office/drawing/2014/main" id="{E10B5A52-1F08-3752-211D-42EA3FFF0DD7}"/>
              </a:ext>
            </a:extLst>
          </p:cNvPr>
          <p:cNvGraphicFramePr>
            <a:graphicFrameLocks noGrp="1"/>
          </p:cNvGraphicFramePr>
          <p:nvPr/>
        </p:nvGraphicFramePr>
        <p:xfrm>
          <a:off x="4791144" y="1467969"/>
          <a:ext cx="5820087" cy="3474720"/>
        </p:xfrm>
        <a:graphic>
          <a:graphicData uri="http://schemas.openxmlformats.org/drawingml/2006/table">
            <a:tbl>
              <a:tblPr firstRow="1" bandRow="1">
                <a:tableStyleId>{5C22544A-7EE6-4342-B048-85BDC9FD1C3A}</a:tableStyleId>
              </a:tblPr>
              <a:tblGrid>
                <a:gridCol w="1940029">
                  <a:extLst>
                    <a:ext uri="{9D8B030D-6E8A-4147-A177-3AD203B41FA5}">
                      <a16:colId xmlns:a16="http://schemas.microsoft.com/office/drawing/2014/main" val="589867564"/>
                    </a:ext>
                  </a:extLst>
                </a:gridCol>
                <a:gridCol w="1940029">
                  <a:extLst>
                    <a:ext uri="{9D8B030D-6E8A-4147-A177-3AD203B41FA5}">
                      <a16:colId xmlns:a16="http://schemas.microsoft.com/office/drawing/2014/main" val="2533119643"/>
                    </a:ext>
                  </a:extLst>
                </a:gridCol>
                <a:gridCol w="1940029">
                  <a:extLst>
                    <a:ext uri="{9D8B030D-6E8A-4147-A177-3AD203B41FA5}">
                      <a16:colId xmlns:a16="http://schemas.microsoft.com/office/drawing/2014/main" val="2622907483"/>
                    </a:ext>
                  </a:extLst>
                </a:gridCol>
              </a:tblGrid>
              <a:tr h="370840">
                <a:tc rowSpan="2" gridSpan="2">
                  <a:txBody>
                    <a:bodyPr/>
                    <a:lstStyle/>
                    <a:p>
                      <a:endParaRPr lang="en-US"/>
                    </a:p>
                  </a:txBody>
                  <a:tcPr>
                    <a:lnL w="28575" cap="flat" cmpd="sng" algn="ctr">
                      <a:noFill/>
                      <a:prstDash val="solid"/>
                      <a:round/>
                      <a:headEnd type="none" w="med" len="med"/>
                      <a:tailEnd type="none" w="med" len="med"/>
                    </a:lnL>
                    <a:lnR w="28575" cap="flat" cmpd="sng" algn="ctr">
                      <a:solidFill>
                        <a:schemeClr val="accent5"/>
                      </a:solid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noFill/>
                  </a:tcPr>
                </a:tc>
                <a:tc rowSpan="2" hMerge="1">
                  <a:txBody>
                    <a:bodyPr/>
                    <a:lstStyle/>
                    <a:p>
                      <a:endParaRPr lang="en-US"/>
                    </a:p>
                  </a:txBody>
                  <a:tcPr/>
                </a:tc>
                <a:tc>
                  <a:txBody>
                    <a:bodyPr/>
                    <a:lstStyle/>
                    <a:p>
                      <a:endParaRPr lang="en-US"/>
                    </a:p>
                    <a:p>
                      <a:endParaRPr lang="en-US"/>
                    </a:p>
                    <a:p>
                      <a:endParaRPr lang="en-US"/>
                    </a:p>
                    <a:p>
                      <a:endParaRPr lang="en-US"/>
                    </a:p>
                    <a:p>
                      <a:endParaRPr lang="en-US"/>
                    </a:p>
                  </a:txBody>
                  <a:tcPr>
                    <a:lnL w="28575" cap="flat" cmpd="sng" algn="ctr">
                      <a:solidFill>
                        <a:schemeClr val="accent5"/>
                      </a:solidFill>
                      <a:prstDash val="solid"/>
                      <a:round/>
                      <a:headEnd type="none" w="med" len="med"/>
                      <a:tailEnd type="none" w="med" len="med"/>
                    </a:lnL>
                    <a:lnR w="12700" cmpd="sng">
                      <a:noFill/>
                    </a:lnR>
                    <a:lnT w="12700" cmpd="sng">
                      <a:noFill/>
                    </a:lnT>
                    <a:lnB w="28575"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0572419"/>
                  </a:ext>
                </a:extLst>
              </a:tr>
              <a:tr h="370840">
                <a:tc gridSpan="2" vMerge="1">
                  <a:txBody>
                    <a:bodyPr/>
                    <a:lstStyle/>
                    <a:p>
                      <a:endParaRPr lang="en-US"/>
                    </a:p>
                  </a:txBody>
                  <a:tcPr/>
                </a:tc>
                <a:tc hMerge="1" vMerge="1">
                  <a:txBody>
                    <a:bodyPr/>
                    <a:lstStyle/>
                    <a:p>
                      <a:endParaRPr lang="en-US"/>
                    </a:p>
                  </a:txBody>
                  <a:tcPr/>
                </a:tc>
                <a:tc>
                  <a:txBody>
                    <a:bodyPr/>
                    <a:lstStyle/>
                    <a:p>
                      <a:endParaRPr lang="en-US"/>
                    </a:p>
                    <a:p>
                      <a:endParaRPr lang="en-US"/>
                    </a:p>
                    <a:p>
                      <a:endParaRPr lang="en-US"/>
                    </a:p>
                    <a:p>
                      <a:endParaRPr lang="en-US"/>
                    </a:p>
                    <a:p>
                      <a:endParaRPr lang="en-US"/>
                    </a:p>
                  </a:txBody>
                  <a:tcPr>
                    <a:lnL w="28575" cap="flat" cmpd="sng" algn="ctr">
                      <a:solidFill>
                        <a:schemeClr val="accent5"/>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accent5"/>
                      </a:solidFill>
                      <a:prstDash val="solid"/>
                      <a:round/>
                      <a:headEnd type="none" w="med" len="med"/>
                      <a:tailEnd type="none" w="med" len="med"/>
                    </a:lnT>
                    <a:lnB w="28575" cap="flat" cmpd="sng" algn="ctr">
                      <a:solidFill>
                        <a:schemeClr val="accent5"/>
                      </a:solidFill>
                      <a:prstDash val="solid"/>
                      <a:round/>
                      <a:headEnd type="none" w="med" len="med"/>
                      <a:tailEnd type="none" w="med" len="med"/>
                    </a:lnB>
                    <a:noFill/>
                  </a:tcPr>
                </a:tc>
                <a:extLst>
                  <a:ext uri="{0D108BD9-81ED-4DB2-BD59-A6C34878D82A}">
                    <a16:rowId xmlns:a16="http://schemas.microsoft.com/office/drawing/2014/main" val="697061407"/>
                  </a:ext>
                </a:extLst>
              </a:tr>
              <a:tr h="370840">
                <a:tc>
                  <a:txBody>
                    <a:bodyPr/>
                    <a:lstStyle/>
                    <a:p>
                      <a:endParaRPr lang="en-US"/>
                    </a:p>
                  </a:txBody>
                  <a:tcPr>
                    <a:lnL w="28575" cap="flat" cmpd="sng" algn="ctr">
                      <a:noFill/>
                      <a:prstDash val="solid"/>
                      <a:round/>
                      <a:headEnd type="none" w="med" len="med"/>
                      <a:tailEnd type="none" w="med" len="med"/>
                    </a:lnL>
                    <a:lnR w="28575" cap="flat" cmpd="sng" algn="ctr">
                      <a:solidFill>
                        <a:schemeClr val="accent5"/>
                      </a:solidFill>
                      <a:prstDash val="solid"/>
                      <a:round/>
                      <a:headEnd type="none" w="med" len="med"/>
                      <a:tailEnd type="none" w="med" len="med"/>
                    </a:lnR>
                    <a:lnT w="28575" cap="flat" cmpd="sng" algn="ctr">
                      <a:solidFill>
                        <a:schemeClr val="accent5"/>
                      </a:solidFill>
                      <a:prstDash val="solid"/>
                      <a:round/>
                      <a:headEnd type="none" w="med" len="med"/>
                      <a:tailEnd type="none" w="med" len="med"/>
                    </a:lnT>
                    <a:lnB w="28575" cap="flat" cmpd="sng" algn="ctr">
                      <a:noFill/>
                      <a:prstDash val="solid"/>
                      <a:round/>
                      <a:headEnd type="none" w="med" len="med"/>
                      <a:tailEnd type="none" w="med" len="med"/>
                    </a:lnB>
                    <a:noFill/>
                  </a:tcPr>
                </a:tc>
                <a:tc>
                  <a:txBody>
                    <a:bodyPr/>
                    <a:lstStyle/>
                    <a:p>
                      <a:endParaRPr lang="en-US"/>
                    </a:p>
                  </a:txBody>
                  <a:tcPr>
                    <a:lnL w="28575" cap="flat" cmpd="sng" algn="ctr">
                      <a:solidFill>
                        <a:schemeClr val="accent5"/>
                      </a:solidFill>
                      <a:prstDash val="solid"/>
                      <a:round/>
                      <a:headEnd type="none" w="med" len="med"/>
                      <a:tailEnd type="none" w="med" len="med"/>
                    </a:lnL>
                    <a:lnR w="28575" cap="flat" cmpd="sng" algn="ctr">
                      <a:solidFill>
                        <a:schemeClr val="accent5"/>
                      </a:solidFill>
                      <a:prstDash val="solid"/>
                      <a:round/>
                      <a:headEnd type="none" w="med" len="med"/>
                      <a:tailEnd type="none" w="med" len="med"/>
                    </a:lnR>
                    <a:lnT w="28575" cap="flat" cmpd="sng" algn="ctr">
                      <a:solidFill>
                        <a:schemeClr val="accent5"/>
                      </a:solidFill>
                      <a:prstDash val="solid"/>
                      <a:round/>
                      <a:headEnd type="none" w="med" len="med"/>
                      <a:tailEnd type="none" w="med" len="med"/>
                    </a:lnT>
                    <a:lnB w="28575" cap="flat" cmpd="sng" algn="ctr">
                      <a:noFill/>
                      <a:prstDash val="solid"/>
                      <a:round/>
                      <a:headEnd type="none" w="med" len="med"/>
                      <a:tailEnd type="none" w="med" len="med"/>
                    </a:lnB>
                    <a:noFill/>
                  </a:tcPr>
                </a:tc>
                <a:tc>
                  <a:txBody>
                    <a:bodyPr/>
                    <a:lstStyle/>
                    <a:p>
                      <a:endParaRPr lang="en-US"/>
                    </a:p>
                    <a:p>
                      <a:endParaRPr lang="en-US"/>
                    </a:p>
                    <a:p>
                      <a:endParaRPr lang="en-US"/>
                    </a:p>
                    <a:p>
                      <a:endParaRPr lang="en-US"/>
                    </a:p>
                    <a:p>
                      <a:endParaRPr lang="en-US"/>
                    </a:p>
                  </a:txBody>
                  <a:tcPr>
                    <a:lnL w="28575" cap="flat" cmpd="sng" algn="ctr">
                      <a:solidFill>
                        <a:schemeClr val="accent5"/>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accent5"/>
                      </a:solidFill>
                      <a:prstDash val="solid"/>
                      <a:round/>
                      <a:headEnd type="none" w="med" len="med"/>
                      <a:tailEnd type="none" w="med" len="med"/>
                    </a:lnT>
                    <a:lnB w="28575" cap="flat" cmpd="sng" algn="ctr">
                      <a:noFill/>
                      <a:prstDash val="solid"/>
                      <a:round/>
                      <a:headEnd type="none" w="med" len="med"/>
                      <a:tailEnd type="none" w="med" len="med"/>
                    </a:lnB>
                    <a:noFill/>
                  </a:tcPr>
                </a:tc>
                <a:extLst>
                  <a:ext uri="{0D108BD9-81ED-4DB2-BD59-A6C34878D82A}">
                    <a16:rowId xmlns:a16="http://schemas.microsoft.com/office/drawing/2014/main" val="1514663101"/>
                  </a:ext>
                </a:extLst>
              </a:tr>
            </a:tbl>
          </a:graphicData>
        </a:graphic>
      </p:graphicFrame>
      <p:sp>
        <p:nvSpPr>
          <p:cNvPr id="2" name="Title 1">
            <a:extLst>
              <a:ext uri="{FF2B5EF4-FFF2-40B4-BE49-F238E27FC236}">
                <a16:creationId xmlns:a16="http://schemas.microsoft.com/office/drawing/2014/main" id="{8821AB99-54FD-C5DA-B356-5E45F6262327}"/>
              </a:ext>
            </a:extLst>
          </p:cNvPr>
          <p:cNvSpPr>
            <a:spLocks noGrp="1"/>
          </p:cNvSpPr>
          <p:nvPr>
            <p:ph type="title"/>
          </p:nvPr>
        </p:nvSpPr>
        <p:spPr/>
        <p:txBody>
          <a:bodyPr>
            <a:normAutofit/>
          </a:bodyPr>
          <a:lstStyle/>
          <a:p>
            <a:r>
              <a:rPr lang="en-US" sz="4400">
                <a:solidFill>
                  <a:srgbClr val="262626"/>
                </a:solidFill>
                <a:latin typeface="+mj-lt"/>
              </a:rPr>
              <a:t>About the trainers</a:t>
            </a:r>
          </a:p>
        </p:txBody>
      </p:sp>
      <p:sp>
        <p:nvSpPr>
          <p:cNvPr id="3" name="Text Placeholder 2">
            <a:extLst>
              <a:ext uri="{FF2B5EF4-FFF2-40B4-BE49-F238E27FC236}">
                <a16:creationId xmlns:a16="http://schemas.microsoft.com/office/drawing/2014/main" id="{6A0EBAB6-1A79-885D-CA7C-87A6CFCBDF0E}"/>
              </a:ext>
            </a:extLst>
          </p:cNvPr>
          <p:cNvSpPr>
            <a:spLocks noGrp="1"/>
          </p:cNvSpPr>
          <p:nvPr>
            <p:ph type="body" idx="1"/>
          </p:nvPr>
        </p:nvSpPr>
        <p:spPr>
          <a:xfrm>
            <a:off x="684179" y="3908965"/>
            <a:ext cx="10515600" cy="4351339"/>
          </a:xfrm>
        </p:spPr>
        <p:txBody>
          <a:bodyPr>
            <a:normAutofit/>
          </a:bodyPr>
          <a:lstStyle/>
          <a:p>
            <a:pPr marL="608965" indent="-456565">
              <a:lnSpc>
                <a:spcPct val="150000"/>
              </a:lnSpc>
              <a:buClr>
                <a:srgbClr val="BF8800"/>
              </a:buClr>
              <a:buSzPct val="100000"/>
            </a:pPr>
            <a:r>
              <a:rPr lang="en-GB" sz="2400">
                <a:latin typeface="+mn-lt"/>
              </a:rPr>
              <a:t>International</a:t>
            </a:r>
            <a:endParaRPr lang="en-US" sz="2400">
              <a:latin typeface="+mn-lt"/>
            </a:endParaRPr>
          </a:p>
          <a:p>
            <a:pPr marL="608965" indent="-456565">
              <a:lnSpc>
                <a:spcPct val="150000"/>
              </a:lnSpc>
              <a:buClr>
                <a:schemeClr val="accent4">
                  <a:lumMod val="75000"/>
                </a:schemeClr>
              </a:buClr>
              <a:buSzPct val="100000"/>
            </a:pPr>
            <a:r>
              <a:rPr lang="en-GB" sz="2400">
                <a:latin typeface="+mn-lt"/>
              </a:rPr>
              <a:t>Psychology</a:t>
            </a:r>
          </a:p>
          <a:p>
            <a:pPr marL="608965" indent="-456565">
              <a:lnSpc>
                <a:spcPct val="150000"/>
              </a:lnSpc>
              <a:buClr>
                <a:schemeClr val="accent4">
                  <a:lumMod val="75000"/>
                </a:schemeClr>
              </a:buClr>
              <a:buSzPct val="100000"/>
            </a:pPr>
            <a:r>
              <a:rPr lang="en-GB" sz="2400">
                <a:latin typeface="+mn-lt"/>
              </a:rPr>
              <a:t>Things I like</a:t>
            </a:r>
          </a:p>
        </p:txBody>
      </p:sp>
      <p:sp>
        <p:nvSpPr>
          <p:cNvPr id="4" name="Slide Number Placeholder 3">
            <a:extLst>
              <a:ext uri="{FF2B5EF4-FFF2-40B4-BE49-F238E27FC236}">
                <a16:creationId xmlns:a16="http://schemas.microsoft.com/office/drawing/2014/main" id="{1D1A1F9E-0012-FA94-6514-658B68E55D03}"/>
              </a:ext>
            </a:extLst>
          </p:cNvPr>
          <p:cNvSpPr>
            <a:spLocks noGrp="1"/>
          </p:cNvSpPr>
          <p:nvPr>
            <p:ph type="sldNum" idx="12"/>
          </p:nvPr>
        </p:nvSpPr>
        <p:spPr/>
        <p:txBody>
          <a:bodyPr/>
          <a:lstStyle/>
          <a:p>
            <a:pPr marL="0" lvl="0" indent="0" algn="r" rtl="0">
              <a:spcBef>
                <a:spcPts val="0"/>
              </a:spcBef>
              <a:spcAft>
                <a:spcPts val="0"/>
              </a:spcAft>
              <a:buNone/>
            </a:pPr>
            <a:r>
              <a:rPr lang="en-US" sz="1100" b="0">
                <a:solidFill>
                  <a:srgbClr val="262626"/>
                </a:solidFill>
                <a:latin typeface="+mn-lt"/>
              </a:rPr>
              <a:t>ParentChild+     </a:t>
            </a:r>
            <a:fld id="{00000000-1234-1234-1234-123412341234}" type="slidenum">
              <a:rPr lang="en-US" sz="1100" b="0" smtClean="0">
                <a:solidFill>
                  <a:srgbClr val="262626"/>
                </a:solidFill>
                <a:latin typeface="+mn-lt"/>
              </a:rPr>
              <a:pPr marL="0" lvl="0" indent="0" algn="r" rtl="0">
                <a:spcBef>
                  <a:spcPts val="0"/>
                </a:spcBef>
                <a:spcAft>
                  <a:spcPts val="0"/>
                </a:spcAft>
                <a:buNone/>
              </a:pPr>
              <a:t>3</a:t>
            </a:fld>
            <a:endParaRPr sz="1100" b="0">
              <a:solidFill>
                <a:srgbClr val="262626"/>
              </a:solidFill>
              <a:latin typeface="+mn-lt"/>
            </a:endParaRPr>
          </a:p>
        </p:txBody>
      </p:sp>
      <p:grpSp>
        <p:nvGrpSpPr>
          <p:cNvPr id="15" name="Group 14">
            <a:extLst>
              <a:ext uri="{FF2B5EF4-FFF2-40B4-BE49-F238E27FC236}">
                <a16:creationId xmlns:a16="http://schemas.microsoft.com/office/drawing/2014/main" id="{14B6865B-3F7D-741C-B529-F19851129DC7}"/>
              </a:ext>
            </a:extLst>
          </p:cNvPr>
          <p:cNvGrpSpPr/>
          <p:nvPr/>
        </p:nvGrpSpPr>
        <p:grpSpPr>
          <a:xfrm>
            <a:off x="5276584" y="1082939"/>
            <a:ext cx="5137036" cy="4233410"/>
            <a:chOff x="5284957" y="1568609"/>
            <a:chExt cx="5137036" cy="4233410"/>
          </a:xfrm>
        </p:grpSpPr>
        <p:pic>
          <p:nvPicPr>
            <p:cNvPr id="5" name="Picture 4">
              <a:extLst>
                <a:ext uri="{FF2B5EF4-FFF2-40B4-BE49-F238E27FC236}">
                  <a16:creationId xmlns:a16="http://schemas.microsoft.com/office/drawing/2014/main" id="{8EF57947-6190-90CC-C4E3-E4871A2E5209}"/>
                </a:ext>
              </a:extLst>
            </p:cNvPr>
            <p:cNvPicPr>
              <a:picLocks noChangeAspect="1"/>
            </p:cNvPicPr>
            <p:nvPr/>
          </p:nvPicPr>
          <p:blipFill>
            <a:blip r:embed="rId2"/>
            <a:stretch>
              <a:fillRect/>
            </a:stretch>
          </p:blipFill>
          <p:spPr>
            <a:xfrm>
              <a:off x="5952959" y="1869603"/>
              <a:ext cx="2195057" cy="2195057"/>
            </a:xfrm>
            <a:prstGeom prst="rect">
              <a:avLst/>
            </a:prstGeom>
          </p:spPr>
        </p:pic>
        <p:pic>
          <p:nvPicPr>
            <p:cNvPr id="6" name="Picture 5" descr="A blue and black game controller&#10;&#10;AI-generated content may be incorrect.">
              <a:extLst>
                <a:ext uri="{FF2B5EF4-FFF2-40B4-BE49-F238E27FC236}">
                  <a16:creationId xmlns:a16="http://schemas.microsoft.com/office/drawing/2014/main" id="{BE846A7C-FAB2-6D5F-2F6F-CED770CC3A87}"/>
                </a:ext>
              </a:extLst>
            </p:cNvPr>
            <p:cNvPicPr>
              <a:picLocks noChangeAspect="1"/>
            </p:cNvPicPr>
            <p:nvPr/>
          </p:nvPicPr>
          <p:blipFill>
            <a:blip r:embed="rId3"/>
            <a:stretch>
              <a:fillRect/>
            </a:stretch>
          </p:blipFill>
          <p:spPr>
            <a:xfrm>
              <a:off x="9085072" y="1568609"/>
              <a:ext cx="1208683" cy="1208683"/>
            </a:xfrm>
            <a:prstGeom prst="rect">
              <a:avLst/>
            </a:prstGeom>
          </p:spPr>
        </p:pic>
        <p:pic>
          <p:nvPicPr>
            <p:cNvPr id="7" name="Picture 6" descr="A magnifying glass and a computer monitor&#10;&#10;AI-generated content may be incorrect.">
              <a:extLst>
                <a:ext uri="{FF2B5EF4-FFF2-40B4-BE49-F238E27FC236}">
                  <a16:creationId xmlns:a16="http://schemas.microsoft.com/office/drawing/2014/main" id="{A9BA7DF2-5E0E-84ED-6BA0-BFEE8FDC52FE}"/>
                </a:ext>
              </a:extLst>
            </p:cNvPr>
            <p:cNvPicPr>
              <a:picLocks noChangeAspect="1"/>
            </p:cNvPicPr>
            <p:nvPr/>
          </p:nvPicPr>
          <p:blipFill>
            <a:blip r:embed="rId4"/>
            <a:stretch>
              <a:fillRect/>
            </a:stretch>
          </p:blipFill>
          <p:spPr>
            <a:xfrm>
              <a:off x="9109947" y="3133503"/>
              <a:ext cx="1312046" cy="1312046"/>
            </a:xfrm>
            <a:prstGeom prst="rect">
              <a:avLst/>
            </a:prstGeom>
          </p:spPr>
        </p:pic>
        <p:pic>
          <p:nvPicPr>
            <p:cNvPr id="8" name="Picture 7" descr="A spoon and fork on a black background&#10;&#10;AI-generated content may be incorrect.">
              <a:extLst>
                <a:ext uri="{FF2B5EF4-FFF2-40B4-BE49-F238E27FC236}">
                  <a16:creationId xmlns:a16="http://schemas.microsoft.com/office/drawing/2014/main" id="{6E696FDC-1FFE-493E-14CE-ECEC91916F65}"/>
                </a:ext>
              </a:extLst>
            </p:cNvPr>
            <p:cNvPicPr>
              <a:picLocks noChangeAspect="1"/>
            </p:cNvPicPr>
            <p:nvPr/>
          </p:nvPicPr>
          <p:blipFill>
            <a:blip r:embed="rId5"/>
            <a:stretch>
              <a:fillRect/>
            </a:stretch>
          </p:blipFill>
          <p:spPr>
            <a:xfrm>
              <a:off x="5284957" y="4746165"/>
              <a:ext cx="1055854" cy="1055854"/>
            </a:xfrm>
            <a:prstGeom prst="rect">
              <a:avLst/>
            </a:prstGeom>
          </p:spPr>
        </p:pic>
        <p:pic>
          <p:nvPicPr>
            <p:cNvPr id="9" name="Picture 8" descr="A dna and alien logo&#10;&#10;AI-generated content may be incorrect.">
              <a:extLst>
                <a:ext uri="{FF2B5EF4-FFF2-40B4-BE49-F238E27FC236}">
                  <a16:creationId xmlns:a16="http://schemas.microsoft.com/office/drawing/2014/main" id="{D750F94F-3C9B-D8F9-6C57-1B959C1DB5E4}"/>
                </a:ext>
              </a:extLst>
            </p:cNvPr>
            <p:cNvPicPr>
              <a:picLocks noChangeAspect="1"/>
            </p:cNvPicPr>
            <p:nvPr/>
          </p:nvPicPr>
          <p:blipFill>
            <a:blip r:embed="rId6"/>
            <a:stretch>
              <a:fillRect/>
            </a:stretch>
          </p:blipFill>
          <p:spPr>
            <a:xfrm>
              <a:off x="7173258" y="4746162"/>
              <a:ext cx="1055857" cy="1055857"/>
            </a:xfrm>
            <a:prstGeom prst="rect">
              <a:avLst/>
            </a:prstGeom>
          </p:spPr>
        </p:pic>
        <p:pic>
          <p:nvPicPr>
            <p:cNvPr id="10" name="Picture 9" descr="A blue and black logo&#10;&#10;AI-generated content may be incorrect.">
              <a:extLst>
                <a:ext uri="{FF2B5EF4-FFF2-40B4-BE49-F238E27FC236}">
                  <a16:creationId xmlns:a16="http://schemas.microsoft.com/office/drawing/2014/main" id="{CED8C1C0-2F7D-FB29-43B8-B72A60CF3F8B}"/>
                </a:ext>
              </a:extLst>
            </p:cNvPr>
            <p:cNvPicPr>
              <a:picLocks noChangeAspect="1"/>
            </p:cNvPicPr>
            <p:nvPr/>
          </p:nvPicPr>
          <p:blipFill>
            <a:blip r:embed="rId7"/>
            <a:stretch>
              <a:fillRect/>
            </a:stretch>
          </p:blipFill>
          <p:spPr>
            <a:xfrm>
              <a:off x="9238186" y="4697889"/>
              <a:ext cx="1055569" cy="1055569"/>
            </a:xfrm>
            <a:prstGeom prst="rect">
              <a:avLst/>
            </a:prstGeom>
          </p:spPr>
        </p:pic>
      </p:grpSp>
      <p:sp>
        <p:nvSpPr>
          <p:cNvPr id="16" name="Rectangle: Rounded Corners 15">
            <a:extLst>
              <a:ext uri="{FF2B5EF4-FFF2-40B4-BE49-F238E27FC236}">
                <a16:creationId xmlns:a16="http://schemas.microsoft.com/office/drawing/2014/main" id="{95CC5269-F38A-EBF6-E93D-1583CCC2109A}"/>
              </a:ext>
            </a:extLst>
          </p:cNvPr>
          <p:cNvSpPr/>
          <p:nvPr/>
        </p:nvSpPr>
        <p:spPr>
          <a:xfrm>
            <a:off x="1023582" y="1937982"/>
            <a:ext cx="3043451" cy="1491018"/>
          </a:xfrm>
          <a:prstGeom prst="roundRect">
            <a:avLst/>
          </a:prstGeom>
          <a:solidFill>
            <a:schemeClr val="bg2">
              <a:lumMod val="10000"/>
              <a:lumOff val="90000"/>
            </a:schemeClr>
          </a:solidFill>
          <a:ln w="31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w="38100">
                <a:solidFill>
                  <a:srgbClr val="262626"/>
                </a:solidFill>
              </a:ln>
            </a:endParaRPr>
          </a:p>
        </p:txBody>
      </p:sp>
      <p:sp>
        <p:nvSpPr>
          <p:cNvPr id="17" name="Rectangle: Rounded Corners 16">
            <a:extLst>
              <a:ext uri="{FF2B5EF4-FFF2-40B4-BE49-F238E27FC236}">
                <a16:creationId xmlns:a16="http://schemas.microsoft.com/office/drawing/2014/main" id="{643C9F0C-6A89-63B2-E77D-7FD3DBA8A91F}"/>
              </a:ext>
            </a:extLst>
          </p:cNvPr>
          <p:cNvSpPr/>
          <p:nvPr/>
        </p:nvSpPr>
        <p:spPr>
          <a:xfrm>
            <a:off x="1692322" y="1690688"/>
            <a:ext cx="1678675" cy="465658"/>
          </a:xfrm>
          <a:prstGeom prst="roundRect">
            <a:avLst/>
          </a:prstGeom>
          <a:solidFill>
            <a:srgbClr val="FFFEFB"/>
          </a:solid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rgbClr val="262626"/>
                </a:solidFill>
              </a:rPr>
              <a:t>I AM</a:t>
            </a:r>
          </a:p>
        </p:txBody>
      </p:sp>
      <p:sp>
        <p:nvSpPr>
          <p:cNvPr id="18" name="TextBox 17">
            <a:extLst>
              <a:ext uri="{FF2B5EF4-FFF2-40B4-BE49-F238E27FC236}">
                <a16:creationId xmlns:a16="http://schemas.microsoft.com/office/drawing/2014/main" id="{BA793702-5742-9925-4C9E-22C33C723EAC}"/>
              </a:ext>
            </a:extLst>
          </p:cNvPr>
          <p:cNvSpPr txBox="1"/>
          <p:nvPr/>
        </p:nvSpPr>
        <p:spPr>
          <a:xfrm>
            <a:off x="1282889" y="2351621"/>
            <a:ext cx="2524836" cy="800219"/>
          </a:xfrm>
          <a:prstGeom prst="rect">
            <a:avLst/>
          </a:prstGeom>
          <a:noFill/>
        </p:spPr>
        <p:txBody>
          <a:bodyPr wrap="square" lIns="91440" tIns="45720" rIns="91440" bIns="45720" rtlCol="0" anchor="t">
            <a:spAutoFit/>
          </a:bodyPr>
          <a:lstStyle/>
          <a:p>
            <a:pPr algn="ctr"/>
            <a:r>
              <a:rPr lang="en-US" b="1"/>
              <a:t>Dr. You Zhou</a:t>
            </a:r>
          </a:p>
          <a:p>
            <a:pPr algn="ctr"/>
            <a:r>
              <a:rPr lang="en-US" sz="1400"/>
              <a:t>Associate Director </a:t>
            </a:r>
          </a:p>
          <a:p>
            <a:pPr algn="ctr"/>
            <a:r>
              <a:rPr lang="en-US" sz="1400"/>
              <a:t>Research + Learning</a:t>
            </a:r>
          </a:p>
        </p:txBody>
      </p:sp>
    </p:spTree>
    <p:extLst>
      <p:ext uri="{BB962C8B-B14F-4D97-AF65-F5344CB8AC3E}">
        <p14:creationId xmlns:p14="http://schemas.microsoft.com/office/powerpoint/2010/main" val="18181580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4FD150-51AD-50F8-1F44-CA0B9BD323F9}"/>
              </a:ext>
            </a:extLst>
          </p:cNvPr>
          <p:cNvSpPr>
            <a:spLocks noGrp="1"/>
          </p:cNvSpPr>
          <p:nvPr>
            <p:ph type="title"/>
          </p:nvPr>
        </p:nvSpPr>
        <p:spPr/>
        <p:txBody>
          <a:bodyPr>
            <a:normAutofit/>
          </a:bodyPr>
          <a:lstStyle/>
          <a:p>
            <a:r>
              <a:rPr lang="en-US" sz="3200" b="1">
                <a:latin typeface="Montserrat"/>
              </a:rPr>
              <a:t>Aims</a:t>
            </a:r>
          </a:p>
        </p:txBody>
      </p:sp>
      <p:sp>
        <p:nvSpPr>
          <p:cNvPr id="3" name="Text Placeholder 2">
            <a:extLst>
              <a:ext uri="{FF2B5EF4-FFF2-40B4-BE49-F238E27FC236}">
                <a16:creationId xmlns:a16="http://schemas.microsoft.com/office/drawing/2014/main" id="{72C50901-DE19-53D4-5159-A61E47547D92}"/>
              </a:ext>
            </a:extLst>
          </p:cNvPr>
          <p:cNvSpPr>
            <a:spLocks noGrp="1"/>
          </p:cNvSpPr>
          <p:nvPr>
            <p:ph type="body" idx="1"/>
          </p:nvPr>
        </p:nvSpPr>
        <p:spPr/>
        <p:txBody>
          <a:bodyPr/>
          <a:lstStyle/>
          <a:p>
            <a:r>
              <a:rPr lang="en-US" sz="2400">
                <a:latin typeface="Montserrat"/>
              </a:rPr>
              <a:t>What is developmental parenting?</a:t>
            </a:r>
          </a:p>
          <a:p>
            <a:r>
              <a:rPr lang="en-US" sz="2400">
                <a:latin typeface="Montserrat"/>
              </a:rPr>
              <a:t>What are the key areas of child development?</a:t>
            </a:r>
          </a:p>
          <a:p>
            <a:r>
              <a:rPr lang="en-US" sz="2400">
                <a:latin typeface="Montserrat"/>
              </a:rPr>
              <a:t>How to support child development through developmental parenting.</a:t>
            </a:r>
          </a:p>
          <a:p>
            <a:endParaRPr lang="en-US"/>
          </a:p>
        </p:txBody>
      </p:sp>
    </p:spTree>
    <p:extLst>
      <p:ext uri="{BB962C8B-B14F-4D97-AF65-F5344CB8AC3E}">
        <p14:creationId xmlns:p14="http://schemas.microsoft.com/office/powerpoint/2010/main" val="37481208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pic>
        <p:nvPicPr>
          <p:cNvPr id="148" name="Google Shape;148;g1119b150877_0_62"/>
          <p:cNvPicPr preferRelativeResize="0"/>
          <p:nvPr/>
        </p:nvPicPr>
        <p:blipFill rotWithShape="1">
          <a:blip r:embed="rId3">
            <a:alphaModFix/>
          </a:blip>
          <a:srcRect/>
          <a:stretch/>
        </p:blipFill>
        <p:spPr>
          <a:xfrm>
            <a:off x="1" y="0"/>
            <a:ext cx="12181174" cy="6857998"/>
          </a:xfrm>
          <a:prstGeom prst="rect">
            <a:avLst/>
          </a:prstGeom>
          <a:noFill/>
          <a:ln>
            <a:noFill/>
          </a:ln>
        </p:spPr>
      </p:pic>
      <p:sp>
        <p:nvSpPr>
          <p:cNvPr id="149" name="Google Shape;149;g1119b150877_0_62"/>
          <p:cNvSpPr txBox="1"/>
          <p:nvPr/>
        </p:nvSpPr>
        <p:spPr>
          <a:xfrm>
            <a:off x="854922" y="2828465"/>
            <a:ext cx="9004200" cy="1446509"/>
          </a:xfrm>
          <a:prstGeom prst="rect">
            <a:avLst/>
          </a:prstGeom>
          <a:noFill/>
          <a:ln>
            <a:noFill/>
          </a:ln>
        </p:spPr>
        <p:txBody>
          <a:bodyPr spcFirstLastPara="1" wrap="square" lIns="91425" tIns="45700" rIns="91425" bIns="45700" anchor="t" anchorCtr="0">
            <a:spAutoFit/>
          </a:bodyPr>
          <a:lstStyle/>
          <a:p>
            <a:pPr>
              <a:buSzPts val="4800"/>
            </a:pPr>
            <a:r>
              <a:rPr lang="en-US" sz="4400" b="1">
                <a:solidFill>
                  <a:schemeClr val="lt1"/>
                </a:solidFill>
                <a:latin typeface="Montserrat"/>
                <a:ea typeface="Arial Black"/>
                <a:cs typeface="Arial Black"/>
                <a:sym typeface="Arial Black"/>
              </a:rPr>
              <a:t>Developmental </a:t>
            </a:r>
            <a:endParaRPr lang="en-GB" sz="4400" b="1">
              <a:solidFill>
                <a:schemeClr val="lt1"/>
              </a:solidFill>
              <a:latin typeface="Montserrat"/>
              <a:ea typeface="Arial Black"/>
              <a:cs typeface="Arial Black"/>
            </a:endParaRPr>
          </a:p>
          <a:p>
            <a:pPr>
              <a:buSzPts val="4800"/>
            </a:pPr>
            <a:r>
              <a:rPr lang="en-US" sz="4400" b="1">
                <a:solidFill>
                  <a:schemeClr val="lt1"/>
                </a:solidFill>
                <a:latin typeface="Montserrat"/>
                <a:ea typeface="Arial Black"/>
                <a:cs typeface="Arial Black"/>
                <a:sym typeface="Arial Black"/>
              </a:rPr>
              <a:t>Parenting</a:t>
            </a:r>
            <a:endParaRPr lang="en-US" sz="4400" b="1">
              <a:solidFill>
                <a:schemeClr val="lt1"/>
              </a:solidFill>
              <a:latin typeface="Montserrat"/>
              <a:ea typeface="Arial Black"/>
              <a:cs typeface="Arial Black"/>
            </a:endParaRPr>
          </a:p>
        </p:txBody>
      </p:sp>
      <p:sp>
        <p:nvSpPr>
          <p:cNvPr id="150" name="Google Shape;150;g1119b150877_0_62"/>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r>
              <a:rPr lang="en-US" sz="900" b="1">
                <a:solidFill>
                  <a:schemeClr val="lt1"/>
                </a:solidFill>
                <a:latin typeface="Arial"/>
                <a:ea typeface="Arial"/>
                <a:cs typeface="Arial"/>
                <a:sym typeface="Arial"/>
              </a:rPr>
              <a:t>ParentChild+     </a:t>
            </a:r>
            <a:fld id="{00000000-1234-1234-1234-123412341234}" type="slidenum">
              <a:rPr lang="en-US" sz="900" b="1">
                <a:solidFill>
                  <a:schemeClr val="lt1"/>
                </a:solidFill>
                <a:latin typeface="Arial"/>
                <a:ea typeface="Arial"/>
                <a:cs typeface="Arial"/>
                <a:sym typeface="Arial"/>
              </a:rPr>
              <a:t>5</a:t>
            </a:fld>
            <a:endParaRPr sz="900" b="1">
              <a:solidFill>
                <a:schemeClr val="lt1"/>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415A9-94B6-FF42-A231-922400FDDFCB}"/>
              </a:ext>
            </a:extLst>
          </p:cNvPr>
          <p:cNvSpPr>
            <a:spLocks noGrp="1"/>
          </p:cNvSpPr>
          <p:nvPr>
            <p:ph type="title"/>
          </p:nvPr>
        </p:nvSpPr>
        <p:spPr>
          <a:xfrm>
            <a:off x="730925" y="392354"/>
            <a:ext cx="6758627" cy="1321268"/>
          </a:xfrm>
        </p:spPr>
        <p:txBody>
          <a:bodyPr anchor="b">
            <a:noAutofit/>
          </a:bodyPr>
          <a:lstStyle/>
          <a:p>
            <a:r>
              <a:rPr lang="en-US" sz="3600" b="1">
                <a:latin typeface="Montserrat"/>
              </a:rPr>
              <a:t>What is Developmental Parenting (DP)?</a:t>
            </a:r>
          </a:p>
        </p:txBody>
      </p:sp>
      <p:sp>
        <p:nvSpPr>
          <p:cNvPr id="3" name="Text Placeholder 2">
            <a:extLst>
              <a:ext uri="{FF2B5EF4-FFF2-40B4-BE49-F238E27FC236}">
                <a16:creationId xmlns:a16="http://schemas.microsoft.com/office/drawing/2014/main" id="{5CB00998-3B9E-9A42-99E3-28A441B6E004}"/>
              </a:ext>
            </a:extLst>
          </p:cNvPr>
          <p:cNvSpPr>
            <a:spLocks noGrp="1"/>
          </p:cNvSpPr>
          <p:nvPr>
            <p:ph type="body" idx="1"/>
          </p:nvPr>
        </p:nvSpPr>
        <p:spPr>
          <a:xfrm>
            <a:off x="729879" y="2018362"/>
            <a:ext cx="6268770" cy="2825496"/>
          </a:xfrm>
        </p:spPr>
        <p:txBody>
          <a:bodyPr spcFirstLastPara="1" wrap="square" lIns="91425" tIns="45700" rIns="91425" bIns="45700" anchor="t" anchorCtr="0">
            <a:noAutofit/>
          </a:bodyPr>
          <a:lstStyle/>
          <a:p>
            <a:pPr marL="114300" indent="0">
              <a:buNone/>
            </a:pPr>
            <a:r>
              <a:rPr lang="en-US" sz="2400" b="1">
                <a:latin typeface="Montserrat"/>
                <a:cs typeface="Arial"/>
              </a:rPr>
              <a:t>Definition: </a:t>
            </a:r>
            <a:r>
              <a:rPr lang="en-US" sz="2400">
                <a:latin typeface="Montserrat"/>
                <a:cs typeface="Arial"/>
              </a:rPr>
              <a:t>A set of parenting practices meant to be developmentally appropriate and adjusted as children's needs and skills change (</a:t>
            </a:r>
            <a:r>
              <a:rPr lang="en-US" sz="2400" err="1">
                <a:latin typeface="Montserrat"/>
                <a:cs typeface="Arial"/>
              </a:rPr>
              <a:t>Roggman</a:t>
            </a:r>
            <a:r>
              <a:rPr lang="en-US" sz="2400">
                <a:latin typeface="Montserrat"/>
                <a:cs typeface="Arial"/>
              </a:rPr>
              <a:t> et al., 2008)</a:t>
            </a:r>
          </a:p>
          <a:p>
            <a:pPr marL="114300" indent="0">
              <a:buNone/>
            </a:pPr>
            <a:endParaRPr lang="en-US" sz="2400">
              <a:latin typeface="Montserrat"/>
              <a:cs typeface="Arial" panose="020B0604020202020204" pitchFamily="34" charset="0"/>
            </a:endParaRPr>
          </a:p>
          <a:p>
            <a:pPr marL="114300" indent="0">
              <a:buNone/>
            </a:pPr>
            <a:r>
              <a:rPr lang="en-US" sz="2400">
                <a:latin typeface="Montserrat"/>
                <a:cs typeface="Arial"/>
              </a:rPr>
              <a:t>(1) Parenting that develops naturally over time</a:t>
            </a:r>
          </a:p>
          <a:p>
            <a:pPr marL="114300" indent="0">
              <a:buNone/>
            </a:pPr>
            <a:r>
              <a:rPr lang="en-US" sz="2400">
                <a:latin typeface="Montserrat"/>
                <a:cs typeface="Arial"/>
              </a:rPr>
              <a:t>(2) Parenting behaviors we can help/support parents develop </a:t>
            </a:r>
          </a:p>
          <a:p>
            <a:endParaRPr lang="en-US" sz="2200"/>
          </a:p>
        </p:txBody>
      </p:sp>
      <p:pic>
        <p:nvPicPr>
          <p:cNvPr id="5" name="Picture 4" descr="A person holding a baby&#10;&#10;Description automatically generated with medium confidence">
            <a:extLst>
              <a:ext uri="{FF2B5EF4-FFF2-40B4-BE49-F238E27FC236}">
                <a16:creationId xmlns:a16="http://schemas.microsoft.com/office/drawing/2014/main" id="{A122CDD4-00D2-F246-84D4-5A443ABA58C4}"/>
              </a:ext>
            </a:extLst>
          </p:cNvPr>
          <p:cNvPicPr>
            <a:picLocks noChangeAspect="1"/>
          </p:cNvPicPr>
          <p:nvPr/>
        </p:nvPicPr>
        <p:blipFill rotWithShape="1">
          <a:blip r:embed="rId3"/>
          <a:srcRect r="404"/>
          <a:stretch/>
        </p:blipFill>
        <p:spPr>
          <a:xfrm>
            <a:off x="7684006" y="10"/>
            <a:ext cx="4507993" cy="6857990"/>
          </a:xfrm>
          <a:prstGeom prst="rect">
            <a:avLst/>
          </a:prstGeom>
        </p:spPr>
      </p:pic>
    </p:spTree>
    <p:extLst>
      <p:ext uri="{BB962C8B-B14F-4D97-AF65-F5344CB8AC3E}">
        <p14:creationId xmlns:p14="http://schemas.microsoft.com/office/powerpoint/2010/main" val="35375625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F82C72-F2CB-DF4C-9A22-C057305CFF2B}"/>
              </a:ext>
            </a:extLst>
          </p:cNvPr>
          <p:cNvSpPr>
            <a:spLocks noGrp="1"/>
          </p:cNvSpPr>
          <p:nvPr>
            <p:ph type="title"/>
          </p:nvPr>
        </p:nvSpPr>
        <p:spPr/>
        <p:txBody>
          <a:bodyPr>
            <a:normAutofit/>
          </a:bodyPr>
          <a:lstStyle/>
          <a:p>
            <a:r>
              <a:rPr lang="en-US" b="1">
                <a:latin typeface="Montserrat"/>
              </a:rPr>
              <a:t>Breakout Room Activities</a:t>
            </a:r>
          </a:p>
        </p:txBody>
      </p:sp>
      <p:sp>
        <p:nvSpPr>
          <p:cNvPr id="3" name="Text Placeholder 2">
            <a:extLst>
              <a:ext uri="{FF2B5EF4-FFF2-40B4-BE49-F238E27FC236}">
                <a16:creationId xmlns:a16="http://schemas.microsoft.com/office/drawing/2014/main" id="{1D5AE0CB-3634-5548-A8B3-7750905B3F67}"/>
              </a:ext>
            </a:extLst>
          </p:cNvPr>
          <p:cNvSpPr>
            <a:spLocks noGrp="1"/>
          </p:cNvSpPr>
          <p:nvPr>
            <p:ph type="body" idx="1"/>
          </p:nvPr>
        </p:nvSpPr>
        <p:spPr>
          <a:xfrm>
            <a:off x="757408" y="1715934"/>
            <a:ext cx="8498170" cy="4351338"/>
          </a:xfrm>
        </p:spPr>
        <p:txBody>
          <a:bodyPr>
            <a:normAutofit/>
          </a:bodyPr>
          <a:lstStyle/>
          <a:p>
            <a:pPr marL="114300" indent="0">
              <a:buNone/>
            </a:pPr>
            <a:r>
              <a:rPr lang="en-US" sz="2400">
                <a:latin typeface="Montserrat"/>
                <a:cs typeface="Arial"/>
              </a:rPr>
              <a:t>Based on your experience:</a:t>
            </a:r>
          </a:p>
          <a:p>
            <a:r>
              <a:rPr lang="en-US" sz="2400">
                <a:latin typeface="Montserrat"/>
                <a:cs typeface="Arial"/>
              </a:rPr>
              <a:t>What are some of the barriers or challenges you think that could prevent parents from developing Developmental Parenting naturally?</a:t>
            </a:r>
          </a:p>
          <a:p>
            <a:r>
              <a:rPr lang="en-US" sz="2400">
                <a:latin typeface="Montserrat"/>
                <a:cs typeface="Arial"/>
              </a:rPr>
              <a:t>What facilitates or helps caregivers with developmental parenting?</a:t>
            </a:r>
          </a:p>
          <a:p>
            <a:pPr marL="114300" indent="0">
              <a:buNone/>
            </a:pPr>
            <a:endParaRPr lang="en-US"/>
          </a:p>
          <a:p>
            <a:pPr marL="114300" indent="0">
              <a:buNone/>
            </a:pPr>
            <a:endParaRPr lang="en-US"/>
          </a:p>
        </p:txBody>
      </p:sp>
      <p:pic>
        <p:nvPicPr>
          <p:cNvPr id="4" name="Graphic 6" descr="Online meeting outline">
            <a:extLst>
              <a:ext uri="{FF2B5EF4-FFF2-40B4-BE49-F238E27FC236}">
                <a16:creationId xmlns:a16="http://schemas.microsoft.com/office/drawing/2014/main" id="{49231043-5937-7B97-354D-34147A0574B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153697" y="3889213"/>
            <a:ext cx="2537619" cy="2537619"/>
          </a:xfrm>
          <a:prstGeom prst="rect">
            <a:avLst/>
          </a:prstGeom>
        </p:spPr>
      </p:pic>
      <p:sp>
        <p:nvSpPr>
          <p:cNvPr id="5" name="TextBox 4">
            <a:extLst>
              <a:ext uri="{FF2B5EF4-FFF2-40B4-BE49-F238E27FC236}">
                <a16:creationId xmlns:a16="http://schemas.microsoft.com/office/drawing/2014/main" id="{02598A81-CE52-5B6F-534B-992B14793FB6}"/>
              </a:ext>
            </a:extLst>
          </p:cNvPr>
          <p:cNvSpPr txBox="1"/>
          <p:nvPr/>
        </p:nvSpPr>
        <p:spPr>
          <a:xfrm>
            <a:off x="9319846" y="3883269"/>
            <a:ext cx="274319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latin typeface="Montserrat"/>
              </a:rPr>
              <a:t>Workbook p25</a:t>
            </a:r>
          </a:p>
        </p:txBody>
      </p:sp>
    </p:spTree>
    <p:extLst>
      <p:ext uri="{BB962C8B-B14F-4D97-AF65-F5344CB8AC3E}">
        <p14:creationId xmlns:p14="http://schemas.microsoft.com/office/powerpoint/2010/main" val="22614192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E7A83C-1AC5-7F49-8426-7F5DA185728E}"/>
              </a:ext>
            </a:extLst>
          </p:cNvPr>
          <p:cNvSpPr>
            <a:spLocks noGrp="1"/>
          </p:cNvSpPr>
          <p:nvPr>
            <p:ph type="title"/>
          </p:nvPr>
        </p:nvSpPr>
        <p:spPr/>
        <p:txBody>
          <a:bodyPr>
            <a:normAutofit/>
          </a:bodyPr>
          <a:lstStyle/>
          <a:p>
            <a:r>
              <a:rPr lang="en-US" b="1">
                <a:latin typeface="Montserrat"/>
              </a:rPr>
              <a:t>Summary Notes</a:t>
            </a:r>
          </a:p>
        </p:txBody>
      </p:sp>
      <p:sp>
        <p:nvSpPr>
          <p:cNvPr id="3" name="Text Placeholder 2">
            <a:extLst>
              <a:ext uri="{FF2B5EF4-FFF2-40B4-BE49-F238E27FC236}">
                <a16:creationId xmlns:a16="http://schemas.microsoft.com/office/drawing/2014/main" id="{37CBD65C-31B4-5B4C-BCF5-9334455285F2}"/>
              </a:ext>
            </a:extLst>
          </p:cNvPr>
          <p:cNvSpPr>
            <a:spLocks noGrp="1"/>
          </p:cNvSpPr>
          <p:nvPr>
            <p:ph type="body" idx="1"/>
          </p:nvPr>
        </p:nvSpPr>
        <p:spPr>
          <a:ln w="19050">
            <a:solidFill>
              <a:schemeClr val="accent1"/>
            </a:solidFill>
          </a:ln>
        </p:spPr>
        <p:txBody>
          <a:bodyPr>
            <a:normAutofit/>
          </a:bodyPr>
          <a:lstStyle/>
          <a:p>
            <a:endParaRPr lang="en-US">
              <a:latin typeface="Arial"/>
              <a:cs typeface="Arial"/>
            </a:endParaRPr>
          </a:p>
          <a:p>
            <a:endParaRPr lang="en-US">
              <a:latin typeface="Arial"/>
              <a:cs typeface="Arial"/>
            </a:endParaRPr>
          </a:p>
          <a:p>
            <a:endParaRPr lang="en-US">
              <a:latin typeface="Arial"/>
              <a:cs typeface="Arial"/>
            </a:endParaRPr>
          </a:p>
          <a:p>
            <a:endParaRPr lang="en-US">
              <a:latin typeface="Arial"/>
              <a:cs typeface="Arial"/>
            </a:endParaRPr>
          </a:p>
          <a:p>
            <a:endParaRPr lang="en-US">
              <a:latin typeface="Arial"/>
              <a:cs typeface="Arial"/>
            </a:endParaRPr>
          </a:p>
          <a:p>
            <a:pPr marL="114300" indent="0">
              <a:buNone/>
            </a:pPr>
            <a:endParaRPr lang="en-US">
              <a:latin typeface="Arial"/>
              <a:cs typeface="Arial"/>
            </a:endParaRPr>
          </a:p>
          <a:p>
            <a:endParaRPr lang="en-US">
              <a:latin typeface="Arial"/>
              <a:cs typeface="Arial"/>
            </a:endParaRPr>
          </a:p>
          <a:p>
            <a:pPr marL="114300" indent="0">
              <a:buNone/>
            </a:pPr>
            <a:endParaRPr lang="en-US"/>
          </a:p>
        </p:txBody>
      </p:sp>
      <p:sp>
        <p:nvSpPr>
          <p:cNvPr id="4" name="Text Placeholder 3">
            <a:extLst>
              <a:ext uri="{FF2B5EF4-FFF2-40B4-BE49-F238E27FC236}">
                <a16:creationId xmlns:a16="http://schemas.microsoft.com/office/drawing/2014/main" id="{E71F66FF-E9D5-9940-AE3D-DAFC23C2BD29}"/>
              </a:ext>
            </a:extLst>
          </p:cNvPr>
          <p:cNvSpPr>
            <a:spLocks noGrp="1"/>
          </p:cNvSpPr>
          <p:nvPr>
            <p:ph type="body" idx="2"/>
          </p:nvPr>
        </p:nvSpPr>
        <p:spPr>
          <a:ln w="19050">
            <a:solidFill>
              <a:schemeClr val="tx2"/>
            </a:solidFill>
          </a:ln>
        </p:spPr>
        <p:txBody>
          <a:bodyPr>
            <a:normAutofit/>
          </a:bodyPr>
          <a:lstStyle/>
          <a:p>
            <a:endParaRPr lang="en-US">
              <a:latin typeface="Arial"/>
              <a:cs typeface="Arial"/>
            </a:endParaRPr>
          </a:p>
          <a:p>
            <a:endParaRPr lang="en-US">
              <a:latin typeface="Arial"/>
              <a:cs typeface="Arial"/>
            </a:endParaRPr>
          </a:p>
          <a:p>
            <a:endParaRPr lang="en-US">
              <a:latin typeface="Arial"/>
              <a:cs typeface="Arial"/>
            </a:endParaRPr>
          </a:p>
        </p:txBody>
      </p:sp>
      <p:sp>
        <p:nvSpPr>
          <p:cNvPr id="5" name="TextBox 4">
            <a:extLst>
              <a:ext uri="{FF2B5EF4-FFF2-40B4-BE49-F238E27FC236}">
                <a16:creationId xmlns:a16="http://schemas.microsoft.com/office/drawing/2014/main" id="{C565D06F-B99B-14B6-9D61-A5F9F12849CE}"/>
              </a:ext>
            </a:extLst>
          </p:cNvPr>
          <p:cNvSpPr txBox="1"/>
          <p:nvPr/>
        </p:nvSpPr>
        <p:spPr>
          <a:xfrm>
            <a:off x="836590" y="1426929"/>
            <a:ext cx="2743200"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000" b="1">
                <a:latin typeface="Montserrat"/>
              </a:rPr>
              <a:t>Barriers</a:t>
            </a:r>
          </a:p>
        </p:txBody>
      </p:sp>
      <p:sp>
        <p:nvSpPr>
          <p:cNvPr id="6" name="TextBox 5">
            <a:extLst>
              <a:ext uri="{FF2B5EF4-FFF2-40B4-BE49-F238E27FC236}">
                <a16:creationId xmlns:a16="http://schemas.microsoft.com/office/drawing/2014/main" id="{FC931C62-5280-6148-7AD9-117997C880AD}"/>
              </a:ext>
            </a:extLst>
          </p:cNvPr>
          <p:cNvSpPr txBox="1"/>
          <p:nvPr/>
        </p:nvSpPr>
        <p:spPr>
          <a:xfrm>
            <a:off x="6170589" y="1426929"/>
            <a:ext cx="2743200"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000" b="1">
                <a:latin typeface="Montserrat"/>
              </a:rPr>
              <a:t>Facilitators</a:t>
            </a:r>
          </a:p>
        </p:txBody>
      </p:sp>
      <p:sp>
        <p:nvSpPr>
          <p:cNvPr id="7" name="TextBox 6">
            <a:extLst>
              <a:ext uri="{FF2B5EF4-FFF2-40B4-BE49-F238E27FC236}">
                <a16:creationId xmlns:a16="http://schemas.microsoft.com/office/drawing/2014/main" id="{0DC458AE-B57F-96E1-5F16-C896AD6DE652}"/>
              </a:ext>
            </a:extLst>
          </p:cNvPr>
          <p:cNvSpPr txBox="1"/>
          <p:nvPr/>
        </p:nvSpPr>
        <p:spPr>
          <a:xfrm>
            <a:off x="1167569" y="2069383"/>
            <a:ext cx="4086519" cy="267765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Char char="•"/>
            </a:pPr>
            <a:r>
              <a:rPr lang="en-GB">
                <a:latin typeface="Montserrat"/>
              </a:rPr>
              <a:t>Parents' lack of confidence</a:t>
            </a:r>
          </a:p>
          <a:p>
            <a:pPr marL="285750" indent="-285750">
              <a:buChar char="•"/>
            </a:pPr>
            <a:r>
              <a:rPr lang="en-GB">
                <a:latin typeface="Montserrat"/>
              </a:rPr>
              <a:t>Parents may lack of knowledge of developmental parenting</a:t>
            </a:r>
          </a:p>
          <a:p>
            <a:pPr marL="285750" indent="-285750">
              <a:buChar char="•"/>
            </a:pPr>
            <a:r>
              <a:rPr lang="en-GB">
                <a:latin typeface="Montserrat"/>
              </a:rPr>
              <a:t>Mental health issues</a:t>
            </a:r>
          </a:p>
          <a:p>
            <a:pPr marL="285750" indent="-285750">
              <a:buChar char="•"/>
            </a:pPr>
            <a:r>
              <a:rPr lang="en-GB">
                <a:latin typeface="Montserrat"/>
              </a:rPr>
              <a:t>Overall stress</a:t>
            </a:r>
          </a:p>
          <a:p>
            <a:pPr marL="285750" indent="-285750">
              <a:buChar char="•"/>
            </a:pPr>
            <a:r>
              <a:rPr lang="en-GB">
                <a:latin typeface="Montserrat"/>
              </a:rPr>
              <a:t>Anything weighed down families heavily</a:t>
            </a:r>
          </a:p>
          <a:p>
            <a:pPr marL="285750" indent="-285750">
              <a:buChar char="•"/>
            </a:pPr>
            <a:r>
              <a:rPr lang="en-GB">
                <a:latin typeface="Montserrat"/>
              </a:rPr>
              <a:t>Workload and time, lack of time of parent-child interaction</a:t>
            </a:r>
          </a:p>
          <a:p>
            <a:pPr marL="285750" indent="-285750">
              <a:buChar char="•"/>
            </a:pPr>
            <a:r>
              <a:rPr lang="en-GB">
                <a:latin typeface="Montserrat"/>
              </a:rPr>
              <a:t>Language barriers</a:t>
            </a:r>
          </a:p>
          <a:p>
            <a:pPr marL="285750" indent="-285750">
              <a:buChar char="•"/>
            </a:pPr>
            <a:endParaRPr lang="en-GB"/>
          </a:p>
          <a:p>
            <a:pPr marL="285750" indent="-285750">
              <a:buChar char="•"/>
            </a:pPr>
            <a:endParaRPr lang="en-GB"/>
          </a:p>
          <a:p>
            <a:pPr marL="285750" indent="-285750">
              <a:buChar char="•"/>
            </a:pPr>
            <a:endParaRPr lang="en-GB"/>
          </a:p>
        </p:txBody>
      </p:sp>
      <p:sp>
        <p:nvSpPr>
          <p:cNvPr id="8" name="TextBox 7">
            <a:extLst>
              <a:ext uri="{FF2B5EF4-FFF2-40B4-BE49-F238E27FC236}">
                <a16:creationId xmlns:a16="http://schemas.microsoft.com/office/drawing/2014/main" id="{AC8C6AD0-0F02-A3FC-A9E8-55095DDE3647}"/>
              </a:ext>
            </a:extLst>
          </p:cNvPr>
          <p:cNvSpPr txBox="1"/>
          <p:nvPr/>
        </p:nvSpPr>
        <p:spPr>
          <a:xfrm>
            <a:off x="6655340" y="2067127"/>
            <a:ext cx="2743200" cy="1384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Char char="•"/>
            </a:pPr>
            <a:r>
              <a:rPr lang="en-GB">
                <a:latin typeface="Montserrat"/>
              </a:rPr>
              <a:t>HV helps build parents' confidence</a:t>
            </a:r>
          </a:p>
          <a:p>
            <a:pPr marL="285750" indent="-285750">
              <a:buChar char="•"/>
            </a:pPr>
            <a:r>
              <a:rPr lang="en-GB">
                <a:latin typeface="Montserrat"/>
              </a:rPr>
              <a:t>Supportive network</a:t>
            </a:r>
          </a:p>
          <a:p>
            <a:pPr marL="285750" indent="-285750">
              <a:buChar char="•"/>
            </a:pPr>
            <a:r>
              <a:rPr lang="en-GB">
                <a:latin typeface="Montserrat"/>
              </a:rPr>
              <a:t>Counselling, therapist</a:t>
            </a:r>
          </a:p>
          <a:p>
            <a:pPr marL="285750" indent="-285750">
              <a:buChar char="•"/>
            </a:pPr>
            <a:r>
              <a:rPr lang="en-GB">
                <a:latin typeface="Montserrat"/>
              </a:rPr>
              <a:t>Being with other parents</a:t>
            </a:r>
          </a:p>
          <a:p>
            <a:pPr marL="285750" indent="-285750">
              <a:buChar char="•"/>
            </a:pPr>
            <a:r>
              <a:rPr lang="en-GB">
                <a:latin typeface="Montserrat"/>
              </a:rPr>
              <a:t>Positive role models</a:t>
            </a:r>
          </a:p>
        </p:txBody>
      </p:sp>
    </p:spTree>
    <p:extLst>
      <p:ext uri="{BB962C8B-B14F-4D97-AF65-F5344CB8AC3E}">
        <p14:creationId xmlns:p14="http://schemas.microsoft.com/office/powerpoint/2010/main" val="37099569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595"/>
        <p:cNvGrpSpPr/>
        <p:nvPr/>
      </p:nvGrpSpPr>
      <p:grpSpPr>
        <a:xfrm>
          <a:off x="0" y="0"/>
          <a:ext cx="0" cy="0"/>
          <a:chOff x="0" y="0"/>
          <a:chExt cx="0" cy="0"/>
        </a:xfrm>
      </p:grpSpPr>
      <p:sp>
        <p:nvSpPr>
          <p:cNvPr id="596" name="Google Shape;596;g1119b150877_0_13"/>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2"/>
              </a:buClr>
              <a:buSzPts val="2800"/>
              <a:buFont typeface="Arial Black"/>
              <a:buNone/>
            </a:pPr>
            <a:r>
              <a:rPr lang="en-US" b="1">
                <a:latin typeface="Montserrat"/>
                <a:ea typeface="Arial Black"/>
                <a:cs typeface="Arial Black"/>
                <a:sym typeface="Arial Black"/>
              </a:rPr>
              <a:t>The Four Dimensions of DP</a:t>
            </a:r>
            <a:endParaRPr lang="en-US">
              <a:latin typeface="Montserrat"/>
            </a:endParaRPr>
          </a:p>
        </p:txBody>
      </p:sp>
      <p:sp>
        <p:nvSpPr>
          <p:cNvPr id="598" name="Google Shape;598;g1119b150877_0_13"/>
          <p:cNvSpPr/>
          <p:nvPr/>
        </p:nvSpPr>
        <p:spPr>
          <a:xfrm>
            <a:off x="838200" y="1813303"/>
            <a:ext cx="8057700" cy="867900"/>
          </a:xfrm>
          <a:prstGeom prst="rect">
            <a:avLst/>
          </a:prstGeom>
          <a:noFill/>
          <a:ln w="12700" cap="flat" cmpd="sng">
            <a:solidFill>
              <a:schemeClr val="lt2"/>
            </a:solidFill>
            <a:prstDash val="solid"/>
            <a:miter lim="800000"/>
            <a:headEnd type="none" w="sm" len="sm"/>
            <a:tailEnd type="none" w="sm" len="sm"/>
          </a:ln>
        </p:spPr>
        <p:txBody>
          <a:bodyPr spcFirstLastPara="1" wrap="square" lIns="91425" tIns="45700" rIns="91425" bIns="45700" anchor="ctr" anchorCtr="0">
            <a:noAutofit/>
          </a:bodyPr>
          <a:lstStyle/>
          <a:p>
            <a:pPr marL="457200" marR="0" lvl="1" indent="0" algn="l" rtl="0">
              <a:lnSpc>
                <a:spcPct val="100000"/>
              </a:lnSpc>
              <a:spcBef>
                <a:spcPts val="0"/>
              </a:spcBef>
              <a:spcAft>
                <a:spcPts val="0"/>
              </a:spcAft>
              <a:buClr>
                <a:srgbClr val="000000"/>
              </a:buClr>
              <a:buSzPts val="2400"/>
              <a:buFont typeface="Arial"/>
              <a:buNone/>
            </a:pPr>
            <a:r>
              <a:rPr lang="en-US" sz="2400" b="0" i="0" u="none" strike="noStrike" cap="none">
                <a:solidFill>
                  <a:schemeClr val="dk1"/>
                </a:solidFill>
                <a:latin typeface="Montserrat"/>
                <a:sym typeface="Arial"/>
              </a:rPr>
              <a:t>Affection</a:t>
            </a:r>
            <a:endParaRPr sz="1400" b="0" i="0" u="none" strike="noStrike" cap="none">
              <a:solidFill>
                <a:srgbClr val="000000"/>
              </a:solidFill>
              <a:latin typeface="Montserrat"/>
              <a:sym typeface="Arial"/>
            </a:endParaRPr>
          </a:p>
        </p:txBody>
      </p:sp>
      <p:sp>
        <p:nvSpPr>
          <p:cNvPr id="601" name="Google Shape;601;g1119b150877_0_13"/>
          <p:cNvSpPr/>
          <p:nvPr/>
        </p:nvSpPr>
        <p:spPr>
          <a:xfrm>
            <a:off x="838200" y="2956303"/>
            <a:ext cx="8057700" cy="867900"/>
          </a:xfrm>
          <a:prstGeom prst="rect">
            <a:avLst/>
          </a:prstGeom>
          <a:noFill/>
          <a:ln w="12700" cap="flat" cmpd="sng">
            <a:solidFill>
              <a:schemeClr val="dk2"/>
            </a:solidFill>
            <a:prstDash val="solid"/>
            <a:miter lim="800000"/>
            <a:headEnd type="none" w="sm" len="sm"/>
            <a:tailEnd type="none" w="sm" len="sm"/>
          </a:ln>
        </p:spPr>
        <p:txBody>
          <a:bodyPr spcFirstLastPara="1" wrap="square" lIns="91425" tIns="45700" rIns="91425" bIns="45700" anchor="ctr" anchorCtr="0">
            <a:noAutofit/>
          </a:bodyPr>
          <a:lstStyle/>
          <a:p>
            <a:pPr marL="457200" marR="0" lvl="1" indent="0" algn="l" rtl="0">
              <a:lnSpc>
                <a:spcPct val="100000"/>
              </a:lnSpc>
              <a:spcBef>
                <a:spcPts val="0"/>
              </a:spcBef>
              <a:spcAft>
                <a:spcPts val="0"/>
              </a:spcAft>
              <a:buClr>
                <a:srgbClr val="000000"/>
              </a:buClr>
              <a:buSzPts val="2400"/>
              <a:buFont typeface="Arial"/>
              <a:buNone/>
            </a:pPr>
            <a:r>
              <a:rPr lang="en-US" sz="2400" b="0" i="0" u="none" strike="noStrike" cap="none">
                <a:solidFill>
                  <a:schemeClr val="dk1"/>
                </a:solidFill>
                <a:latin typeface="Montserrat"/>
                <a:sym typeface="Arial"/>
              </a:rPr>
              <a:t>Responsiveness</a:t>
            </a:r>
            <a:endParaRPr sz="1400" b="0" i="0" u="none" strike="noStrike" cap="none">
              <a:solidFill>
                <a:srgbClr val="000000"/>
              </a:solidFill>
              <a:latin typeface="Montserrat"/>
              <a:sym typeface="Arial"/>
            </a:endParaRPr>
          </a:p>
        </p:txBody>
      </p:sp>
      <p:sp>
        <p:nvSpPr>
          <p:cNvPr id="604" name="Google Shape;604;g1119b150877_0_13"/>
          <p:cNvSpPr/>
          <p:nvPr/>
        </p:nvSpPr>
        <p:spPr>
          <a:xfrm>
            <a:off x="838200" y="4099303"/>
            <a:ext cx="8057700" cy="867900"/>
          </a:xfrm>
          <a:prstGeom prst="rect">
            <a:avLst/>
          </a:prstGeom>
          <a:noFill/>
          <a:ln w="12700" cap="flat" cmpd="sng">
            <a:solidFill>
              <a:schemeClr val="accent2"/>
            </a:solidFill>
            <a:prstDash val="solid"/>
            <a:miter lim="800000"/>
            <a:headEnd type="none" w="sm" len="sm"/>
            <a:tailEnd type="none" w="sm" len="sm"/>
          </a:ln>
        </p:spPr>
        <p:txBody>
          <a:bodyPr spcFirstLastPara="1" wrap="square" lIns="91425" tIns="45700" rIns="91425" bIns="45700" anchor="ctr" anchorCtr="0">
            <a:noAutofit/>
          </a:bodyPr>
          <a:lstStyle/>
          <a:p>
            <a:pPr marL="457200" marR="0" lvl="1" indent="0" algn="l" rtl="0">
              <a:lnSpc>
                <a:spcPct val="100000"/>
              </a:lnSpc>
              <a:spcBef>
                <a:spcPts val="0"/>
              </a:spcBef>
              <a:spcAft>
                <a:spcPts val="0"/>
              </a:spcAft>
              <a:buClr>
                <a:srgbClr val="000000"/>
              </a:buClr>
              <a:buSzPts val="2400"/>
              <a:buFont typeface="Arial"/>
              <a:buNone/>
            </a:pPr>
            <a:r>
              <a:rPr lang="en-US" sz="2400" b="0" i="0" u="none" strike="noStrike" cap="none">
                <a:solidFill>
                  <a:schemeClr val="dk1"/>
                </a:solidFill>
                <a:latin typeface="Montserrat"/>
                <a:sym typeface="Arial"/>
              </a:rPr>
              <a:t>Encouragement</a:t>
            </a:r>
            <a:endParaRPr sz="1400" b="0" i="0" u="none" strike="noStrike" cap="none">
              <a:solidFill>
                <a:srgbClr val="000000"/>
              </a:solidFill>
              <a:latin typeface="Montserrat"/>
              <a:sym typeface="Arial"/>
            </a:endParaRPr>
          </a:p>
        </p:txBody>
      </p:sp>
      <p:sp>
        <p:nvSpPr>
          <p:cNvPr id="607" name="Google Shape;607;g1119b150877_0_13"/>
          <p:cNvSpPr/>
          <p:nvPr/>
        </p:nvSpPr>
        <p:spPr>
          <a:xfrm>
            <a:off x="838200" y="5242303"/>
            <a:ext cx="8057700" cy="867900"/>
          </a:xfrm>
          <a:prstGeom prst="rect">
            <a:avLst/>
          </a:prstGeom>
          <a:noFill/>
          <a:ln w="127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457200" marR="0" lvl="1" indent="0" algn="l" rtl="0">
              <a:lnSpc>
                <a:spcPct val="100000"/>
              </a:lnSpc>
              <a:spcBef>
                <a:spcPts val="0"/>
              </a:spcBef>
              <a:spcAft>
                <a:spcPts val="0"/>
              </a:spcAft>
              <a:buClr>
                <a:srgbClr val="000000"/>
              </a:buClr>
              <a:buSzPts val="2400"/>
              <a:buFont typeface="Arial"/>
              <a:buNone/>
            </a:pPr>
            <a:r>
              <a:rPr lang="en-US" sz="2400" b="0" i="0" u="none" strike="noStrike" cap="none">
                <a:solidFill>
                  <a:schemeClr val="dk1"/>
                </a:solidFill>
                <a:latin typeface="Montserrat"/>
                <a:sym typeface="Arial"/>
              </a:rPr>
              <a:t>Teaching</a:t>
            </a:r>
            <a:endParaRPr sz="1400" b="0" i="0" u="none" strike="noStrike" cap="none">
              <a:solidFill>
                <a:srgbClr val="000000"/>
              </a:solidFill>
              <a:latin typeface="Montserrat"/>
              <a:sym typeface="Arial"/>
            </a:endParaRPr>
          </a:p>
        </p:txBody>
      </p:sp>
      <p:sp>
        <p:nvSpPr>
          <p:cNvPr id="609" name="Google Shape;609;g1119b150877_0_1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r>
              <a:rPr lang="en-US" sz="900">
                <a:solidFill>
                  <a:srgbClr val="8893A7"/>
                </a:solidFill>
                <a:latin typeface="Montserrat"/>
                <a:ea typeface="Arial"/>
                <a:cs typeface="Arial"/>
                <a:sym typeface="Arial"/>
              </a:rPr>
              <a:t>ParentChild+     </a:t>
            </a:r>
            <a:fld id="{00000000-1234-1234-1234-123412341234}" type="slidenum">
              <a:rPr lang="en-US" sz="900">
                <a:solidFill>
                  <a:srgbClr val="8893A7"/>
                </a:solidFill>
                <a:latin typeface="Montserrat"/>
                <a:ea typeface="Arial"/>
                <a:cs typeface="Arial"/>
                <a:sym typeface="Arial"/>
              </a:rPr>
              <a:t>9</a:t>
            </a:fld>
            <a:endParaRPr sz="900">
              <a:solidFill>
                <a:srgbClr val="8893A7"/>
              </a:solidFill>
              <a:latin typeface="Montserrat"/>
              <a:ea typeface="Arial"/>
              <a:cs typeface="Arial"/>
              <a:sym typeface="Arial"/>
            </a:endParaRPr>
          </a:p>
        </p:txBody>
      </p:sp>
      <p:pic>
        <p:nvPicPr>
          <p:cNvPr id="6" name="Picture 5" descr="A picture containing shape&#10;&#10;Description automatically generated">
            <a:extLst>
              <a:ext uri="{FF2B5EF4-FFF2-40B4-BE49-F238E27FC236}">
                <a16:creationId xmlns:a16="http://schemas.microsoft.com/office/drawing/2014/main" id="{38B092A6-5E36-AC47-9126-85BFF1322EFB}"/>
              </a:ext>
            </a:extLst>
          </p:cNvPr>
          <p:cNvPicPr>
            <a:picLocks noChangeAspect="1"/>
          </p:cNvPicPr>
          <p:nvPr/>
        </p:nvPicPr>
        <p:blipFill>
          <a:blip r:embed="rId3"/>
          <a:stretch>
            <a:fillRect/>
          </a:stretch>
        </p:blipFill>
        <p:spPr>
          <a:xfrm>
            <a:off x="7800109" y="1870712"/>
            <a:ext cx="810491" cy="810491"/>
          </a:xfrm>
          <a:prstGeom prst="rect">
            <a:avLst/>
          </a:prstGeom>
        </p:spPr>
      </p:pic>
      <p:pic>
        <p:nvPicPr>
          <p:cNvPr id="8" name="Picture 7" descr="A picture containing text, sign, vector graphics&#10;&#10;Description automatically generated">
            <a:extLst>
              <a:ext uri="{FF2B5EF4-FFF2-40B4-BE49-F238E27FC236}">
                <a16:creationId xmlns:a16="http://schemas.microsoft.com/office/drawing/2014/main" id="{519F4053-7E7B-9E43-878A-F32C8E91F412}"/>
              </a:ext>
            </a:extLst>
          </p:cNvPr>
          <p:cNvPicPr>
            <a:picLocks noChangeAspect="1"/>
          </p:cNvPicPr>
          <p:nvPr/>
        </p:nvPicPr>
        <p:blipFill>
          <a:blip r:embed="rId4"/>
          <a:stretch>
            <a:fillRect/>
          </a:stretch>
        </p:blipFill>
        <p:spPr>
          <a:xfrm flipH="1">
            <a:off x="7966362" y="3053195"/>
            <a:ext cx="751609" cy="751609"/>
          </a:xfrm>
          <a:prstGeom prst="rect">
            <a:avLst/>
          </a:prstGeom>
        </p:spPr>
      </p:pic>
      <p:pic>
        <p:nvPicPr>
          <p:cNvPr id="10" name="Picture 9" descr="Icon&#10;&#10;Description automatically generated">
            <a:extLst>
              <a:ext uri="{FF2B5EF4-FFF2-40B4-BE49-F238E27FC236}">
                <a16:creationId xmlns:a16="http://schemas.microsoft.com/office/drawing/2014/main" id="{57965823-B448-D14A-ADF0-B422B05D49A0}"/>
              </a:ext>
            </a:extLst>
          </p:cNvPr>
          <p:cNvPicPr>
            <a:picLocks noChangeAspect="1"/>
          </p:cNvPicPr>
          <p:nvPr/>
        </p:nvPicPr>
        <p:blipFill>
          <a:blip r:embed="rId5"/>
          <a:stretch>
            <a:fillRect/>
          </a:stretch>
        </p:blipFill>
        <p:spPr>
          <a:xfrm flipH="1">
            <a:off x="7907480" y="4128007"/>
            <a:ext cx="810491" cy="810491"/>
          </a:xfrm>
          <a:prstGeom prst="rect">
            <a:avLst/>
          </a:prstGeom>
        </p:spPr>
      </p:pic>
      <p:pic>
        <p:nvPicPr>
          <p:cNvPr id="13" name="Picture 12" descr="Icon&#10;&#10;Description automatically generated">
            <a:extLst>
              <a:ext uri="{FF2B5EF4-FFF2-40B4-BE49-F238E27FC236}">
                <a16:creationId xmlns:a16="http://schemas.microsoft.com/office/drawing/2014/main" id="{E94B5694-FE21-8247-8F9D-9B5D503855D7}"/>
              </a:ext>
            </a:extLst>
          </p:cNvPr>
          <p:cNvPicPr>
            <a:picLocks noChangeAspect="1"/>
          </p:cNvPicPr>
          <p:nvPr/>
        </p:nvPicPr>
        <p:blipFill>
          <a:blip r:embed="rId6"/>
          <a:stretch>
            <a:fillRect/>
          </a:stretch>
        </p:blipFill>
        <p:spPr>
          <a:xfrm flipH="1">
            <a:off x="7907480" y="5318672"/>
            <a:ext cx="747797" cy="747797"/>
          </a:xfrm>
          <a:prstGeom prst="rect">
            <a:avLst/>
          </a:prstGeom>
        </p:spPr>
      </p:pic>
      <p:sp>
        <p:nvSpPr>
          <p:cNvPr id="14" name="TextBox 13">
            <a:extLst>
              <a:ext uri="{FF2B5EF4-FFF2-40B4-BE49-F238E27FC236}">
                <a16:creationId xmlns:a16="http://schemas.microsoft.com/office/drawing/2014/main" id="{33D29202-C651-164C-8AB8-510D65C5D4BC}"/>
              </a:ext>
            </a:extLst>
          </p:cNvPr>
          <p:cNvSpPr txBox="1"/>
          <p:nvPr/>
        </p:nvSpPr>
        <p:spPr>
          <a:xfrm>
            <a:off x="9403640" y="1987943"/>
            <a:ext cx="2320636" cy="1938992"/>
          </a:xfrm>
          <a:prstGeom prst="rect">
            <a:avLst/>
          </a:prstGeom>
          <a:noFill/>
        </p:spPr>
        <p:txBody>
          <a:bodyPr wrap="square" lIns="91440" tIns="45720" rIns="91440" bIns="45720" rtlCol="0" anchor="t">
            <a:spAutoFit/>
          </a:bodyPr>
          <a:lstStyle/>
          <a:p>
            <a:r>
              <a:rPr lang="en-US" sz="2000">
                <a:latin typeface="Montserrat"/>
              </a:rPr>
              <a:t>Whiteboard: </a:t>
            </a:r>
            <a:r>
              <a:rPr lang="en-US" sz="2000" b="1">
                <a:latin typeface="Montserrat"/>
              </a:rPr>
              <a:t>What do you think these dimensions should capture?</a:t>
            </a:r>
          </a:p>
        </p:txBody>
      </p:sp>
      <p:sp>
        <p:nvSpPr>
          <p:cNvPr id="2" name="TextBox 1">
            <a:extLst>
              <a:ext uri="{FF2B5EF4-FFF2-40B4-BE49-F238E27FC236}">
                <a16:creationId xmlns:a16="http://schemas.microsoft.com/office/drawing/2014/main" id="{A92F492B-64E1-0AF7-7DDB-5EAD282F077C}"/>
              </a:ext>
            </a:extLst>
          </p:cNvPr>
          <p:cNvSpPr txBox="1"/>
          <p:nvPr/>
        </p:nvSpPr>
        <p:spPr>
          <a:xfrm>
            <a:off x="836202" y="6243612"/>
            <a:ext cx="9732813" cy="81560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100">
                <a:latin typeface="Montserrat"/>
              </a:rPr>
              <a:t>Link: </a:t>
            </a:r>
            <a:r>
              <a:rPr lang="en-GB" sz="1100">
                <a:latin typeface="Montserrat"/>
                <a:hlinkClick r:id="rId7"/>
              </a:rPr>
              <a:t>https://www.canva.com/design/DAGecPLDDjQ/oKH9RSLqyyUmBfMW4ZpVBw/edit?utm_content=DAGecPLDDjQ&amp;utm_campaign=designshare&amp;utm_medium=link2&amp;utm_source=sharebutton</a:t>
            </a:r>
            <a:r>
              <a:rPr lang="en-GB" sz="1100">
                <a:latin typeface="Montserrat"/>
              </a:rPr>
              <a:t> </a:t>
            </a:r>
            <a:endParaRPr lang="en-US">
              <a:latin typeface="Montserrat"/>
            </a:endParaRPr>
          </a:p>
          <a:p>
            <a:endParaRPr lang="en-GB">
              <a:latin typeface="Montserrat"/>
            </a:endParaRPr>
          </a:p>
        </p:txBody>
      </p:sp>
      <p:pic>
        <p:nvPicPr>
          <p:cNvPr id="4" name="Graphic 6" descr="Online meeting outline">
            <a:extLst>
              <a:ext uri="{FF2B5EF4-FFF2-40B4-BE49-F238E27FC236}">
                <a16:creationId xmlns:a16="http://schemas.microsoft.com/office/drawing/2014/main" id="{5B84D351-F573-9BBD-B70B-612F1BC81A92}"/>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9632339" y="4372342"/>
            <a:ext cx="1870869" cy="1870869"/>
          </a:xfrm>
          <a:prstGeom prst="rect">
            <a:avLst/>
          </a:prstGeom>
        </p:spPr>
      </p:pic>
      <p:sp>
        <p:nvSpPr>
          <p:cNvPr id="7" name="TextBox 6">
            <a:extLst>
              <a:ext uri="{FF2B5EF4-FFF2-40B4-BE49-F238E27FC236}">
                <a16:creationId xmlns:a16="http://schemas.microsoft.com/office/drawing/2014/main" id="{2F89E01A-4CA4-274E-435A-AB4795E4D11A}"/>
              </a:ext>
            </a:extLst>
          </p:cNvPr>
          <p:cNvSpPr txBox="1"/>
          <p:nvPr/>
        </p:nvSpPr>
        <p:spPr>
          <a:xfrm>
            <a:off x="9796096" y="4308231"/>
            <a:ext cx="274319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latin typeface="Montserrat"/>
              </a:rPr>
              <a:t>Workbook p25</a:t>
            </a:r>
          </a:p>
        </p:txBody>
      </p:sp>
    </p:spTree>
    <p:extLst>
      <p:ext uri="{BB962C8B-B14F-4D97-AF65-F5344CB8AC3E}">
        <p14:creationId xmlns:p14="http://schemas.microsoft.com/office/powerpoint/2010/main" val="10705863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CF41AF-22C8-343B-9E19-046CB45089A5}"/>
              </a:ext>
            </a:extLst>
          </p:cNvPr>
          <p:cNvSpPr>
            <a:spLocks noGrp="1"/>
          </p:cNvSpPr>
          <p:nvPr>
            <p:ph type="title"/>
          </p:nvPr>
        </p:nvSpPr>
        <p:spPr/>
        <p:txBody>
          <a:bodyPr/>
          <a:lstStyle/>
          <a:p>
            <a:r>
              <a:rPr lang="en-US" b="1">
                <a:latin typeface="Montserrat"/>
              </a:rPr>
              <a:t>Domain definition</a:t>
            </a:r>
          </a:p>
        </p:txBody>
      </p:sp>
      <p:sp>
        <p:nvSpPr>
          <p:cNvPr id="3" name="Text Placeholder 2">
            <a:extLst>
              <a:ext uri="{FF2B5EF4-FFF2-40B4-BE49-F238E27FC236}">
                <a16:creationId xmlns:a16="http://schemas.microsoft.com/office/drawing/2014/main" id="{F4210B9B-03F1-BB95-9805-6AA94B78276E}"/>
              </a:ext>
            </a:extLst>
          </p:cNvPr>
          <p:cNvSpPr>
            <a:spLocks noGrp="1"/>
          </p:cNvSpPr>
          <p:nvPr>
            <p:ph type="body" idx="1"/>
          </p:nvPr>
        </p:nvSpPr>
        <p:spPr/>
        <p:txBody>
          <a:bodyPr/>
          <a:lstStyle/>
          <a:p>
            <a:r>
              <a:rPr lang="en-US" sz="2400">
                <a:solidFill>
                  <a:schemeClr val="accent1"/>
                </a:solidFill>
                <a:latin typeface="Montserrat"/>
              </a:rPr>
              <a:t>Affection:</a:t>
            </a:r>
            <a:r>
              <a:rPr lang="en-US" sz="2400">
                <a:latin typeface="Montserrat"/>
              </a:rPr>
              <a:t> </a:t>
            </a:r>
            <a:r>
              <a:rPr lang="en-US" sz="2400">
                <a:latin typeface="Montserrat"/>
                <a:cs typeface="Arial"/>
              </a:rPr>
              <a:t>Warmth, physical closeness, and positive expressions toward child</a:t>
            </a:r>
          </a:p>
          <a:p>
            <a:r>
              <a:rPr lang="en-US" sz="2400">
                <a:solidFill>
                  <a:schemeClr val="tx2"/>
                </a:solidFill>
                <a:latin typeface="Montserrat"/>
                <a:cs typeface="Arial"/>
              </a:rPr>
              <a:t>Responsiveness</a:t>
            </a:r>
            <a:r>
              <a:rPr lang="en-US" sz="2400">
                <a:latin typeface="Montserrat"/>
                <a:cs typeface="Arial"/>
              </a:rPr>
              <a:t>: Responding to child’s cues, emotions, words, interests and behaviors</a:t>
            </a:r>
          </a:p>
          <a:p>
            <a:r>
              <a:rPr lang="en-US" sz="2400">
                <a:solidFill>
                  <a:schemeClr val="bg2"/>
                </a:solidFill>
                <a:latin typeface="Montserrat"/>
                <a:cs typeface="Arial"/>
              </a:rPr>
              <a:t>Encouragement:</a:t>
            </a:r>
            <a:r>
              <a:rPr lang="en-US" sz="2400">
                <a:latin typeface="Montserrat"/>
                <a:cs typeface="Arial"/>
              </a:rPr>
              <a:t> Active support of exploration, effort, skills, initiative, curiosity, creativity and play</a:t>
            </a:r>
          </a:p>
          <a:p>
            <a:r>
              <a:rPr lang="en-US" sz="2400">
                <a:solidFill>
                  <a:schemeClr val="accent4"/>
                </a:solidFill>
                <a:latin typeface="Montserrat"/>
                <a:cs typeface="Arial"/>
              </a:rPr>
              <a:t>Teaching:</a:t>
            </a:r>
            <a:r>
              <a:rPr lang="en-US" sz="2400">
                <a:latin typeface="Montserrat"/>
                <a:cs typeface="Arial"/>
              </a:rPr>
              <a:t> Shared age-appropriate communication and play, cognitive stimulation, explanations and questions</a:t>
            </a:r>
          </a:p>
          <a:p>
            <a:endParaRPr lang="en-US" sz="1800">
              <a:latin typeface="Arial"/>
              <a:cs typeface="Arial"/>
            </a:endParaRPr>
          </a:p>
        </p:txBody>
      </p:sp>
    </p:spTree>
    <p:extLst>
      <p:ext uri="{BB962C8B-B14F-4D97-AF65-F5344CB8AC3E}">
        <p14:creationId xmlns:p14="http://schemas.microsoft.com/office/powerpoint/2010/main" val="8522422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754237-1656-C5C6-3B8D-5D6EE45BE19D}"/>
              </a:ext>
            </a:extLst>
          </p:cNvPr>
          <p:cNvSpPr>
            <a:spLocks noGrp="1"/>
          </p:cNvSpPr>
          <p:nvPr>
            <p:ph type="title"/>
          </p:nvPr>
        </p:nvSpPr>
        <p:spPr/>
        <p:txBody>
          <a:bodyPr/>
          <a:lstStyle/>
          <a:p>
            <a:r>
              <a:rPr lang="en-US" b="1">
                <a:latin typeface="Montserrat"/>
              </a:rPr>
              <a:t>Proven Evidence</a:t>
            </a:r>
          </a:p>
        </p:txBody>
      </p:sp>
      <p:graphicFrame>
        <p:nvGraphicFramePr>
          <p:cNvPr id="11" name="Table 10">
            <a:extLst>
              <a:ext uri="{FF2B5EF4-FFF2-40B4-BE49-F238E27FC236}">
                <a16:creationId xmlns:a16="http://schemas.microsoft.com/office/drawing/2014/main" id="{316A2477-0B6D-880A-7569-2DE6D5FA4D7F}"/>
              </a:ext>
            </a:extLst>
          </p:cNvPr>
          <p:cNvGraphicFramePr>
            <a:graphicFrameLocks noGrp="1"/>
          </p:cNvGraphicFramePr>
          <p:nvPr>
            <p:extLst>
              <p:ext uri="{D42A27DB-BD31-4B8C-83A1-F6EECF244321}">
                <p14:modId xmlns:p14="http://schemas.microsoft.com/office/powerpoint/2010/main" val="2510559424"/>
              </p:ext>
            </p:extLst>
          </p:nvPr>
        </p:nvGraphicFramePr>
        <p:xfrm>
          <a:off x="1077310" y="1576551"/>
          <a:ext cx="9394863" cy="4332013"/>
        </p:xfrm>
        <a:graphic>
          <a:graphicData uri="http://schemas.openxmlformats.org/drawingml/2006/table">
            <a:tbl>
              <a:tblPr firstRow="1" bandRow="1">
                <a:tableStyleId>{B49C2C4E-E16C-4CEF-AF09-6F66B0A36C34}</a:tableStyleId>
              </a:tblPr>
              <a:tblGrid>
                <a:gridCol w="2348716">
                  <a:extLst>
                    <a:ext uri="{9D8B030D-6E8A-4147-A177-3AD203B41FA5}">
                      <a16:colId xmlns:a16="http://schemas.microsoft.com/office/drawing/2014/main" val="3434380810"/>
                    </a:ext>
                  </a:extLst>
                </a:gridCol>
                <a:gridCol w="2397471">
                  <a:extLst>
                    <a:ext uri="{9D8B030D-6E8A-4147-A177-3AD203B41FA5}">
                      <a16:colId xmlns:a16="http://schemas.microsoft.com/office/drawing/2014/main" val="1442984442"/>
                    </a:ext>
                  </a:extLst>
                </a:gridCol>
                <a:gridCol w="2299960">
                  <a:extLst>
                    <a:ext uri="{9D8B030D-6E8A-4147-A177-3AD203B41FA5}">
                      <a16:colId xmlns:a16="http://schemas.microsoft.com/office/drawing/2014/main" val="3705588186"/>
                    </a:ext>
                  </a:extLst>
                </a:gridCol>
                <a:gridCol w="2348716">
                  <a:extLst>
                    <a:ext uri="{9D8B030D-6E8A-4147-A177-3AD203B41FA5}">
                      <a16:colId xmlns:a16="http://schemas.microsoft.com/office/drawing/2014/main" val="2490410871"/>
                    </a:ext>
                  </a:extLst>
                </a:gridCol>
              </a:tblGrid>
              <a:tr h="674413">
                <a:tc>
                  <a:txBody>
                    <a:bodyPr/>
                    <a:lstStyle/>
                    <a:p>
                      <a:pPr algn="ctr"/>
                      <a:r>
                        <a:rPr lang="en-US" sz="1800">
                          <a:solidFill>
                            <a:srgbClr val="000000"/>
                          </a:solidFill>
                          <a:latin typeface="Montserrat"/>
                        </a:rPr>
                        <a:t>Affection</a:t>
                      </a:r>
                    </a:p>
                  </a:txBody>
                  <a:tcPr>
                    <a:lnL w="12700">
                      <a:solidFill>
                        <a:schemeClr val="tx1"/>
                      </a:solidFill>
                    </a:lnL>
                    <a:lnR w="12700">
                      <a:solidFill>
                        <a:schemeClr val="tx1"/>
                      </a:solidFill>
                    </a:lnR>
                    <a:lnT w="12700">
                      <a:solidFill>
                        <a:schemeClr val="tx1"/>
                      </a:solidFill>
                    </a:lnT>
                    <a:lnB w="12700">
                      <a:solidFill>
                        <a:schemeClr val="tx1"/>
                      </a:solidFill>
                    </a:lnB>
                    <a:solidFill>
                      <a:schemeClr val="accent1"/>
                    </a:solidFill>
                  </a:tcPr>
                </a:tc>
                <a:tc>
                  <a:txBody>
                    <a:bodyPr/>
                    <a:lstStyle/>
                    <a:p>
                      <a:pPr algn="ctr"/>
                      <a:r>
                        <a:rPr lang="en-US" sz="1800">
                          <a:solidFill>
                            <a:srgbClr val="000000"/>
                          </a:solidFill>
                          <a:latin typeface="Montserrat"/>
                        </a:rPr>
                        <a:t>Responsiveness</a:t>
                      </a:r>
                    </a:p>
                  </a:txBody>
                  <a:tcPr>
                    <a:lnL w="12700">
                      <a:solidFill>
                        <a:schemeClr val="tx1"/>
                      </a:solidFill>
                    </a:lnL>
                    <a:lnR w="12700">
                      <a:solidFill>
                        <a:schemeClr val="tx1"/>
                      </a:solidFill>
                    </a:lnR>
                    <a:lnT w="12700">
                      <a:solidFill>
                        <a:schemeClr val="tx1"/>
                      </a:solidFill>
                    </a:lnT>
                    <a:lnB w="12700">
                      <a:solidFill>
                        <a:schemeClr val="tx1"/>
                      </a:solidFill>
                    </a:lnB>
                    <a:solidFill>
                      <a:schemeClr val="tx2"/>
                    </a:solidFill>
                  </a:tcPr>
                </a:tc>
                <a:tc>
                  <a:txBody>
                    <a:bodyPr/>
                    <a:lstStyle/>
                    <a:p>
                      <a:pPr algn="ctr"/>
                      <a:r>
                        <a:rPr lang="en-US" sz="1800">
                          <a:solidFill>
                            <a:schemeClr val="bg1"/>
                          </a:solidFill>
                          <a:latin typeface="Montserrat"/>
                        </a:rPr>
                        <a:t>Encouragement</a:t>
                      </a:r>
                    </a:p>
                  </a:txBody>
                  <a:tcPr>
                    <a:lnL w="12700">
                      <a:solidFill>
                        <a:schemeClr val="tx1"/>
                      </a:solidFill>
                    </a:lnL>
                    <a:lnR w="12700">
                      <a:solidFill>
                        <a:schemeClr val="tx1"/>
                      </a:solidFill>
                    </a:lnR>
                    <a:lnT w="12700">
                      <a:solidFill>
                        <a:schemeClr val="tx1"/>
                      </a:solidFill>
                    </a:lnT>
                    <a:lnB w="12700">
                      <a:solidFill>
                        <a:schemeClr val="tx1"/>
                      </a:solidFill>
                    </a:lnB>
                    <a:solidFill>
                      <a:schemeClr val="bg2"/>
                    </a:solidFill>
                  </a:tcPr>
                </a:tc>
                <a:tc>
                  <a:txBody>
                    <a:bodyPr/>
                    <a:lstStyle/>
                    <a:p>
                      <a:pPr algn="ctr"/>
                      <a:r>
                        <a:rPr lang="en-US" sz="1800">
                          <a:solidFill>
                            <a:srgbClr val="000000"/>
                          </a:solidFill>
                          <a:latin typeface="Montserrat"/>
                        </a:rPr>
                        <a:t>Teaching</a:t>
                      </a:r>
                    </a:p>
                  </a:txBody>
                  <a:tcPr>
                    <a:lnL w="12700">
                      <a:solidFill>
                        <a:schemeClr val="tx1"/>
                      </a:solidFill>
                    </a:lnL>
                    <a:lnR w="12700">
                      <a:solidFill>
                        <a:schemeClr val="tx1"/>
                      </a:solidFill>
                    </a:lnR>
                    <a:lnT w="12700">
                      <a:solidFill>
                        <a:schemeClr val="tx1"/>
                      </a:solidFill>
                    </a:lnT>
                    <a:lnB w="12700">
                      <a:solidFill>
                        <a:schemeClr val="tx1"/>
                      </a:solidFill>
                    </a:lnB>
                    <a:solidFill>
                      <a:schemeClr val="accent4"/>
                    </a:solidFill>
                  </a:tcPr>
                </a:tc>
                <a:extLst>
                  <a:ext uri="{0D108BD9-81ED-4DB2-BD59-A6C34878D82A}">
                    <a16:rowId xmlns:a16="http://schemas.microsoft.com/office/drawing/2014/main" val="2196710850"/>
                  </a:ext>
                </a:extLst>
              </a:tr>
              <a:tr h="833466">
                <a:tc>
                  <a:txBody>
                    <a:bodyPr/>
                    <a:lstStyle/>
                    <a:p>
                      <a:pPr marL="285750" marR="0" lvl="2" indent="-285750">
                        <a:lnSpc>
                          <a:spcPct val="100000"/>
                        </a:lnSpc>
                        <a:spcBef>
                          <a:spcPts val="0"/>
                        </a:spcBef>
                        <a:spcAft>
                          <a:spcPts val="0"/>
                        </a:spcAft>
                        <a:buClr>
                          <a:srgbClr val="000000"/>
                        </a:buClr>
                        <a:buFont typeface="Arial"/>
                        <a:buChar char="•"/>
                      </a:pPr>
                      <a:r>
                        <a:rPr lang="en-US" sz="1800" b="0" i="0" u="none" strike="noStrike" noProof="0">
                          <a:solidFill>
                            <a:srgbClr val="444444"/>
                          </a:solidFill>
                          <a:latin typeface="Montserrat"/>
                        </a:rPr>
                        <a:t>Less antisocial behavior</a:t>
                      </a:r>
                    </a:p>
                    <a:p>
                      <a:pPr marL="285750" marR="0" lvl="2" indent="-285750">
                        <a:lnSpc>
                          <a:spcPct val="100000"/>
                        </a:lnSpc>
                        <a:spcBef>
                          <a:spcPts val="0"/>
                        </a:spcBef>
                        <a:spcAft>
                          <a:spcPts val="0"/>
                        </a:spcAft>
                        <a:buClr>
                          <a:srgbClr val="000000"/>
                        </a:buClr>
                        <a:buFont typeface="Arial"/>
                        <a:buChar char="•"/>
                      </a:pPr>
                      <a:r>
                        <a:rPr lang="en-US" sz="1800" b="0" i="0" u="none" strike="noStrike" noProof="0">
                          <a:solidFill>
                            <a:srgbClr val="444444"/>
                          </a:solidFill>
                          <a:latin typeface="Montserrat"/>
                        </a:rPr>
                        <a:t>Better adjustment</a:t>
                      </a:r>
                    </a:p>
                    <a:p>
                      <a:pPr marL="285750" marR="0" lvl="2" indent="-285750">
                        <a:lnSpc>
                          <a:spcPct val="100000"/>
                        </a:lnSpc>
                        <a:spcBef>
                          <a:spcPts val="0"/>
                        </a:spcBef>
                        <a:spcAft>
                          <a:spcPts val="0"/>
                        </a:spcAft>
                        <a:buClr>
                          <a:srgbClr val="000000"/>
                        </a:buClr>
                        <a:buFont typeface="Arial"/>
                        <a:buChar char="•"/>
                      </a:pPr>
                      <a:r>
                        <a:rPr lang="en-US" sz="1800" b="0" i="0" u="none" strike="noStrike" noProof="0">
                          <a:solidFill>
                            <a:srgbClr val="444444"/>
                          </a:solidFill>
                          <a:latin typeface="Montserrat"/>
                        </a:rPr>
                        <a:t>More compliance</a:t>
                      </a:r>
                    </a:p>
                    <a:p>
                      <a:pPr marL="285750" marR="0" lvl="2" indent="-285750">
                        <a:lnSpc>
                          <a:spcPct val="100000"/>
                        </a:lnSpc>
                        <a:spcBef>
                          <a:spcPts val="0"/>
                        </a:spcBef>
                        <a:spcAft>
                          <a:spcPts val="0"/>
                        </a:spcAft>
                        <a:buClr>
                          <a:srgbClr val="000000"/>
                        </a:buClr>
                        <a:buFont typeface="Arial"/>
                        <a:buChar char="•"/>
                      </a:pPr>
                      <a:r>
                        <a:rPr lang="en-US" sz="1800" b="0" i="0" u="none" strike="noStrike" noProof="0">
                          <a:solidFill>
                            <a:srgbClr val="444444"/>
                          </a:solidFill>
                          <a:latin typeface="Montserrat"/>
                        </a:rPr>
                        <a:t>Great cognitive ability</a:t>
                      </a:r>
                    </a:p>
                    <a:p>
                      <a:pPr marL="285750" marR="0" lvl="2" indent="-285750">
                        <a:lnSpc>
                          <a:spcPct val="100000"/>
                        </a:lnSpc>
                        <a:spcBef>
                          <a:spcPts val="0"/>
                        </a:spcBef>
                        <a:spcAft>
                          <a:spcPts val="0"/>
                        </a:spcAft>
                        <a:buClr>
                          <a:srgbClr val="000000"/>
                        </a:buClr>
                        <a:buFont typeface="Arial"/>
                        <a:buChar char="•"/>
                      </a:pPr>
                      <a:r>
                        <a:rPr lang="en-US" sz="1800" b="0" i="0" u="none" strike="noStrike" noProof="0">
                          <a:solidFill>
                            <a:srgbClr val="444444"/>
                          </a:solidFill>
                          <a:latin typeface="Montserrat"/>
                        </a:rPr>
                        <a:t>More school readiness</a:t>
                      </a:r>
                    </a:p>
                    <a:p>
                      <a:pPr lvl="0">
                        <a:buNone/>
                      </a:pPr>
                      <a:endParaRPr lang="en-US" sz="1800">
                        <a:latin typeface="Montserrat"/>
                      </a:endParaRPr>
                    </a:p>
                  </a:txBody>
                  <a:tcPr>
                    <a:lnL w="12700">
                      <a:solidFill>
                        <a:schemeClr val="tx1"/>
                      </a:solidFill>
                    </a:lnL>
                    <a:lnR w="12700">
                      <a:solidFill>
                        <a:schemeClr val="tx1"/>
                      </a:solidFill>
                    </a:lnR>
                    <a:lnT w="12700">
                      <a:solidFill>
                        <a:schemeClr val="tx1"/>
                      </a:solidFill>
                    </a:lnT>
                    <a:lnB w="12700">
                      <a:solidFill>
                        <a:schemeClr val="tx1"/>
                      </a:solidFill>
                    </a:lnB>
                    <a:noFill/>
                  </a:tcPr>
                </a:tc>
                <a:tc>
                  <a:txBody>
                    <a:bodyPr/>
                    <a:lstStyle/>
                    <a:p>
                      <a:pPr marL="285750" marR="0" lvl="2" indent="-285750">
                        <a:lnSpc>
                          <a:spcPct val="100000"/>
                        </a:lnSpc>
                        <a:spcBef>
                          <a:spcPts val="0"/>
                        </a:spcBef>
                        <a:spcAft>
                          <a:spcPts val="0"/>
                        </a:spcAft>
                        <a:buClr>
                          <a:srgbClr val="000000"/>
                        </a:buClr>
                        <a:buFont typeface="Arial"/>
                        <a:buChar char="•"/>
                      </a:pPr>
                      <a:r>
                        <a:rPr lang="en-US" sz="1800" b="0" i="0" u="none" strike="noStrike" noProof="0">
                          <a:solidFill>
                            <a:srgbClr val="444444"/>
                          </a:solidFill>
                          <a:latin typeface="Montserrat"/>
                        </a:rPr>
                        <a:t>More secure attachment</a:t>
                      </a:r>
                    </a:p>
                    <a:p>
                      <a:pPr marL="285750" marR="0" lvl="2" indent="-285750">
                        <a:lnSpc>
                          <a:spcPct val="100000"/>
                        </a:lnSpc>
                        <a:spcBef>
                          <a:spcPts val="0"/>
                        </a:spcBef>
                        <a:spcAft>
                          <a:spcPts val="0"/>
                        </a:spcAft>
                        <a:buClr>
                          <a:srgbClr val="000000"/>
                        </a:buClr>
                        <a:buFont typeface="Arial"/>
                        <a:buChar char="•"/>
                      </a:pPr>
                      <a:r>
                        <a:rPr lang="en-US" sz="1800" b="0" i="0" u="none" strike="noStrike" noProof="0">
                          <a:solidFill>
                            <a:srgbClr val="444444"/>
                          </a:solidFill>
                          <a:latin typeface="Montserrat"/>
                        </a:rPr>
                        <a:t>Better cognitive and social development</a:t>
                      </a:r>
                    </a:p>
                    <a:p>
                      <a:pPr marL="285750" marR="0" lvl="2" indent="-285750">
                        <a:lnSpc>
                          <a:spcPct val="100000"/>
                        </a:lnSpc>
                        <a:spcBef>
                          <a:spcPts val="0"/>
                        </a:spcBef>
                        <a:spcAft>
                          <a:spcPts val="0"/>
                        </a:spcAft>
                        <a:buClr>
                          <a:srgbClr val="000000"/>
                        </a:buClr>
                        <a:buFont typeface="Arial"/>
                        <a:buChar char="•"/>
                      </a:pPr>
                      <a:r>
                        <a:rPr lang="en-US" sz="1800" b="0" i="0" u="none" strike="noStrike" noProof="0">
                          <a:solidFill>
                            <a:srgbClr val="444444"/>
                          </a:solidFill>
                          <a:latin typeface="Montserrat"/>
                        </a:rPr>
                        <a:t>Better language development</a:t>
                      </a:r>
                    </a:p>
                    <a:p>
                      <a:pPr marL="285750" marR="0" lvl="2" indent="-285750">
                        <a:lnSpc>
                          <a:spcPct val="100000"/>
                        </a:lnSpc>
                        <a:spcBef>
                          <a:spcPts val="0"/>
                        </a:spcBef>
                        <a:spcAft>
                          <a:spcPts val="0"/>
                        </a:spcAft>
                        <a:buClr>
                          <a:srgbClr val="000000"/>
                        </a:buClr>
                        <a:buFont typeface="Arial"/>
                        <a:buChar char="•"/>
                      </a:pPr>
                      <a:r>
                        <a:rPr lang="en-US" sz="1800" b="0" i="0" u="none" strike="noStrike" noProof="0">
                          <a:solidFill>
                            <a:srgbClr val="444444"/>
                          </a:solidFill>
                          <a:latin typeface="Montserrat"/>
                        </a:rPr>
                        <a:t>Fewer behavior problem</a:t>
                      </a:r>
                    </a:p>
                    <a:p>
                      <a:pPr marL="285750" marR="0" lvl="2" indent="-285750">
                        <a:lnSpc>
                          <a:spcPct val="100000"/>
                        </a:lnSpc>
                        <a:spcBef>
                          <a:spcPts val="0"/>
                        </a:spcBef>
                        <a:spcAft>
                          <a:spcPts val="0"/>
                        </a:spcAft>
                        <a:buClr>
                          <a:srgbClr val="000000"/>
                        </a:buClr>
                        <a:buFont typeface="Arial"/>
                        <a:buChar char="•"/>
                      </a:pPr>
                      <a:r>
                        <a:rPr lang="en-US" sz="1800" b="0" i="0" u="none" strike="noStrike" noProof="0">
                          <a:solidFill>
                            <a:srgbClr val="444444"/>
                          </a:solidFill>
                          <a:latin typeface="Montserrat"/>
                        </a:rPr>
                        <a:t>Better emotion regulation and empathy</a:t>
                      </a:r>
                    </a:p>
                    <a:p>
                      <a:pPr lvl="0">
                        <a:buNone/>
                      </a:pPr>
                      <a:endParaRPr lang="en-US" sz="1800">
                        <a:latin typeface="Montserrat"/>
                      </a:endParaRPr>
                    </a:p>
                  </a:txBody>
                  <a:tcPr>
                    <a:lnL w="12700">
                      <a:solidFill>
                        <a:schemeClr val="tx1"/>
                      </a:solidFill>
                    </a:lnL>
                    <a:lnR w="12700">
                      <a:solidFill>
                        <a:schemeClr val="tx1"/>
                      </a:solidFill>
                    </a:lnR>
                    <a:lnT w="12700">
                      <a:solidFill>
                        <a:schemeClr val="tx1"/>
                      </a:solidFill>
                    </a:lnT>
                    <a:lnB w="12700">
                      <a:solidFill>
                        <a:schemeClr val="tx1"/>
                      </a:solidFill>
                    </a:lnB>
                    <a:noFill/>
                  </a:tcPr>
                </a:tc>
                <a:tc>
                  <a:txBody>
                    <a:bodyPr/>
                    <a:lstStyle/>
                    <a:p>
                      <a:pPr marL="285750" marR="0" lvl="2" indent="-285750">
                        <a:lnSpc>
                          <a:spcPct val="100000"/>
                        </a:lnSpc>
                        <a:spcBef>
                          <a:spcPts val="0"/>
                        </a:spcBef>
                        <a:spcAft>
                          <a:spcPts val="0"/>
                        </a:spcAft>
                        <a:buClr>
                          <a:srgbClr val="000000"/>
                        </a:buClr>
                        <a:buFont typeface="Arial"/>
                        <a:buChar char="•"/>
                      </a:pPr>
                      <a:r>
                        <a:rPr lang="en-US" sz="1800" b="0" i="0" u="none" strike="noStrike" noProof="0">
                          <a:solidFill>
                            <a:srgbClr val="444444"/>
                          </a:solidFill>
                          <a:latin typeface="Montserrat"/>
                        </a:rPr>
                        <a:t>Less negativity</a:t>
                      </a:r>
                    </a:p>
                    <a:p>
                      <a:pPr marL="285750" marR="0" lvl="2" indent="-285750">
                        <a:lnSpc>
                          <a:spcPct val="100000"/>
                        </a:lnSpc>
                        <a:spcBef>
                          <a:spcPts val="0"/>
                        </a:spcBef>
                        <a:spcAft>
                          <a:spcPts val="0"/>
                        </a:spcAft>
                        <a:buClr>
                          <a:srgbClr val="000000"/>
                        </a:buClr>
                        <a:buFont typeface="Arial"/>
                        <a:buChar char="•"/>
                      </a:pPr>
                      <a:r>
                        <a:rPr lang="en-US" sz="1800" b="0" i="0" u="none" strike="noStrike" noProof="0">
                          <a:solidFill>
                            <a:srgbClr val="444444"/>
                          </a:solidFill>
                          <a:latin typeface="Montserrat"/>
                        </a:rPr>
                        <a:t>Willingness to try challenging tasks</a:t>
                      </a:r>
                    </a:p>
                    <a:p>
                      <a:pPr marL="285750" marR="0" lvl="2" indent="-285750">
                        <a:lnSpc>
                          <a:spcPct val="100000"/>
                        </a:lnSpc>
                        <a:spcBef>
                          <a:spcPts val="0"/>
                        </a:spcBef>
                        <a:spcAft>
                          <a:spcPts val="0"/>
                        </a:spcAft>
                        <a:buClr>
                          <a:srgbClr val="000000"/>
                        </a:buClr>
                        <a:buFont typeface="Arial"/>
                        <a:buChar char="•"/>
                      </a:pPr>
                      <a:r>
                        <a:rPr lang="en-US" sz="1800" b="0" i="0" u="none" strike="noStrike" noProof="0">
                          <a:solidFill>
                            <a:srgbClr val="444444"/>
                          </a:solidFill>
                          <a:latin typeface="Montserrat"/>
                        </a:rPr>
                        <a:t>Better cognitive and social development</a:t>
                      </a:r>
                    </a:p>
                    <a:p>
                      <a:pPr marL="285750" marR="0" lvl="2" indent="-285750">
                        <a:lnSpc>
                          <a:spcPct val="100000"/>
                        </a:lnSpc>
                        <a:spcBef>
                          <a:spcPts val="0"/>
                        </a:spcBef>
                        <a:spcAft>
                          <a:spcPts val="0"/>
                        </a:spcAft>
                        <a:buClr>
                          <a:srgbClr val="000000"/>
                        </a:buClr>
                        <a:buFont typeface="Arial"/>
                        <a:buChar char="•"/>
                      </a:pPr>
                      <a:r>
                        <a:rPr lang="en-US" sz="1800" b="0" i="0" u="none" strike="noStrike" noProof="0">
                          <a:solidFill>
                            <a:srgbClr val="444444"/>
                          </a:solidFill>
                          <a:latin typeface="Montserrat"/>
                        </a:rPr>
                        <a:t>Better language development</a:t>
                      </a:r>
                      <a:endParaRPr lang="en-US" sz="1800">
                        <a:latin typeface="Montserrat"/>
                      </a:endParaRPr>
                    </a:p>
                  </a:txBody>
                  <a:tcPr>
                    <a:lnL w="12700">
                      <a:solidFill>
                        <a:schemeClr val="tx1"/>
                      </a:solidFill>
                    </a:lnL>
                    <a:lnR w="12700">
                      <a:solidFill>
                        <a:schemeClr val="tx1"/>
                      </a:solidFill>
                    </a:lnR>
                    <a:lnT w="12700">
                      <a:solidFill>
                        <a:schemeClr val="tx1"/>
                      </a:solidFill>
                    </a:lnT>
                    <a:lnB w="12700">
                      <a:solidFill>
                        <a:schemeClr val="tx1"/>
                      </a:solidFill>
                    </a:lnB>
                    <a:noFill/>
                  </a:tcPr>
                </a:tc>
                <a:tc>
                  <a:txBody>
                    <a:bodyPr/>
                    <a:lstStyle/>
                    <a:p>
                      <a:pPr marL="285750" marR="0" lvl="2" indent="-285750">
                        <a:lnSpc>
                          <a:spcPct val="100000"/>
                        </a:lnSpc>
                        <a:spcBef>
                          <a:spcPts val="0"/>
                        </a:spcBef>
                        <a:spcAft>
                          <a:spcPts val="0"/>
                        </a:spcAft>
                        <a:buClr>
                          <a:srgbClr val="000000"/>
                        </a:buClr>
                        <a:buFont typeface="Arial"/>
                        <a:buChar char="•"/>
                      </a:pPr>
                      <a:r>
                        <a:rPr lang="en-US" sz="1800" b="0" i="0" u="none" strike="noStrike" noProof="0">
                          <a:solidFill>
                            <a:srgbClr val="444444"/>
                          </a:solidFill>
                          <a:latin typeface="Montserrat"/>
                        </a:rPr>
                        <a:t>Better cognitive and social development</a:t>
                      </a:r>
                    </a:p>
                    <a:p>
                      <a:pPr marL="285750" marR="0" lvl="2" indent="-285750">
                        <a:lnSpc>
                          <a:spcPct val="100000"/>
                        </a:lnSpc>
                        <a:spcBef>
                          <a:spcPts val="0"/>
                        </a:spcBef>
                        <a:spcAft>
                          <a:spcPts val="0"/>
                        </a:spcAft>
                        <a:buClr>
                          <a:srgbClr val="000000"/>
                        </a:buClr>
                        <a:buFont typeface="Arial"/>
                        <a:buChar char="•"/>
                      </a:pPr>
                      <a:r>
                        <a:rPr lang="en-US" sz="1800" b="0" i="0" u="none" strike="noStrike" noProof="0">
                          <a:solidFill>
                            <a:srgbClr val="444444"/>
                          </a:solidFill>
                          <a:latin typeface="Montserrat"/>
                        </a:rPr>
                        <a:t>Better language development</a:t>
                      </a:r>
                    </a:p>
                    <a:p>
                      <a:pPr marL="285750" marR="0" lvl="2" indent="-285750">
                        <a:lnSpc>
                          <a:spcPct val="100000"/>
                        </a:lnSpc>
                        <a:spcBef>
                          <a:spcPts val="0"/>
                        </a:spcBef>
                        <a:spcAft>
                          <a:spcPts val="0"/>
                        </a:spcAft>
                        <a:buClr>
                          <a:srgbClr val="000000"/>
                        </a:buClr>
                        <a:buFont typeface="Arial"/>
                        <a:buChar char="•"/>
                      </a:pPr>
                      <a:r>
                        <a:rPr lang="en-US" sz="1800" b="0" i="0" u="none" strike="noStrike" noProof="0">
                          <a:solidFill>
                            <a:srgbClr val="444444"/>
                          </a:solidFill>
                          <a:latin typeface="Montserrat"/>
                        </a:rPr>
                        <a:t>More conversation</a:t>
                      </a:r>
                    </a:p>
                    <a:p>
                      <a:pPr marL="285750" marR="0" lvl="2" indent="-285750">
                        <a:lnSpc>
                          <a:spcPct val="100000"/>
                        </a:lnSpc>
                        <a:spcBef>
                          <a:spcPts val="0"/>
                        </a:spcBef>
                        <a:spcAft>
                          <a:spcPts val="0"/>
                        </a:spcAft>
                        <a:buClr>
                          <a:srgbClr val="000000"/>
                        </a:buClr>
                        <a:buFont typeface="Arial"/>
                        <a:buChar char="•"/>
                      </a:pPr>
                      <a:r>
                        <a:rPr lang="en-US" sz="1800" b="0" i="0" u="none" strike="noStrike" noProof="0">
                          <a:solidFill>
                            <a:srgbClr val="444444"/>
                          </a:solidFill>
                          <a:latin typeface="Montserrat"/>
                        </a:rPr>
                        <a:t>More emergent literacy skills</a:t>
                      </a:r>
                    </a:p>
                    <a:p>
                      <a:pPr lvl="0">
                        <a:buNone/>
                      </a:pPr>
                      <a:endParaRPr lang="en-US" sz="1800">
                        <a:latin typeface="Montserrat"/>
                      </a:endParaRPr>
                    </a:p>
                  </a:txBody>
                  <a:tcPr>
                    <a:lnL w="12700">
                      <a:solidFill>
                        <a:schemeClr val="tx1"/>
                      </a:solidFill>
                    </a:lnL>
                    <a:lnR w="12700">
                      <a:solidFill>
                        <a:schemeClr val="tx1"/>
                      </a:solidFill>
                    </a:lnR>
                    <a:lnT w="12700">
                      <a:solidFill>
                        <a:schemeClr val="tx1"/>
                      </a:solidFill>
                    </a:lnT>
                    <a:lnB w="12700">
                      <a:solidFill>
                        <a:schemeClr val="tx1"/>
                      </a:solidFill>
                    </a:lnB>
                    <a:noFill/>
                  </a:tcPr>
                </a:tc>
                <a:extLst>
                  <a:ext uri="{0D108BD9-81ED-4DB2-BD59-A6C34878D82A}">
                    <a16:rowId xmlns:a16="http://schemas.microsoft.com/office/drawing/2014/main" val="2968044001"/>
                  </a:ext>
                </a:extLst>
              </a:tr>
            </a:tbl>
          </a:graphicData>
        </a:graphic>
      </p:graphicFrame>
    </p:spTree>
    <p:extLst>
      <p:ext uri="{BB962C8B-B14F-4D97-AF65-F5344CB8AC3E}">
        <p14:creationId xmlns:p14="http://schemas.microsoft.com/office/powerpoint/2010/main" val="25822412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3363022-C969-41E9-8EB2-E4C94908C1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20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8D1AD6B3-BE88-4CEB-BA17-790657CC47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1C8DA38-A088-CE91-9354-8DEA94DE813E}"/>
              </a:ext>
            </a:extLst>
          </p:cNvPr>
          <p:cNvSpPr>
            <a:spLocks noGrp="1"/>
          </p:cNvSpPr>
          <p:nvPr>
            <p:ph type="title"/>
          </p:nvPr>
        </p:nvSpPr>
        <p:spPr>
          <a:xfrm>
            <a:off x="6487531" y="2775425"/>
            <a:ext cx="4805996" cy="1297115"/>
          </a:xfrm>
        </p:spPr>
        <p:txBody>
          <a:bodyPr vert="horz" lIns="91440" tIns="45720" rIns="91440" bIns="45720" rtlCol="0" anchor="t">
            <a:normAutofit fontScale="90000"/>
          </a:bodyPr>
          <a:lstStyle/>
          <a:p>
            <a:pPr>
              <a:spcBef>
                <a:spcPct val="0"/>
              </a:spcBef>
            </a:pPr>
            <a:r>
              <a:rPr lang="en-US" sz="5400" b="1" kern="1200">
                <a:solidFill>
                  <a:schemeClr val="bg2"/>
                </a:solidFill>
                <a:latin typeface="Montserrat"/>
                <a:ea typeface="+mj-ea"/>
                <a:cs typeface="+mj-cs"/>
              </a:rPr>
              <a:t>10-minute break</a:t>
            </a:r>
          </a:p>
        </p:txBody>
      </p:sp>
      <p:pic>
        <p:nvPicPr>
          <p:cNvPr id="6" name="Graphic 5" descr="Stopwatch">
            <a:extLst>
              <a:ext uri="{FF2B5EF4-FFF2-40B4-BE49-F238E27FC236}">
                <a16:creationId xmlns:a16="http://schemas.microsoft.com/office/drawing/2014/main" id="{2D135C55-F913-D6F6-A328-9DC9B881B517}"/>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40470" y="1815320"/>
            <a:ext cx="4141760" cy="4141760"/>
          </a:xfrm>
          <a:custGeom>
            <a:avLst/>
            <a:gdLst/>
            <a:ahLst/>
            <a:cxnLst/>
            <a:rect l="l" t="t" r="r" b="b"/>
            <a:pathLst>
              <a:path w="4141760" h="4377846">
                <a:moveTo>
                  <a:pt x="0" y="0"/>
                </a:moveTo>
                <a:lnTo>
                  <a:pt x="4141760" y="0"/>
                </a:lnTo>
                <a:lnTo>
                  <a:pt x="4141760" y="4377846"/>
                </a:lnTo>
                <a:lnTo>
                  <a:pt x="0" y="4377846"/>
                </a:lnTo>
                <a:close/>
              </a:path>
            </a:pathLst>
          </a:custGeom>
        </p:spPr>
      </p:pic>
      <p:grpSp>
        <p:nvGrpSpPr>
          <p:cNvPr id="13" name="Group 12">
            <a:extLst>
              <a:ext uri="{FF2B5EF4-FFF2-40B4-BE49-F238E27FC236}">
                <a16:creationId xmlns:a16="http://schemas.microsoft.com/office/drawing/2014/main" id="{89D1390B-7E13-4B4F-9CB2-391063412E5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53" y="-5977"/>
            <a:ext cx="6238675" cy="6863979"/>
            <a:chOff x="305" y="-5977"/>
            <a:chExt cx="6238675" cy="6863979"/>
          </a:xfrm>
        </p:grpSpPr>
        <p:sp>
          <p:nvSpPr>
            <p:cNvPr id="14" name="Freeform: Shape 13">
              <a:extLst>
                <a:ext uri="{FF2B5EF4-FFF2-40B4-BE49-F238E27FC236}">
                  <a16:creationId xmlns:a16="http://schemas.microsoft.com/office/drawing/2014/main" id="{9E720206-AA49-4786-A932-A2650DE091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34854"/>
              <a:ext cx="6028697" cy="6817170"/>
            </a:xfrm>
            <a:custGeom>
              <a:avLst/>
              <a:gdLst>
                <a:gd name="connsiteX0" fmla="*/ 6028697 w 6028697"/>
                <a:gd name="connsiteY0" fmla="*/ 6155323 h 6817170"/>
                <a:gd name="connsiteX1" fmla="*/ 6028697 w 6028697"/>
                <a:gd name="connsiteY1" fmla="*/ 6817170 h 6817170"/>
                <a:gd name="connsiteX2" fmla="*/ 5157862 w 6028697"/>
                <a:gd name="connsiteY2" fmla="*/ 6817170 h 6817170"/>
                <a:gd name="connsiteX3" fmla="*/ 5347156 w 6028697"/>
                <a:gd name="connsiteY3" fmla="*/ 6687553 h 6817170"/>
                <a:gd name="connsiteX4" fmla="*/ 5487470 w 6028697"/>
                <a:gd name="connsiteY4" fmla="*/ 6581714 h 6817170"/>
                <a:gd name="connsiteX5" fmla="*/ 5627642 w 6028697"/>
                <a:gd name="connsiteY5" fmla="*/ 6472328 h 6817170"/>
                <a:gd name="connsiteX6" fmla="*/ 5911392 w 6028697"/>
                <a:gd name="connsiteY6" fmla="*/ 6245328 h 6817170"/>
                <a:gd name="connsiteX7" fmla="*/ 4481066 w 6028697"/>
                <a:gd name="connsiteY7" fmla="*/ 478 h 6817170"/>
                <a:gd name="connsiteX8" fmla="*/ 4672258 w 6028697"/>
                <a:gd name="connsiteY8" fmla="*/ 7519 h 6817170"/>
                <a:gd name="connsiteX9" fmla="*/ 5429869 w 6028697"/>
                <a:gd name="connsiteY9" fmla="*/ 125134 h 6817170"/>
                <a:gd name="connsiteX10" fmla="*/ 5976319 w 6028697"/>
                <a:gd name="connsiteY10" fmla="*/ 314893 h 6817170"/>
                <a:gd name="connsiteX11" fmla="*/ 6028697 w 6028697"/>
                <a:gd name="connsiteY11" fmla="*/ 339901 h 6817170"/>
                <a:gd name="connsiteX12" fmla="*/ 6028697 w 6028697"/>
                <a:gd name="connsiteY12" fmla="*/ 732458 h 6817170"/>
                <a:gd name="connsiteX13" fmla="*/ 5990985 w 6028697"/>
                <a:gd name="connsiteY13" fmla="*/ 712211 h 6817170"/>
                <a:gd name="connsiteX14" fmla="*/ 5341339 w 6028697"/>
                <a:gd name="connsiteY14" fmla="*/ 475281 h 6817170"/>
                <a:gd name="connsiteX15" fmla="*/ 4651969 w 6028697"/>
                <a:gd name="connsiteY15" fmla="*/ 377104 h 6817170"/>
                <a:gd name="connsiteX16" fmla="*/ 3953093 w 6028697"/>
                <a:gd name="connsiteY16" fmla="*/ 402498 h 6817170"/>
                <a:gd name="connsiteX17" fmla="*/ 3267413 w 6028697"/>
                <a:gd name="connsiteY17" fmla="*/ 546643 h 6817170"/>
                <a:gd name="connsiteX18" fmla="*/ 1439498 w 6028697"/>
                <a:gd name="connsiteY18" fmla="*/ 1568141 h 6817170"/>
                <a:gd name="connsiteX19" fmla="*/ 960671 w 6028697"/>
                <a:gd name="connsiteY19" fmla="*/ 2082013 h 6817170"/>
                <a:gd name="connsiteX20" fmla="*/ 581866 w 6028697"/>
                <a:gd name="connsiteY20" fmla="*/ 2672638 h 6817170"/>
                <a:gd name="connsiteX21" fmla="*/ 324789 w 6028697"/>
                <a:gd name="connsiteY21" fmla="*/ 3325262 h 6817170"/>
                <a:gd name="connsiteX22" fmla="*/ 231151 w 6028697"/>
                <a:gd name="connsiteY22" fmla="*/ 4022292 h 6817170"/>
                <a:gd name="connsiteX23" fmla="*/ 270592 w 6028697"/>
                <a:gd name="connsiteY23" fmla="*/ 4362792 h 6817170"/>
                <a:gd name="connsiteX24" fmla="*/ 387213 w 6028697"/>
                <a:gd name="connsiteY24" fmla="*/ 4681585 h 6817170"/>
                <a:gd name="connsiteX25" fmla="*/ 468507 w 6028697"/>
                <a:gd name="connsiteY25" fmla="*/ 4831546 h 6817170"/>
                <a:gd name="connsiteX26" fmla="*/ 561862 w 6028697"/>
                <a:gd name="connsiteY26" fmla="*/ 4976826 h 6817170"/>
                <a:gd name="connsiteX27" fmla="*/ 777511 w 6028697"/>
                <a:gd name="connsiteY27" fmla="*/ 5257597 h 6817170"/>
                <a:gd name="connsiteX28" fmla="*/ 1010895 w 6028697"/>
                <a:gd name="connsiteY28" fmla="*/ 5540494 h 6817170"/>
                <a:gd name="connsiteX29" fmla="*/ 1126948 w 6028697"/>
                <a:gd name="connsiteY29" fmla="*/ 5688186 h 6817170"/>
                <a:gd name="connsiteX30" fmla="*/ 1182706 w 6028697"/>
                <a:gd name="connsiteY30" fmla="*/ 5760543 h 6817170"/>
                <a:gd name="connsiteX31" fmla="*/ 1237327 w 6028697"/>
                <a:gd name="connsiteY31" fmla="*/ 5830060 h 6817170"/>
                <a:gd name="connsiteX32" fmla="*/ 1706649 w 6028697"/>
                <a:gd name="connsiteY32" fmla="*/ 6342797 h 6817170"/>
                <a:gd name="connsiteX33" fmla="*/ 1956207 w 6028697"/>
                <a:gd name="connsiteY33" fmla="*/ 6573484 h 6817170"/>
                <a:gd name="connsiteX34" fmla="*/ 2217681 w 6028697"/>
                <a:gd name="connsiteY34" fmla="*/ 6786297 h 6817170"/>
                <a:gd name="connsiteX35" fmla="*/ 2260820 w 6028697"/>
                <a:gd name="connsiteY35" fmla="*/ 6817170 h 6817170"/>
                <a:gd name="connsiteX36" fmla="*/ 1429497 w 6028697"/>
                <a:gd name="connsiteY36" fmla="*/ 6817170 h 6817170"/>
                <a:gd name="connsiteX37" fmla="*/ 1327275 w 6028697"/>
                <a:gd name="connsiteY37" fmla="*/ 6713800 h 6817170"/>
                <a:gd name="connsiteX38" fmla="*/ 1080556 w 6028697"/>
                <a:gd name="connsiteY38" fmla="*/ 6414443 h 6817170"/>
                <a:gd name="connsiteX39" fmla="*/ 865189 w 6028697"/>
                <a:gd name="connsiteY39" fmla="*/ 6097496 h 6817170"/>
                <a:gd name="connsiteX40" fmla="*/ 814823 w 6028697"/>
                <a:gd name="connsiteY40" fmla="*/ 6016911 h 6817170"/>
                <a:gd name="connsiteX41" fmla="*/ 766729 w 6028697"/>
                <a:gd name="connsiteY41" fmla="*/ 5938453 h 6817170"/>
                <a:gd name="connsiteX42" fmla="*/ 671672 w 6028697"/>
                <a:gd name="connsiteY42" fmla="*/ 5786648 h 6817170"/>
                <a:gd name="connsiteX43" fmla="*/ 474608 w 6028697"/>
                <a:gd name="connsiteY43" fmla="*/ 5474664 h 6817170"/>
                <a:gd name="connsiteX44" fmla="*/ 282652 w 6028697"/>
                <a:gd name="connsiteY44" fmla="*/ 5146508 h 6817170"/>
                <a:gd name="connsiteX45" fmla="*/ 196108 w 6028697"/>
                <a:gd name="connsiteY45" fmla="*/ 4972712 h 6817170"/>
                <a:gd name="connsiteX46" fmla="*/ 122474 w 6028697"/>
                <a:gd name="connsiteY46" fmla="*/ 4791821 h 6817170"/>
                <a:gd name="connsiteX47" fmla="*/ 65724 w 6028697"/>
                <a:gd name="connsiteY47" fmla="*/ 4603129 h 6817170"/>
                <a:gd name="connsiteX48" fmla="*/ 44727 w 6028697"/>
                <a:gd name="connsiteY48" fmla="*/ 4506937 h 6817170"/>
                <a:gd name="connsiteX49" fmla="*/ 35505 w 6028697"/>
                <a:gd name="connsiteY49" fmla="*/ 4458699 h 6817170"/>
                <a:gd name="connsiteX50" fmla="*/ 27845 w 6028697"/>
                <a:gd name="connsiteY50" fmla="*/ 4410320 h 6817170"/>
                <a:gd name="connsiteX51" fmla="*/ 37 w 6028697"/>
                <a:gd name="connsiteY51" fmla="*/ 4022292 h 6817170"/>
                <a:gd name="connsiteX52" fmla="*/ 78777 w 6028697"/>
                <a:gd name="connsiteY52" fmla="*/ 3267236 h 6817170"/>
                <a:gd name="connsiteX53" fmla="*/ 315424 w 6028697"/>
                <a:gd name="connsiteY53" fmla="*/ 2543673 h 6817170"/>
                <a:gd name="connsiteX54" fmla="*/ 1202710 w 6028697"/>
                <a:gd name="connsiteY54" fmla="*/ 1314895 h 6817170"/>
                <a:gd name="connsiteX55" fmla="*/ 1791065 w 6028697"/>
                <a:gd name="connsiteY55" fmla="*/ 833514 h 6817170"/>
                <a:gd name="connsiteX56" fmla="*/ 3908404 w 6028697"/>
                <a:gd name="connsiteY56" fmla="*/ 29794 h 6817170"/>
                <a:gd name="connsiteX57" fmla="*/ 4481066 w 6028697"/>
                <a:gd name="connsiteY57" fmla="*/ 478 h 6817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6028697" h="6817170">
                  <a:moveTo>
                    <a:pt x="6028697" y="6155323"/>
                  </a:moveTo>
                  <a:lnTo>
                    <a:pt x="6028697" y="6817170"/>
                  </a:lnTo>
                  <a:lnTo>
                    <a:pt x="5157862" y="6817170"/>
                  </a:lnTo>
                  <a:lnTo>
                    <a:pt x="5347156" y="6687553"/>
                  </a:lnTo>
                  <a:cubicBezTo>
                    <a:pt x="5394117" y="6653219"/>
                    <a:pt x="5440793" y="6617608"/>
                    <a:pt x="5487470" y="6581714"/>
                  </a:cubicBezTo>
                  <a:cubicBezTo>
                    <a:pt x="5534147" y="6545820"/>
                    <a:pt x="5580966" y="6509358"/>
                    <a:pt x="5627642" y="6472328"/>
                  </a:cubicBezTo>
                  <a:lnTo>
                    <a:pt x="5911392" y="6245328"/>
                  </a:lnTo>
                  <a:close/>
                  <a:moveTo>
                    <a:pt x="4481066" y="478"/>
                  </a:moveTo>
                  <a:cubicBezTo>
                    <a:pt x="4544817" y="1422"/>
                    <a:pt x="4608563" y="3769"/>
                    <a:pt x="4672258" y="7519"/>
                  </a:cubicBezTo>
                  <a:cubicBezTo>
                    <a:pt x="4927973" y="22364"/>
                    <a:pt x="5181687" y="61751"/>
                    <a:pt x="5429869" y="125134"/>
                  </a:cubicBezTo>
                  <a:cubicBezTo>
                    <a:pt x="5617090" y="173104"/>
                    <a:pt x="5799867" y="236595"/>
                    <a:pt x="5976319" y="314893"/>
                  </a:cubicBezTo>
                  <a:lnTo>
                    <a:pt x="6028697" y="339901"/>
                  </a:lnTo>
                  <a:lnTo>
                    <a:pt x="6028697" y="732458"/>
                  </a:lnTo>
                  <a:lnTo>
                    <a:pt x="5990985" y="712211"/>
                  </a:lnTo>
                  <a:cubicBezTo>
                    <a:pt x="5783917" y="609342"/>
                    <a:pt x="5566013" y="529876"/>
                    <a:pt x="5341339" y="475281"/>
                  </a:cubicBezTo>
                  <a:cubicBezTo>
                    <a:pt x="5115233" y="420503"/>
                    <a:pt x="4884375" y="387624"/>
                    <a:pt x="4651969" y="377104"/>
                  </a:cubicBezTo>
                  <a:cubicBezTo>
                    <a:pt x="4418713" y="365171"/>
                    <a:pt x="4184861" y="373670"/>
                    <a:pt x="3953093" y="402498"/>
                  </a:cubicBezTo>
                  <a:cubicBezTo>
                    <a:pt x="3721001" y="431832"/>
                    <a:pt x="3491675" y="480040"/>
                    <a:pt x="3267413" y="546643"/>
                  </a:cubicBezTo>
                  <a:cubicBezTo>
                    <a:pt x="2591323" y="750761"/>
                    <a:pt x="1967642" y="1099289"/>
                    <a:pt x="1439498" y="1568141"/>
                  </a:cubicBezTo>
                  <a:cubicBezTo>
                    <a:pt x="1265589" y="1725523"/>
                    <a:pt x="1105393" y="1897434"/>
                    <a:pt x="960671" y="2082013"/>
                  </a:cubicBezTo>
                  <a:cubicBezTo>
                    <a:pt x="815775" y="2266294"/>
                    <a:pt x="688923" y="2464081"/>
                    <a:pt x="581866" y="2672638"/>
                  </a:cubicBezTo>
                  <a:cubicBezTo>
                    <a:pt x="473765" y="2880669"/>
                    <a:pt x="387610" y="3099397"/>
                    <a:pt x="324789" y="3325262"/>
                  </a:cubicBezTo>
                  <a:cubicBezTo>
                    <a:pt x="262714" y="3552403"/>
                    <a:pt x="231223" y="3786822"/>
                    <a:pt x="231151" y="4022292"/>
                  </a:cubicBezTo>
                  <a:cubicBezTo>
                    <a:pt x="231413" y="4136912"/>
                    <a:pt x="244645" y="4251136"/>
                    <a:pt x="270592" y="4362792"/>
                  </a:cubicBezTo>
                  <a:cubicBezTo>
                    <a:pt x="297885" y="4472943"/>
                    <a:pt x="336983" y="4579833"/>
                    <a:pt x="387213" y="4681585"/>
                  </a:cubicBezTo>
                  <a:cubicBezTo>
                    <a:pt x="412042" y="4732517"/>
                    <a:pt x="439423" y="4782457"/>
                    <a:pt x="468507" y="4831546"/>
                  </a:cubicBezTo>
                  <a:cubicBezTo>
                    <a:pt x="497591" y="4880636"/>
                    <a:pt x="529230" y="4929015"/>
                    <a:pt x="561862" y="4976826"/>
                  </a:cubicBezTo>
                  <a:cubicBezTo>
                    <a:pt x="627975" y="5072166"/>
                    <a:pt x="701466" y="5164668"/>
                    <a:pt x="777511" y="5257597"/>
                  </a:cubicBezTo>
                  <a:cubicBezTo>
                    <a:pt x="853556" y="5350524"/>
                    <a:pt x="933574" y="5443594"/>
                    <a:pt x="1010895" y="5540494"/>
                  </a:cubicBezTo>
                  <a:cubicBezTo>
                    <a:pt x="1049957" y="5588732"/>
                    <a:pt x="1088642" y="5637963"/>
                    <a:pt x="1126948" y="5688186"/>
                  </a:cubicBezTo>
                  <a:lnTo>
                    <a:pt x="1182706" y="5760543"/>
                  </a:lnTo>
                  <a:cubicBezTo>
                    <a:pt x="1201007" y="5783669"/>
                    <a:pt x="1218458" y="5807503"/>
                    <a:pt x="1237327" y="5830060"/>
                  </a:cubicBezTo>
                  <a:cubicBezTo>
                    <a:pt x="1383714" y="6009916"/>
                    <a:pt x="1540413" y="6181116"/>
                    <a:pt x="1706649" y="6342797"/>
                  </a:cubicBezTo>
                  <a:cubicBezTo>
                    <a:pt x="1788084" y="6422531"/>
                    <a:pt x="1871265" y="6499427"/>
                    <a:pt x="1956207" y="6573484"/>
                  </a:cubicBezTo>
                  <a:cubicBezTo>
                    <a:pt x="2041332" y="6647402"/>
                    <a:pt x="2127733" y="6718907"/>
                    <a:pt x="2217681" y="6786297"/>
                  </a:cubicBezTo>
                  <a:lnTo>
                    <a:pt x="2260820" y="6817170"/>
                  </a:lnTo>
                  <a:lnTo>
                    <a:pt x="1429497" y="6817170"/>
                  </a:lnTo>
                  <a:lnTo>
                    <a:pt x="1327275" y="6713800"/>
                  </a:lnTo>
                  <a:cubicBezTo>
                    <a:pt x="1239186" y="6618984"/>
                    <a:pt x="1156797" y="6519019"/>
                    <a:pt x="1080556" y="6414443"/>
                  </a:cubicBezTo>
                  <a:cubicBezTo>
                    <a:pt x="1004653" y="6310734"/>
                    <a:pt x="932439" y="6205177"/>
                    <a:pt x="865189" y="6097496"/>
                  </a:cubicBezTo>
                  <a:cubicBezTo>
                    <a:pt x="847881" y="6070823"/>
                    <a:pt x="831565" y="6043725"/>
                    <a:pt x="814823" y="6016911"/>
                  </a:cubicBezTo>
                  <a:lnTo>
                    <a:pt x="766729" y="5938453"/>
                  </a:lnTo>
                  <a:cubicBezTo>
                    <a:pt x="735941" y="5887947"/>
                    <a:pt x="703878" y="5837581"/>
                    <a:pt x="671672" y="5786648"/>
                  </a:cubicBezTo>
                  <a:lnTo>
                    <a:pt x="474608" y="5474664"/>
                  </a:lnTo>
                  <a:cubicBezTo>
                    <a:pt x="408778" y="5368968"/>
                    <a:pt x="343516" y="5260008"/>
                    <a:pt x="282652" y="5146508"/>
                  </a:cubicBezTo>
                  <a:cubicBezTo>
                    <a:pt x="252290" y="5089759"/>
                    <a:pt x="223065" y="5032015"/>
                    <a:pt x="196108" y="4972712"/>
                  </a:cubicBezTo>
                  <a:cubicBezTo>
                    <a:pt x="169152" y="4913408"/>
                    <a:pt x="144607" y="4853111"/>
                    <a:pt x="122474" y="4791821"/>
                  </a:cubicBezTo>
                  <a:cubicBezTo>
                    <a:pt x="100342" y="4730532"/>
                    <a:pt x="81757" y="4666830"/>
                    <a:pt x="65724" y="4603129"/>
                  </a:cubicBezTo>
                  <a:cubicBezTo>
                    <a:pt x="58205" y="4571064"/>
                    <a:pt x="50828" y="4539143"/>
                    <a:pt x="44727" y="4506937"/>
                  </a:cubicBezTo>
                  <a:lnTo>
                    <a:pt x="35505" y="4458699"/>
                  </a:lnTo>
                  <a:lnTo>
                    <a:pt x="27845" y="4410320"/>
                  </a:lnTo>
                  <a:cubicBezTo>
                    <a:pt x="8635" y="4281881"/>
                    <a:pt x="-661" y="4152150"/>
                    <a:pt x="37" y="4022292"/>
                  </a:cubicBezTo>
                  <a:cubicBezTo>
                    <a:pt x="712" y="3768592"/>
                    <a:pt x="27094" y="3515615"/>
                    <a:pt x="78777" y="3267236"/>
                  </a:cubicBezTo>
                  <a:cubicBezTo>
                    <a:pt x="130048" y="3017876"/>
                    <a:pt x="209439" y="2775142"/>
                    <a:pt x="315424" y="2543673"/>
                  </a:cubicBezTo>
                  <a:cubicBezTo>
                    <a:pt x="528236" y="2081161"/>
                    <a:pt x="838234" y="1667312"/>
                    <a:pt x="1202710" y="1314895"/>
                  </a:cubicBezTo>
                  <a:cubicBezTo>
                    <a:pt x="1385514" y="1138814"/>
                    <a:pt x="1582282" y="977831"/>
                    <a:pt x="1791065" y="833514"/>
                  </a:cubicBezTo>
                  <a:cubicBezTo>
                    <a:pt x="2420037" y="395614"/>
                    <a:pt x="3147288" y="119557"/>
                    <a:pt x="3908404" y="29794"/>
                  </a:cubicBezTo>
                  <a:cubicBezTo>
                    <a:pt x="4098509" y="7429"/>
                    <a:pt x="4289811" y="-2355"/>
                    <a:pt x="4481066" y="478"/>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C72F6EE6-EDE9-45A5-8F6D-02B9B7CB2C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1"/>
              <a:ext cx="6165116" cy="6858001"/>
            </a:xfrm>
            <a:custGeom>
              <a:avLst/>
              <a:gdLst>
                <a:gd name="connsiteX0" fmla="*/ 6264586 w 6264586"/>
                <a:gd name="connsiteY0" fmla="*/ 6646464 h 6858001"/>
                <a:gd name="connsiteX1" fmla="*/ 6264586 w 6264586"/>
                <a:gd name="connsiteY1" fmla="*/ 6858001 h 6858001"/>
                <a:gd name="connsiteX2" fmla="*/ 5997170 w 6264586"/>
                <a:gd name="connsiteY2" fmla="*/ 6858001 h 6858001"/>
                <a:gd name="connsiteX3" fmla="*/ 6121512 w 6264586"/>
                <a:gd name="connsiteY3" fmla="*/ 6761029 h 6858001"/>
                <a:gd name="connsiteX4" fmla="*/ 2693206 w 6264586"/>
                <a:gd name="connsiteY4" fmla="*/ 0 h 6858001"/>
                <a:gd name="connsiteX5" fmla="*/ 5872285 w 6264586"/>
                <a:gd name="connsiteY5" fmla="*/ 0 h 6858001"/>
                <a:gd name="connsiteX6" fmla="*/ 6024875 w 6264586"/>
                <a:gd name="connsiteY6" fmla="*/ 68385 h 6858001"/>
                <a:gd name="connsiteX7" fmla="*/ 6206432 w 6264586"/>
                <a:gd name="connsiteY7" fmla="*/ 162336 h 6858001"/>
                <a:gd name="connsiteX8" fmla="*/ 6264586 w 6264586"/>
                <a:gd name="connsiteY8" fmla="*/ 196704 h 6858001"/>
                <a:gd name="connsiteX9" fmla="*/ 6264586 w 6264586"/>
                <a:gd name="connsiteY9" fmla="*/ 537242 h 6858001"/>
                <a:gd name="connsiteX10" fmla="*/ 6230189 w 6264586"/>
                <a:gd name="connsiteY10" fmla="*/ 517260 h 6858001"/>
                <a:gd name="connsiteX11" fmla="*/ 5540536 w 6264586"/>
                <a:gd name="connsiteY11" fmla="*/ 249543 h 6858001"/>
                <a:gd name="connsiteX12" fmla="*/ 5178896 w 6264586"/>
                <a:gd name="connsiteY12" fmla="*/ 178606 h 6858001"/>
                <a:gd name="connsiteX13" fmla="*/ 4814279 w 6264586"/>
                <a:gd name="connsiteY13" fmla="*/ 146683 h 6858001"/>
                <a:gd name="connsiteX14" fmla="*/ 4655095 w 6264586"/>
                <a:gd name="connsiteY14" fmla="*/ 143421 h 6858001"/>
                <a:gd name="connsiteX15" fmla="*/ 4081069 w 6264586"/>
                <a:gd name="connsiteY15" fmla="*/ 185983 h 6858001"/>
                <a:gd name="connsiteX16" fmla="*/ 3720566 w 6264586"/>
                <a:gd name="connsiteY16" fmla="*/ 256921 h 6858001"/>
                <a:gd name="connsiteX17" fmla="*/ 3365879 w 6264586"/>
                <a:gd name="connsiteY17" fmla="*/ 357651 h 6858001"/>
                <a:gd name="connsiteX18" fmla="*/ 3020555 w 6264586"/>
                <a:gd name="connsiteY18" fmla="*/ 486190 h 6858001"/>
                <a:gd name="connsiteX19" fmla="*/ 2685163 w 6264586"/>
                <a:gd name="connsiteY19" fmla="*/ 641542 h 6858001"/>
                <a:gd name="connsiteX20" fmla="*/ 2047720 w 6264586"/>
                <a:gd name="connsiteY20" fmla="*/ 1025030 h 6858001"/>
                <a:gd name="connsiteX21" fmla="*/ 1897333 w 6264586"/>
                <a:gd name="connsiteY21" fmla="*/ 1134983 h 6858001"/>
                <a:gd name="connsiteX22" fmla="*/ 1835758 w 6264586"/>
                <a:gd name="connsiteY22" fmla="*/ 1182227 h 6858001"/>
                <a:gd name="connsiteX23" fmla="*/ 1823273 w 6264586"/>
                <a:gd name="connsiteY23" fmla="*/ 1192016 h 6858001"/>
                <a:gd name="connsiteX24" fmla="*/ 1750918 w 6264586"/>
                <a:gd name="connsiteY24" fmla="*/ 1249760 h 6858001"/>
                <a:gd name="connsiteX25" fmla="*/ 1469297 w 6264586"/>
                <a:gd name="connsiteY25" fmla="*/ 1496906 h 6858001"/>
                <a:gd name="connsiteX26" fmla="*/ 967769 w 6264586"/>
                <a:gd name="connsiteY26" fmla="*/ 2056602 h 6858001"/>
                <a:gd name="connsiteX27" fmla="*/ 754105 w 6264586"/>
                <a:gd name="connsiteY27" fmla="*/ 2368727 h 6858001"/>
                <a:gd name="connsiteX28" fmla="*/ 572364 w 6264586"/>
                <a:gd name="connsiteY28" fmla="*/ 2701140 h 6858001"/>
                <a:gd name="connsiteX29" fmla="*/ 532497 w 6264586"/>
                <a:gd name="connsiteY29" fmla="*/ 2786265 h 6858001"/>
                <a:gd name="connsiteX30" fmla="*/ 512918 w 6264586"/>
                <a:gd name="connsiteY30" fmla="*/ 2828827 h 6858001"/>
                <a:gd name="connsiteX31" fmla="*/ 494475 w 6264586"/>
                <a:gd name="connsiteY31" fmla="*/ 2872240 h 6858001"/>
                <a:gd name="connsiteX32" fmla="*/ 491637 w 6264586"/>
                <a:gd name="connsiteY32" fmla="*/ 2878908 h 6858001"/>
                <a:gd name="connsiteX33" fmla="*/ 459290 w 6264586"/>
                <a:gd name="connsiteY33" fmla="*/ 2959635 h 6858001"/>
                <a:gd name="connsiteX34" fmla="*/ 446805 w 6264586"/>
                <a:gd name="connsiteY34" fmla="*/ 2992408 h 6858001"/>
                <a:gd name="connsiteX35" fmla="*/ 426090 w 6264586"/>
                <a:gd name="connsiteY35" fmla="*/ 3049158 h 6858001"/>
                <a:gd name="connsiteX36" fmla="*/ 426090 w 6264586"/>
                <a:gd name="connsiteY36" fmla="*/ 3049867 h 6858001"/>
                <a:gd name="connsiteX37" fmla="*/ 318124 w 6264586"/>
                <a:gd name="connsiteY37" fmla="*/ 3414202 h 6858001"/>
                <a:gd name="connsiteX38" fmla="*/ 230729 w 6264586"/>
                <a:gd name="connsiteY38" fmla="*/ 4169260 h 6858001"/>
                <a:gd name="connsiteX39" fmla="*/ 268893 w 6264586"/>
                <a:gd name="connsiteY39" fmla="*/ 4544236 h 6858001"/>
                <a:gd name="connsiteX40" fmla="*/ 379840 w 6264586"/>
                <a:gd name="connsiteY40" fmla="*/ 4900056 h 6858001"/>
                <a:gd name="connsiteX41" fmla="*/ 406512 w 6264586"/>
                <a:gd name="connsiteY41" fmla="*/ 4960211 h 6858001"/>
                <a:gd name="connsiteX42" fmla="*/ 417862 w 6264586"/>
                <a:gd name="connsiteY42" fmla="*/ 4984613 h 6858001"/>
                <a:gd name="connsiteX43" fmla="*/ 428077 w 6264586"/>
                <a:gd name="connsiteY43" fmla="*/ 5005043 h 6858001"/>
                <a:gd name="connsiteX44" fmla="*/ 460140 w 6264586"/>
                <a:gd name="connsiteY44" fmla="*/ 5067327 h 6858001"/>
                <a:gd name="connsiteX45" fmla="*/ 555197 w 6264586"/>
                <a:gd name="connsiteY45" fmla="*/ 5229773 h 6858001"/>
                <a:gd name="connsiteX46" fmla="*/ 660611 w 6264586"/>
                <a:gd name="connsiteY46" fmla="*/ 5387396 h 6858001"/>
                <a:gd name="connsiteX47" fmla="*/ 774110 w 6264586"/>
                <a:gd name="connsiteY47" fmla="*/ 5542182 h 6858001"/>
                <a:gd name="connsiteX48" fmla="*/ 917829 w 6264586"/>
                <a:gd name="connsiteY48" fmla="*/ 5727896 h 6858001"/>
                <a:gd name="connsiteX49" fmla="*/ 1012885 w 6264586"/>
                <a:gd name="connsiteY49" fmla="*/ 5849767 h 6858001"/>
                <a:gd name="connsiteX50" fmla="*/ 1133053 w 6264586"/>
                <a:gd name="connsiteY50" fmla="*/ 6006822 h 6858001"/>
                <a:gd name="connsiteX51" fmla="*/ 1194343 w 6264586"/>
                <a:gd name="connsiteY51" fmla="*/ 6090245 h 6858001"/>
                <a:gd name="connsiteX52" fmla="*/ 1249390 w 6264586"/>
                <a:gd name="connsiteY52" fmla="*/ 6165155 h 6858001"/>
                <a:gd name="connsiteX53" fmla="*/ 1345724 w 6264586"/>
                <a:gd name="connsiteY53" fmla="*/ 6292132 h 6858001"/>
                <a:gd name="connsiteX54" fmla="*/ 1364310 w 6264586"/>
                <a:gd name="connsiteY54" fmla="*/ 6316251 h 6858001"/>
                <a:gd name="connsiteX55" fmla="*/ 1373673 w 6264586"/>
                <a:gd name="connsiteY55" fmla="*/ 6327885 h 6858001"/>
                <a:gd name="connsiteX56" fmla="*/ 1484619 w 6264586"/>
                <a:gd name="connsiteY56" fmla="*/ 6462240 h 6858001"/>
                <a:gd name="connsiteX57" fmla="*/ 1739000 w 6264586"/>
                <a:gd name="connsiteY57" fmla="*/ 6737335 h 6858001"/>
                <a:gd name="connsiteX58" fmla="*/ 1866801 w 6264586"/>
                <a:gd name="connsiteY58" fmla="*/ 6858001 h 6858001"/>
                <a:gd name="connsiteX59" fmla="*/ 1144149 w 6264586"/>
                <a:gd name="connsiteY59" fmla="*/ 6858001 h 6858001"/>
                <a:gd name="connsiteX60" fmla="*/ 1058349 w 6264586"/>
                <a:gd name="connsiteY60" fmla="*/ 6766452 h 6858001"/>
                <a:gd name="connsiteX61" fmla="*/ 580309 w 6264586"/>
                <a:gd name="connsiteY61" fmla="*/ 6105000 h 6858001"/>
                <a:gd name="connsiteX62" fmla="*/ 1 w 6264586"/>
                <a:gd name="connsiteY62" fmla="*/ 3960094 h 6858001"/>
                <a:gd name="connsiteX63" fmla="*/ 2599292 w 6264586"/>
                <a:gd name="connsiteY63" fmla="*/ 3705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6264586" h="6858001">
                  <a:moveTo>
                    <a:pt x="6264586" y="6646464"/>
                  </a:moveTo>
                  <a:lnTo>
                    <a:pt x="6264586" y="6858001"/>
                  </a:lnTo>
                  <a:lnTo>
                    <a:pt x="5997170" y="6858001"/>
                  </a:lnTo>
                  <a:lnTo>
                    <a:pt x="6121512" y="6761029"/>
                  </a:lnTo>
                  <a:close/>
                  <a:moveTo>
                    <a:pt x="2693206" y="0"/>
                  </a:moveTo>
                  <a:lnTo>
                    <a:pt x="5872285" y="0"/>
                  </a:lnTo>
                  <a:lnTo>
                    <a:pt x="6024875" y="68385"/>
                  </a:lnTo>
                  <a:cubicBezTo>
                    <a:pt x="6086250" y="97989"/>
                    <a:pt x="6146793" y="129318"/>
                    <a:pt x="6206432" y="162336"/>
                  </a:cubicBezTo>
                  <a:lnTo>
                    <a:pt x="6264586" y="196704"/>
                  </a:lnTo>
                  <a:lnTo>
                    <a:pt x="6264586" y="537242"/>
                  </a:lnTo>
                  <a:lnTo>
                    <a:pt x="6230189" y="517260"/>
                  </a:lnTo>
                  <a:cubicBezTo>
                    <a:pt x="6012226" y="399931"/>
                    <a:pt x="5780573" y="310008"/>
                    <a:pt x="5540536" y="249543"/>
                  </a:cubicBezTo>
                  <a:cubicBezTo>
                    <a:pt x="5421375" y="219324"/>
                    <a:pt x="5300641" y="195644"/>
                    <a:pt x="5178896" y="178606"/>
                  </a:cubicBezTo>
                  <a:cubicBezTo>
                    <a:pt x="5057977" y="161840"/>
                    <a:pt x="4936276" y="151186"/>
                    <a:pt x="4814279" y="146683"/>
                  </a:cubicBezTo>
                  <a:cubicBezTo>
                    <a:pt x="4761501" y="144556"/>
                    <a:pt x="4708015" y="143421"/>
                    <a:pt x="4655095" y="143421"/>
                  </a:cubicBezTo>
                  <a:cubicBezTo>
                    <a:pt x="4462968" y="143573"/>
                    <a:pt x="4271111" y="157799"/>
                    <a:pt x="4081069" y="185983"/>
                  </a:cubicBezTo>
                  <a:cubicBezTo>
                    <a:pt x="3956361" y="205703"/>
                    <a:pt x="3835058" y="229396"/>
                    <a:pt x="3720566" y="256921"/>
                  </a:cubicBezTo>
                  <a:cubicBezTo>
                    <a:pt x="3596708" y="286714"/>
                    <a:pt x="3477677" y="320905"/>
                    <a:pt x="3365879" y="357651"/>
                  </a:cubicBezTo>
                  <a:cubicBezTo>
                    <a:pt x="3249257" y="395958"/>
                    <a:pt x="3133487" y="438945"/>
                    <a:pt x="3020555" y="486190"/>
                  </a:cubicBezTo>
                  <a:cubicBezTo>
                    <a:pt x="2907623" y="533434"/>
                    <a:pt x="2794832" y="585786"/>
                    <a:pt x="2685163" y="641542"/>
                  </a:cubicBezTo>
                  <a:cubicBezTo>
                    <a:pt x="2463995" y="754348"/>
                    <a:pt x="2250998" y="882488"/>
                    <a:pt x="2047720" y="1025030"/>
                  </a:cubicBezTo>
                  <a:cubicBezTo>
                    <a:pt x="2006151" y="1054399"/>
                    <a:pt x="1951528" y="1093415"/>
                    <a:pt x="1897333" y="1134983"/>
                  </a:cubicBezTo>
                  <a:cubicBezTo>
                    <a:pt x="1876761" y="1150164"/>
                    <a:pt x="1855905" y="1166479"/>
                    <a:pt x="1835758" y="1182227"/>
                  </a:cubicBezTo>
                  <a:lnTo>
                    <a:pt x="1823273" y="1192016"/>
                  </a:lnTo>
                  <a:cubicBezTo>
                    <a:pt x="1797027" y="1211879"/>
                    <a:pt x="1772057" y="1232309"/>
                    <a:pt x="1750918" y="1249760"/>
                  </a:cubicBezTo>
                  <a:cubicBezTo>
                    <a:pt x="1645931" y="1335737"/>
                    <a:pt x="1554422" y="1416605"/>
                    <a:pt x="1469297" y="1496906"/>
                  </a:cubicBezTo>
                  <a:cubicBezTo>
                    <a:pt x="1286595" y="1668957"/>
                    <a:pt x="1118818" y="1856190"/>
                    <a:pt x="967769" y="2056602"/>
                  </a:cubicBezTo>
                  <a:cubicBezTo>
                    <a:pt x="890731" y="2159603"/>
                    <a:pt x="818800" y="2264590"/>
                    <a:pt x="754105" y="2368727"/>
                  </a:cubicBezTo>
                  <a:cubicBezTo>
                    <a:pt x="681749" y="2488328"/>
                    <a:pt x="622304" y="2596720"/>
                    <a:pt x="572364" y="2701140"/>
                  </a:cubicBezTo>
                  <a:cubicBezTo>
                    <a:pt x="557609" y="2730507"/>
                    <a:pt x="543989" y="2760443"/>
                    <a:pt x="532497" y="2786265"/>
                  </a:cubicBezTo>
                  <a:lnTo>
                    <a:pt x="512918" y="2828827"/>
                  </a:lnTo>
                  <a:lnTo>
                    <a:pt x="494475" y="2872240"/>
                  </a:lnTo>
                  <a:lnTo>
                    <a:pt x="491637" y="2878908"/>
                  </a:lnTo>
                  <a:cubicBezTo>
                    <a:pt x="480146" y="2906575"/>
                    <a:pt x="469220" y="2932821"/>
                    <a:pt x="459290" y="2959635"/>
                  </a:cubicBezTo>
                  <a:cubicBezTo>
                    <a:pt x="455176" y="2970559"/>
                    <a:pt x="451060" y="2981484"/>
                    <a:pt x="446805" y="2992408"/>
                  </a:cubicBezTo>
                  <a:cubicBezTo>
                    <a:pt x="439427" y="3012412"/>
                    <a:pt x="432333" y="3030572"/>
                    <a:pt x="426090" y="3049158"/>
                  </a:cubicBezTo>
                  <a:lnTo>
                    <a:pt x="426090" y="3049867"/>
                  </a:lnTo>
                  <a:cubicBezTo>
                    <a:pt x="383010" y="3169099"/>
                    <a:pt x="346959" y="3290756"/>
                    <a:pt x="318124" y="3414202"/>
                  </a:cubicBezTo>
                  <a:cubicBezTo>
                    <a:pt x="260107" y="3661703"/>
                    <a:pt x="230780" y="3915049"/>
                    <a:pt x="230729" y="4169260"/>
                  </a:cubicBezTo>
                  <a:cubicBezTo>
                    <a:pt x="231621" y="4295173"/>
                    <a:pt x="244398" y="4420719"/>
                    <a:pt x="268893" y="4544236"/>
                  </a:cubicBezTo>
                  <a:cubicBezTo>
                    <a:pt x="293708" y="4666304"/>
                    <a:pt x="330882" y="4785521"/>
                    <a:pt x="379840" y="4900056"/>
                  </a:cubicBezTo>
                  <a:cubicBezTo>
                    <a:pt x="387926" y="4919919"/>
                    <a:pt x="397006" y="4939498"/>
                    <a:pt x="406512" y="4960211"/>
                  </a:cubicBezTo>
                  <a:cubicBezTo>
                    <a:pt x="410343" y="4968299"/>
                    <a:pt x="414173" y="4976385"/>
                    <a:pt x="417862" y="4984613"/>
                  </a:cubicBezTo>
                  <a:lnTo>
                    <a:pt x="428077" y="5005043"/>
                  </a:lnTo>
                  <a:cubicBezTo>
                    <a:pt x="438860" y="5026751"/>
                    <a:pt x="449075" y="5047181"/>
                    <a:pt x="460140" y="5067327"/>
                  </a:cubicBezTo>
                  <a:cubicBezTo>
                    <a:pt x="485536" y="5116273"/>
                    <a:pt x="514763" y="5165789"/>
                    <a:pt x="555197" y="5229773"/>
                  </a:cubicBezTo>
                  <a:cubicBezTo>
                    <a:pt x="586836" y="5280282"/>
                    <a:pt x="620318" y="5329511"/>
                    <a:pt x="660611" y="5387396"/>
                  </a:cubicBezTo>
                  <a:cubicBezTo>
                    <a:pt x="698065" y="5440741"/>
                    <a:pt x="737223" y="5493094"/>
                    <a:pt x="774110" y="5542182"/>
                  </a:cubicBezTo>
                  <a:cubicBezTo>
                    <a:pt x="821070" y="5604324"/>
                    <a:pt x="870301" y="5667173"/>
                    <a:pt x="917829" y="5727896"/>
                  </a:cubicBezTo>
                  <a:cubicBezTo>
                    <a:pt x="949042" y="5767762"/>
                    <a:pt x="979828" y="5807063"/>
                    <a:pt x="1012885" y="5849767"/>
                  </a:cubicBezTo>
                  <a:cubicBezTo>
                    <a:pt x="1045942" y="5892471"/>
                    <a:pt x="1089497" y="5948796"/>
                    <a:pt x="1133053" y="6006822"/>
                  </a:cubicBezTo>
                  <a:cubicBezTo>
                    <a:pt x="1153624" y="6034345"/>
                    <a:pt x="1175332" y="6063998"/>
                    <a:pt x="1194343" y="6090245"/>
                  </a:cubicBezTo>
                  <a:cubicBezTo>
                    <a:pt x="1213355" y="6116491"/>
                    <a:pt x="1231372" y="6141178"/>
                    <a:pt x="1249390" y="6165155"/>
                  </a:cubicBezTo>
                  <a:cubicBezTo>
                    <a:pt x="1280461" y="6208000"/>
                    <a:pt x="1313659" y="6250847"/>
                    <a:pt x="1345724" y="6292132"/>
                  </a:cubicBezTo>
                  <a:lnTo>
                    <a:pt x="1364310" y="6316251"/>
                  </a:lnTo>
                  <a:lnTo>
                    <a:pt x="1373673" y="6327885"/>
                  </a:lnTo>
                  <a:cubicBezTo>
                    <a:pt x="1409566" y="6372433"/>
                    <a:pt x="1446738" y="6418542"/>
                    <a:pt x="1484619" y="6462240"/>
                  </a:cubicBezTo>
                  <a:cubicBezTo>
                    <a:pt x="1567899" y="6559850"/>
                    <a:pt x="1653876" y="6652211"/>
                    <a:pt x="1739000" y="6737335"/>
                  </a:cubicBezTo>
                  <a:lnTo>
                    <a:pt x="1866801" y="6858001"/>
                  </a:lnTo>
                  <a:lnTo>
                    <a:pt x="1144149" y="6858001"/>
                  </a:lnTo>
                  <a:lnTo>
                    <a:pt x="1058349" y="6766452"/>
                  </a:lnTo>
                  <a:cubicBezTo>
                    <a:pt x="878978" y="6562465"/>
                    <a:pt x="718756" y="6341104"/>
                    <a:pt x="580309" y="6105000"/>
                  </a:cubicBezTo>
                  <a:cubicBezTo>
                    <a:pt x="200401" y="5454007"/>
                    <a:pt x="146" y="4713831"/>
                    <a:pt x="1" y="3960094"/>
                  </a:cubicBezTo>
                  <a:cubicBezTo>
                    <a:pt x="-335" y="2196754"/>
                    <a:pt x="1071479" y="683605"/>
                    <a:pt x="2599292" y="3705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C093DC50-3BD7-46B1-A300-CD207E152F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5977"/>
              <a:ext cx="6238675" cy="6858001"/>
            </a:xfrm>
            <a:custGeom>
              <a:avLst/>
              <a:gdLst>
                <a:gd name="connsiteX0" fmla="*/ 6264586 w 6264586"/>
                <a:gd name="connsiteY0" fmla="*/ 6646464 h 6858001"/>
                <a:gd name="connsiteX1" fmla="*/ 6264586 w 6264586"/>
                <a:gd name="connsiteY1" fmla="*/ 6858001 h 6858001"/>
                <a:gd name="connsiteX2" fmla="*/ 5997170 w 6264586"/>
                <a:gd name="connsiteY2" fmla="*/ 6858001 h 6858001"/>
                <a:gd name="connsiteX3" fmla="*/ 6121512 w 6264586"/>
                <a:gd name="connsiteY3" fmla="*/ 6761029 h 6858001"/>
                <a:gd name="connsiteX4" fmla="*/ 2693206 w 6264586"/>
                <a:gd name="connsiteY4" fmla="*/ 0 h 6858001"/>
                <a:gd name="connsiteX5" fmla="*/ 5872285 w 6264586"/>
                <a:gd name="connsiteY5" fmla="*/ 0 h 6858001"/>
                <a:gd name="connsiteX6" fmla="*/ 6024875 w 6264586"/>
                <a:gd name="connsiteY6" fmla="*/ 68385 h 6858001"/>
                <a:gd name="connsiteX7" fmla="*/ 6206432 w 6264586"/>
                <a:gd name="connsiteY7" fmla="*/ 162336 h 6858001"/>
                <a:gd name="connsiteX8" fmla="*/ 6264586 w 6264586"/>
                <a:gd name="connsiteY8" fmla="*/ 196704 h 6858001"/>
                <a:gd name="connsiteX9" fmla="*/ 6264586 w 6264586"/>
                <a:gd name="connsiteY9" fmla="*/ 537242 h 6858001"/>
                <a:gd name="connsiteX10" fmla="*/ 6230189 w 6264586"/>
                <a:gd name="connsiteY10" fmla="*/ 517260 h 6858001"/>
                <a:gd name="connsiteX11" fmla="*/ 5540536 w 6264586"/>
                <a:gd name="connsiteY11" fmla="*/ 249543 h 6858001"/>
                <a:gd name="connsiteX12" fmla="*/ 5178896 w 6264586"/>
                <a:gd name="connsiteY12" fmla="*/ 178606 h 6858001"/>
                <a:gd name="connsiteX13" fmla="*/ 4814279 w 6264586"/>
                <a:gd name="connsiteY13" fmla="*/ 146683 h 6858001"/>
                <a:gd name="connsiteX14" fmla="*/ 4655095 w 6264586"/>
                <a:gd name="connsiteY14" fmla="*/ 143421 h 6858001"/>
                <a:gd name="connsiteX15" fmla="*/ 4081069 w 6264586"/>
                <a:gd name="connsiteY15" fmla="*/ 185983 h 6858001"/>
                <a:gd name="connsiteX16" fmla="*/ 3720566 w 6264586"/>
                <a:gd name="connsiteY16" fmla="*/ 256921 h 6858001"/>
                <a:gd name="connsiteX17" fmla="*/ 3365879 w 6264586"/>
                <a:gd name="connsiteY17" fmla="*/ 357651 h 6858001"/>
                <a:gd name="connsiteX18" fmla="*/ 3020555 w 6264586"/>
                <a:gd name="connsiteY18" fmla="*/ 486190 h 6858001"/>
                <a:gd name="connsiteX19" fmla="*/ 2685163 w 6264586"/>
                <a:gd name="connsiteY19" fmla="*/ 641542 h 6858001"/>
                <a:gd name="connsiteX20" fmla="*/ 2047720 w 6264586"/>
                <a:gd name="connsiteY20" fmla="*/ 1025030 h 6858001"/>
                <a:gd name="connsiteX21" fmla="*/ 1897333 w 6264586"/>
                <a:gd name="connsiteY21" fmla="*/ 1134983 h 6858001"/>
                <a:gd name="connsiteX22" fmla="*/ 1835758 w 6264586"/>
                <a:gd name="connsiteY22" fmla="*/ 1182227 h 6858001"/>
                <a:gd name="connsiteX23" fmla="*/ 1823273 w 6264586"/>
                <a:gd name="connsiteY23" fmla="*/ 1192016 h 6858001"/>
                <a:gd name="connsiteX24" fmla="*/ 1750918 w 6264586"/>
                <a:gd name="connsiteY24" fmla="*/ 1249760 h 6858001"/>
                <a:gd name="connsiteX25" fmla="*/ 1469297 w 6264586"/>
                <a:gd name="connsiteY25" fmla="*/ 1496906 h 6858001"/>
                <a:gd name="connsiteX26" fmla="*/ 967769 w 6264586"/>
                <a:gd name="connsiteY26" fmla="*/ 2056602 h 6858001"/>
                <a:gd name="connsiteX27" fmla="*/ 754105 w 6264586"/>
                <a:gd name="connsiteY27" fmla="*/ 2368727 h 6858001"/>
                <a:gd name="connsiteX28" fmla="*/ 572364 w 6264586"/>
                <a:gd name="connsiteY28" fmla="*/ 2701140 h 6858001"/>
                <a:gd name="connsiteX29" fmla="*/ 532497 w 6264586"/>
                <a:gd name="connsiteY29" fmla="*/ 2786265 h 6858001"/>
                <a:gd name="connsiteX30" fmla="*/ 512918 w 6264586"/>
                <a:gd name="connsiteY30" fmla="*/ 2828827 h 6858001"/>
                <a:gd name="connsiteX31" fmla="*/ 494475 w 6264586"/>
                <a:gd name="connsiteY31" fmla="*/ 2872240 h 6858001"/>
                <a:gd name="connsiteX32" fmla="*/ 491637 w 6264586"/>
                <a:gd name="connsiteY32" fmla="*/ 2878908 h 6858001"/>
                <a:gd name="connsiteX33" fmla="*/ 459290 w 6264586"/>
                <a:gd name="connsiteY33" fmla="*/ 2959635 h 6858001"/>
                <a:gd name="connsiteX34" fmla="*/ 446805 w 6264586"/>
                <a:gd name="connsiteY34" fmla="*/ 2992408 h 6858001"/>
                <a:gd name="connsiteX35" fmla="*/ 426090 w 6264586"/>
                <a:gd name="connsiteY35" fmla="*/ 3049158 h 6858001"/>
                <a:gd name="connsiteX36" fmla="*/ 426090 w 6264586"/>
                <a:gd name="connsiteY36" fmla="*/ 3049867 h 6858001"/>
                <a:gd name="connsiteX37" fmla="*/ 318124 w 6264586"/>
                <a:gd name="connsiteY37" fmla="*/ 3414202 h 6858001"/>
                <a:gd name="connsiteX38" fmla="*/ 230729 w 6264586"/>
                <a:gd name="connsiteY38" fmla="*/ 4169260 h 6858001"/>
                <a:gd name="connsiteX39" fmla="*/ 268893 w 6264586"/>
                <a:gd name="connsiteY39" fmla="*/ 4544236 h 6858001"/>
                <a:gd name="connsiteX40" fmla="*/ 379840 w 6264586"/>
                <a:gd name="connsiteY40" fmla="*/ 4900056 h 6858001"/>
                <a:gd name="connsiteX41" fmla="*/ 406512 w 6264586"/>
                <a:gd name="connsiteY41" fmla="*/ 4960211 h 6858001"/>
                <a:gd name="connsiteX42" fmla="*/ 417862 w 6264586"/>
                <a:gd name="connsiteY42" fmla="*/ 4984613 h 6858001"/>
                <a:gd name="connsiteX43" fmla="*/ 428077 w 6264586"/>
                <a:gd name="connsiteY43" fmla="*/ 5005043 h 6858001"/>
                <a:gd name="connsiteX44" fmla="*/ 460140 w 6264586"/>
                <a:gd name="connsiteY44" fmla="*/ 5067327 h 6858001"/>
                <a:gd name="connsiteX45" fmla="*/ 555197 w 6264586"/>
                <a:gd name="connsiteY45" fmla="*/ 5229773 h 6858001"/>
                <a:gd name="connsiteX46" fmla="*/ 660611 w 6264586"/>
                <a:gd name="connsiteY46" fmla="*/ 5387396 h 6858001"/>
                <a:gd name="connsiteX47" fmla="*/ 774110 w 6264586"/>
                <a:gd name="connsiteY47" fmla="*/ 5542182 h 6858001"/>
                <a:gd name="connsiteX48" fmla="*/ 917829 w 6264586"/>
                <a:gd name="connsiteY48" fmla="*/ 5727896 h 6858001"/>
                <a:gd name="connsiteX49" fmla="*/ 1012885 w 6264586"/>
                <a:gd name="connsiteY49" fmla="*/ 5849767 h 6858001"/>
                <a:gd name="connsiteX50" fmla="*/ 1133053 w 6264586"/>
                <a:gd name="connsiteY50" fmla="*/ 6006822 h 6858001"/>
                <a:gd name="connsiteX51" fmla="*/ 1194343 w 6264586"/>
                <a:gd name="connsiteY51" fmla="*/ 6090245 h 6858001"/>
                <a:gd name="connsiteX52" fmla="*/ 1249390 w 6264586"/>
                <a:gd name="connsiteY52" fmla="*/ 6165155 h 6858001"/>
                <a:gd name="connsiteX53" fmla="*/ 1345724 w 6264586"/>
                <a:gd name="connsiteY53" fmla="*/ 6292132 h 6858001"/>
                <a:gd name="connsiteX54" fmla="*/ 1364310 w 6264586"/>
                <a:gd name="connsiteY54" fmla="*/ 6316251 h 6858001"/>
                <a:gd name="connsiteX55" fmla="*/ 1373673 w 6264586"/>
                <a:gd name="connsiteY55" fmla="*/ 6327885 h 6858001"/>
                <a:gd name="connsiteX56" fmla="*/ 1484619 w 6264586"/>
                <a:gd name="connsiteY56" fmla="*/ 6462240 h 6858001"/>
                <a:gd name="connsiteX57" fmla="*/ 1739000 w 6264586"/>
                <a:gd name="connsiteY57" fmla="*/ 6737335 h 6858001"/>
                <a:gd name="connsiteX58" fmla="*/ 1866801 w 6264586"/>
                <a:gd name="connsiteY58" fmla="*/ 6858001 h 6858001"/>
                <a:gd name="connsiteX59" fmla="*/ 1144149 w 6264586"/>
                <a:gd name="connsiteY59" fmla="*/ 6858001 h 6858001"/>
                <a:gd name="connsiteX60" fmla="*/ 1058349 w 6264586"/>
                <a:gd name="connsiteY60" fmla="*/ 6766452 h 6858001"/>
                <a:gd name="connsiteX61" fmla="*/ 580309 w 6264586"/>
                <a:gd name="connsiteY61" fmla="*/ 6105000 h 6858001"/>
                <a:gd name="connsiteX62" fmla="*/ 1 w 6264586"/>
                <a:gd name="connsiteY62" fmla="*/ 3960094 h 6858001"/>
                <a:gd name="connsiteX63" fmla="*/ 2599292 w 6264586"/>
                <a:gd name="connsiteY63" fmla="*/ 3705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6264586" h="6858001">
                  <a:moveTo>
                    <a:pt x="6264586" y="6646464"/>
                  </a:moveTo>
                  <a:lnTo>
                    <a:pt x="6264586" y="6858001"/>
                  </a:lnTo>
                  <a:lnTo>
                    <a:pt x="5997170" y="6858001"/>
                  </a:lnTo>
                  <a:lnTo>
                    <a:pt x="6121512" y="6761029"/>
                  </a:lnTo>
                  <a:close/>
                  <a:moveTo>
                    <a:pt x="2693206" y="0"/>
                  </a:moveTo>
                  <a:lnTo>
                    <a:pt x="5872285" y="0"/>
                  </a:lnTo>
                  <a:lnTo>
                    <a:pt x="6024875" y="68385"/>
                  </a:lnTo>
                  <a:cubicBezTo>
                    <a:pt x="6086250" y="97989"/>
                    <a:pt x="6146793" y="129318"/>
                    <a:pt x="6206432" y="162336"/>
                  </a:cubicBezTo>
                  <a:lnTo>
                    <a:pt x="6264586" y="196704"/>
                  </a:lnTo>
                  <a:lnTo>
                    <a:pt x="6264586" y="537242"/>
                  </a:lnTo>
                  <a:lnTo>
                    <a:pt x="6230189" y="517260"/>
                  </a:lnTo>
                  <a:cubicBezTo>
                    <a:pt x="6012226" y="399931"/>
                    <a:pt x="5780573" y="310008"/>
                    <a:pt x="5540536" y="249543"/>
                  </a:cubicBezTo>
                  <a:cubicBezTo>
                    <a:pt x="5421375" y="219324"/>
                    <a:pt x="5300641" y="195644"/>
                    <a:pt x="5178896" y="178606"/>
                  </a:cubicBezTo>
                  <a:cubicBezTo>
                    <a:pt x="5057977" y="161840"/>
                    <a:pt x="4936276" y="151186"/>
                    <a:pt x="4814279" y="146683"/>
                  </a:cubicBezTo>
                  <a:cubicBezTo>
                    <a:pt x="4761501" y="144556"/>
                    <a:pt x="4708015" y="143421"/>
                    <a:pt x="4655095" y="143421"/>
                  </a:cubicBezTo>
                  <a:cubicBezTo>
                    <a:pt x="4462968" y="143573"/>
                    <a:pt x="4271111" y="157799"/>
                    <a:pt x="4081069" y="185983"/>
                  </a:cubicBezTo>
                  <a:cubicBezTo>
                    <a:pt x="3956361" y="205703"/>
                    <a:pt x="3835058" y="229396"/>
                    <a:pt x="3720566" y="256921"/>
                  </a:cubicBezTo>
                  <a:cubicBezTo>
                    <a:pt x="3596708" y="286714"/>
                    <a:pt x="3477677" y="320905"/>
                    <a:pt x="3365879" y="357651"/>
                  </a:cubicBezTo>
                  <a:cubicBezTo>
                    <a:pt x="3249257" y="395958"/>
                    <a:pt x="3133487" y="438945"/>
                    <a:pt x="3020555" y="486190"/>
                  </a:cubicBezTo>
                  <a:cubicBezTo>
                    <a:pt x="2907623" y="533434"/>
                    <a:pt x="2794832" y="585786"/>
                    <a:pt x="2685163" y="641542"/>
                  </a:cubicBezTo>
                  <a:cubicBezTo>
                    <a:pt x="2463995" y="754348"/>
                    <a:pt x="2250998" y="882488"/>
                    <a:pt x="2047720" y="1025030"/>
                  </a:cubicBezTo>
                  <a:cubicBezTo>
                    <a:pt x="2006151" y="1054399"/>
                    <a:pt x="1951528" y="1093415"/>
                    <a:pt x="1897333" y="1134983"/>
                  </a:cubicBezTo>
                  <a:cubicBezTo>
                    <a:pt x="1876761" y="1150164"/>
                    <a:pt x="1855905" y="1166479"/>
                    <a:pt x="1835758" y="1182227"/>
                  </a:cubicBezTo>
                  <a:lnTo>
                    <a:pt x="1823273" y="1192016"/>
                  </a:lnTo>
                  <a:cubicBezTo>
                    <a:pt x="1797027" y="1211879"/>
                    <a:pt x="1772057" y="1232309"/>
                    <a:pt x="1750918" y="1249760"/>
                  </a:cubicBezTo>
                  <a:cubicBezTo>
                    <a:pt x="1645931" y="1335737"/>
                    <a:pt x="1554422" y="1416605"/>
                    <a:pt x="1469297" y="1496906"/>
                  </a:cubicBezTo>
                  <a:cubicBezTo>
                    <a:pt x="1286595" y="1668957"/>
                    <a:pt x="1118818" y="1856190"/>
                    <a:pt x="967769" y="2056602"/>
                  </a:cubicBezTo>
                  <a:cubicBezTo>
                    <a:pt x="890731" y="2159603"/>
                    <a:pt x="818800" y="2264590"/>
                    <a:pt x="754105" y="2368727"/>
                  </a:cubicBezTo>
                  <a:cubicBezTo>
                    <a:pt x="681749" y="2488328"/>
                    <a:pt x="622304" y="2596720"/>
                    <a:pt x="572364" y="2701140"/>
                  </a:cubicBezTo>
                  <a:cubicBezTo>
                    <a:pt x="557609" y="2730507"/>
                    <a:pt x="543989" y="2760443"/>
                    <a:pt x="532497" y="2786265"/>
                  </a:cubicBezTo>
                  <a:lnTo>
                    <a:pt x="512918" y="2828827"/>
                  </a:lnTo>
                  <a:lnTo>
                    <a:pt x="494475" y="2872240"/>
                  </a:lnTo>
                  <a:lnTo>
                    <a:pt x="491637" y="2878908"/>
                  </a:lnTo>
                  <a:cubicBezTo>
                    <a:pt x="480146" y="2906575"/>
                    <a:pt x="469220" y="2932821"/>
                    <a:pt x="459290" y="2959635"/>
                  </a:cubicBezTo>
                  <a:cubicBezTo>
                    <a:pt x="455176" y="2970559"/>
                    <a:pt x="451060" y="2981484"/>
                    <a:pt x="446805" y="2992408"/>
                  </a:cubicBezTo>
                  <a:cubicBezTo>
                    <a:pt x="439427" y="3012412"/>
                    <a:pt x="432333" y="3030572"/>
                    <a:pt x="426090" y="3049158"/>
                  </a:cubicBezTo>
                  <a:lnTo>
                    <a:pt x="426090" y="3049867"/>
                  </a:lnTo>
                  <a:cubicBezTo>
                    <a:pt x="383010" y="3169099"/>
                    <a:pt x="346959" y="3290756"/>
                    <a:pt x="318124" y="3414202"/>
                  </a:cubicBezTo>
                  <a:cubicBezTo>
                    <a:pt x="260107" y="3661703"/>
                    <a:pt x="230780" y="3915049"/>
                    <a:pt x="230729" y="4169260"/>
                  </a:cubicBezTo>
                  <a:cubicBezTo>
                    <a:pt x="231621" y="4295173"/>
                    <a:pt x="244398" y="4420719"/>
                    <a:pt x="268893" y="4544236"/>
                  </a:cubicBezTo>
                  <a:cubicBezTo>
                    <a:pt x="293708" y="4666304"/>
                    <a:pt x="330882" y="4785521"/>
                    <a:pt x="379840" y="4900056"/>
                  </a:cubicBezTo>
                  <a:cubicBezTo>
                    <a:pt x="387926" y="4919919"/>
                    <a:pt x="397006" y="4939498"/>
                    <a:pt x="406512" y="4960211"/>
                  </a:cubicBezTo>
                  <a:cubicBezTo>
                    <a:pt x="410343" y="4968299"/>
                    <a:pt x="414173" y="4976385"/>
                    <a:pt x="417862" y="4984613"/>
                  </a:cubicBezTo>
                  <a:lnTo>
                    <a:pt x="428077" y="5005043"/>
                  </a:lnTo>
                  <a:cubicBezTo>
                    <a:pt x="438860" y="5026751"/>
                    <a:pt x="449075" y="5047181"/>
                    <a:pt x="460140" y="5067327"/>
                  </a:cubicBezTo>
                  <a:cubicBezTo>
                    <a:pt x="485536" y="5116273"/>
                    <a:pt x="514763" y="5165789"/>
                    <a:pt x="555197" y="5229773"/>
                  </a:cubicBezTo>
                  <a:cubicBezTo>
                    <a:pt x="586836" y="5280282"/>
                    <a:pt x="620318" y="5329511"/>
                    <a:pt x="660611" y="5387396"/>
                  </a:cubicBezTo>
                  <a:cubicBezTo>
                    <a:pt x="698065" y="5440741"/>
                    <a:pt x="737223" y="5493094"/>
                    <a:pt x="774110" y="5542182"/>
                  </a:cubicBezTo>
                  <a:cubicBezTo>
                    <a:pt x="821070" y="5604324"/>
                    <a:pt x="870301" y="5667173"/>
                    <a:pt x="917829" y="5727896"/>
                  </a:cubicBezTo>
                  <a:cubicBezTo>
                    <a:pt x="949042" y="5767762"/>
                    <a:pt x="979828" y="5807063"/>
                    <a:pt x="1012885" y="5849767"/>
                  </a:cubicBezTo>
                  <a:cubicBezTo>
                    <a:pt x="1045942" y="5892471"/>
                    <a:pt x="1089497" y="5948796"/>
                    <a:pt x="1133053" y="6006822"/>
                  </a:cubicBezTo>
                  <a:cubicBezTo>
                    <a:pt x="1153624" y="6034345"/>
                    <a:pt x="1175332" y="6063998"/>
                    <a:pt x="1194343" y="6090245"/>
                  </a:cubicBezTo>
                  <a:cubicBezTo>
                    <a:pt x="1213355" y="6116491"/>
                    <a:pt x="1231372" y="6141178"/>
                    <a:pt x="1249390" y="6165155"/>
                  </a:cubicBezTo>
                  <a:cubicBezTo>
                    <a:pt x="1280461" y="6208000"/>
                    <a:pt x="1313659" y="6250847"/>
                    <a:pt x="1345724" y="6292132"/>
                  </a:cubicBezTo>
                  <a:lnTo>
                    <a:pt x="1364310" y="6316251"/>
                  </a:lnTo>
                  <a:lnTo>
                    <a:pt x="1373673" y="6327885"/>
                  </a:lnTo>
                  <a:cubicBezTo>
                    <a:pt x="1409566" y="6372433"/>
                    <a:pt x="1446738" y="6418542"/>
                    <a:pt x="1484619" y="6462240"/>
                  </a:cubicBezTo>
                  <a:cubicBezTo>
                    <a:pt x="1567899" y="6559850"/>
                    <a:pt x="1653876" y="6652211"/>
                    <a:pt x="1739000" y="6737335"/>
                  </a:cubicBezTo>
                  <a:lnTo>
                    <a:pt x="1866801" y="6858001"/>
                  </a:lnTo>
                  <a:lnTo>
                    <a:pt x="1144149" y="6858001"/>
                  </a:lnTo>
                  <a:lnTo>
                    <a:pt x="1058349" y="6766452"/>
                  </a:lnTo>
                  <a:cubicBezTo>
                    <a:pt x="878978" y="6562465"/>
                    <a:pt x="718756" y="6341104"/>
                    <a:pt x="580309" y="6105000"/>
                  </a:cubicBezTo>
                  <a:cubicBezTo>
                    <a:pt x="200401" y="5454007"/>
                    <a:pt x="146" y="4713831"/>
                    <a:pt x="1" y="3960094"/>
                  </a:cubicBezTo>
                  <a:cubicBezTo>
                    <a:pt x="-335" y="2196754"/>
                    <a:pt x="1071479" y="683605"/>
                    <a:pt x="2599292" y="3705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8615661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pic>
        <p:nvPicPr>
          <p:cNvPr id="96" name="Google Shape;96;p3"/>
          <p:cNvPicPr preferRelativeResize="0"/>
          <p:nvPr/>
        </p:nvPicPr>
        <p:blipFill rotWithShape="1">
          <a:blip r:embed="rId3">
            <a:alphaModFix/>
          </a:blip>
          <a:srcRect/>
          <a:stretch/>
        </p:blipFill>
        <p:spPr>
          <a:xfrm>
            <a:off x="5418" y="1"/>
            <a:ext cx="12181173" cy="6857999"/>
          </a:xfrm>
          <a:prstGeom prst="rect">
            <a:avLst/>
          </a:prstGeom>
          <a:noFill/>
          <a:ln>
            <a:noFill/>
          </a:ln>
        </p:spPr>
      </p:pic>
      <p:sp>
        <p:nvSpPr>
          <p:cNvPr id="98" name="Google Shape;98;p3"/>
          <p:cNvSpPr txBox="1">
            <a:spLocks noGrp="1"/>
          </p:cNvSpPr>
          <p:nvPr>
            <p:ph type="sldNum" idx="12"/>
          </p:nvPr>
        </p:nvSpPr>
        <p:spPr>
          <a:xfrm>
            <a:off x="8610600" y="6356351"/>
            <a:ext cx="2743200" cy="365125"/>
          </a:xfrm>
          <a:prstGeom prst="rect">
            <a:avLst/>
          </a:prstGeom>
          <a:noFill/>
          <a:ln>
            <a:noFill/>
          </a:ln>
        </p:spPr>
        <p:txBody>
          <a:bodyPr spcFirstLastPara="1" wrap="square" lIns="121900" tIns="60933" rIns="121900" bIns="60933" anchor="ctr" anchorCtr="0">
            <a:noAutofit/>
          </a:bodyPr>
          <a:lstStyle/>
          <a:p>
            <a:r>
              <a:rPr lang="en-US">
                <a:solidFill>
                  <a:schemeClr val="lt1"/>
                </a:solidFill>
                <a:latin typeface="Arial"/>
                <a:ea typeface="Arial"/>
                <a:cs typeface="Arial"/>
                <a:sym typeface="Arial"/>
              </a:rPr>
              <a:t>ParentChild+     </a:t>
            </a:r>
            <a:fld id="{00000000-1234-1234-1234-123412341234}" type="slidenum">
              <a:rPr lang="en-US">
                <a:solidFill>
                  <a:schemeClr val="lt1"/>
                </a:solidFill>
                <a:latin typeface="Arial"/>
                <a:ea typeface="Arial"/>
                <a:cs typeface="Arial"/>
                <a:sym typeface="Arial"/>
              </a:rPr>
              <a:pPr/>
              <a:t>13</a:t>
            </a:fld>
            <a:endParaRPr>
              <a:solidFill>
                <a:schemeClr val="lt1"/>
              </a:solidFill>
              <a:latin typeface="Arial"/>
              <a:ea typeface="Arial"/>
              <a:cs typeface="Arial"/>
              <a:sym typeface="Arial"/>
            </a:endParaRPr>
          </a:p>
        </p:txBody>
      </p:sp>
      <p:sp>
        <p:nvSpPr>
          <p:cNvPr id="2" name="TextBox 1">
            <a:extLst>
              <a:ext uri="{FF2B5EF4-FFF2-40B4-BE49-F238E27FC236}">
                <a16:creationId xmlns:a16="http://schemas.microsoft.com/office/drawing/2014/main" id="{6444AD5D-D4F0-684F-A569-3457C28CDA75}"/>
              </a:ext>
            </a:extLst>
          </p:cNvPr>
          <p:cNvSpPr txBox="1"/>
          <p:nvPr/>
        </p:nvSpPr>
        <p:spPr>
          <a:xfrm>
            <a:off x="538213" y="2945264"/>
            <a:ext cx="5905784" cy="769441"/>
          </a:xfrm>
          <a:prstGeom prst="rect">
            <a:avLst/>
          </a:prstGeom>
          <a:noFill/>
        </p:spPr>
        <p:txBody>
          <a:bodyPr wrap="none" lIns="91440" tIns="45720" rIns="91440" bIns="45720" rtlCol="0" anchor="t">
            <a:spAutoFit/>
          </a:bodyPr>
          <a:lstStyle/>
          <a:p>
            <a:r>
              <a:rPr lang="en-US" sz="4400" b="1">
                <a:solidFill>
                  <a:schemeClr val="bg1"/>
                </a:solidFill>
                <a:latin typeface="Montserrat"/>
              </a:rPr>
              <a:t>Child Development</a:t>
            </a:r>
            <a:endParaRPr lang="en-US" sz="4400">
              <a:solidFill>
                <a:schemeClr val="bg1"/>
              </a:solidFill>
              <a:latin typeface="Montserrat"/>
            </a:endParaRPr>
          </a:p>
        </p:txBody>
      </p:sp>
    </p:spTree>
    <p:extLst>
      <p:ext uri="{BB962C8B-B14F-4D97-AF65-F5344CB8AC3E}">
        <p14:creationId xmlns:p14="http://schemas.microsoft.com/office/powerpoint/2010/main" val="26864332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595">
          <a:extLst>
            <a:ext uri="{FF2B5EF4-FFF2-40B4-BE49-F238E27FC236}">
              <a16:creationId xmlns:a16="http://schemas.microsoft.com/office/drawing/2014/main" id="{D772C092-C643-A392-4C9F-24B06B8CBE25}"/>
            </a:ext>
          </a:extLst>
        </p:cNvPr>
        <p:cNvGrpSpPr/>
        <p:nvPr/>
      </p:nvGrpSpPr>
      <p:grpSpPr>
        <a:xfrm>
          <a:off x="0" y="0"/>
          <a:ext cx="0" cy="0"/>
          <a:chOff x="0" y="0"/>
          <a:chExt cx="0" cy="0"/>
        </a:xfrm>
      </p:grpSpPr>
      <p:sp>
        <p:nvSpPr>
          <p:cNvPr id="596" name="Google Shape;596;g1119b150877_0_13">
            <a:extLst>
              <a:ext uri="{FF2B5EF4-FFF2-40B4-BE49-F238E27FC236}">
                <a16:creationId xmlns:a16="http://schemas.microsoft.com/office/drawing/2014/main" id="{C28D2773-05FE-C07E-EEC2-13DC919DC1D5}"/>
              </a:ext>
            </a:extLst>
          </p:cNvPr>
          <p:cNvSpPr txBox="1">
            <a:spLocks noGrp="1"/>
          </p:cNvSpPr>
          <p:nvPr>
            <p:ph type="title"/>
          </p:nvPr>
        </p:nvSpPr>
        <p:spPr>
          <a:xfrm>
            <a:off x="896815" y="221052"/>
            <a:ext cx="10515600" cy="1325700"/>
          </a:xfrm>
          <a:prstGeom prst="rect">
            <a:avLst/>
          </a:prstGeom>
          <a:noFill/>
          <a:ln>
            <a:noFill/>
          </a:ln>
        </p:spPr>
        <p:txBody>
          <a:bodyPr spcFirstLastPara="1" wrap="square" lIns="91425" tIns="45700" rIns="91425" bIns="45700" anchor="ctr" anchorCtr="0">
            <a:normAutofit/>
          </a:bodyPr>
          <a:lstStyle/>
          <a:p>
            <a:pPr>
              <a:buClr>
                <a:schemeClr val="dk2"/>
              </a:buClr>
              <a:buSzPts val="2800"/>
            </a:pPr>
            <a:r>
              <a:rPr lang="en-US" b="1">
                <a:latin typeface="Montserrat"/>
                <a:sym typeface="Arial Black"/>
              </a:rPr>
              <a:t>Key Areas of Child Development</a:t>
            </a:r>
            <a:endParaRPr lang="en-US" b="1">
              <a:latin typeface="Montserrat"/>
            </a:endParaRPr>
          </a:p>
        </p:txBody>
      </p:sp>
      <p:sp>
        <p:nvSpPr>
          <p:cNvPr id="598" name="Google Shape;598;g1119b150877_0_13">
            <a:extLst>
              <a:ext uri="{FF2B5EF4-FFF2-40B4-BE49-F238E27FC236}">
                <a16:creationId xmlns:a16="http://schemas.microsoft.com/office/drawing/2014/main" id="{80F8971B-738D-16E3-B15E-8A5F45E9956D}"/>
              </a:ext>
            </a:extLst>
          </p:cNvPr>
          <p:cNvSpPr/>
          <p:nvPr/>
        </p:nvSpPr>
        <p:spPr>
          <a:xfrm>
            <a:off x="895172" y="1689293"/>
            <a:ext cx="4105271" cy="867900"/>
          </a:xfrm>
          <a:prstGeom prst="rect">
            <a:avLst/>
          </a:prstGeom>
          <a:noFill/>
          <a:ln w="12700" cap="flat" cmpd="sng">
            <a:solidFill>
              <a:schemeClr val="lt2"/>
            </a:solidFill>
            <a:prstDash val="solid"/>
            <a:miter lim="800000"/>
            <a:headEnd type="none" w="sm" len="sm"/>
            <a:tailEnd type="none" w="sm" len="sm"/>
          </a:ln>
        </p:spPr>
        <p:txBody>
          <a:bodyPr spcFirstLastPara="1" wrap="square" lIns="91425" tIns="45700" rIns="91425" bIns="45700" anchor="ctr" anchorCtr="0">
            <a:noAutofit/>
          </a:bodyPr>
          <a:lstStyle/>
          <a:p>
            <a:pPr marL="457200" marR="0" lvl="1" indent="0" algn="l" rtl="0">
              <a:lnSpc>
                <a:spcPct val="100000"/>
              </a:lnSpc>
              <a:spcBef>
                <a:spcPts val="0"/>
              </a:spcBef>
              <a:spcAft>
                <a:spcPts val="0"/>
              </a:spcAft>
              <a:buClr>
                <a:srgbClr val="000000"/>
              </a:buClr>
              <a:buSzPts val="2400"/>
              <a:buFont typeface="Arial"/>
              <a:buNone/>
            </a:pPr>
            <a:r>
              <a:rPr lang="en-US" sz="2400">
                <a:solidFill>
                  <a:schemeClr val="dk1"/>
                </a:solidFill>
                <a:latin typeface="Montserrat"/>
              </a:rPr>
              <a:t>Communication</a:t>
            </a:r>
            <a:endParaRPr sz="1400" b="0" i="0" u="none" strike="noStrike" cap="none">
              <a:solidFill>
                <a:srgbClr val="000000"/>
              </a:solidFill>
              <a:latin typeface="Montserrat"/>
              <a:sym typeface="Arial"/>
            </a:endParaRPr>
          </a:p>
        </p:txBody>
      </p:sp>
      <p:sp>
        <p:nvSpPr>
          <p:cNvPr id="601" name="Google Shape;601;g1119b150877_0_13">
            <a:extLst>
              <a:ext uri="{FF2B5EF4-FFF2-40B4-BE49-F238E27FC236}">
                <a16:creationId xmlns:a16="http://schemas.microsoft.com/office/drawing/2014/main" id="{1B0CB7BE-C7B2-AD18-C797-79252E4E2ECD}"/>
              </a:ext>
            </a:extLst>
          </p:cNvPr>
          <p:cNvSpPr/>
          <p:nvPr/>
        </p:nvSpPr>
        <p:spPr>
          <a:xfrm>
            <a:off x="895172" y="2682742"/>
            <a:ext cx="4105271" cy="867900"/>
          </a:xfrm>
          <a:prstGeom prst="rect">
            <a:avLst/>
          </a:prstGeom>
          <a:noFill/>
          <a:ln w="12700" cap="flat" cmpd="sng">
            <a:solidFill>
              <a:schemeClr val="dk2"/>
            </a:solidFill>
            <a:prstDash val="solid"/>
            <a:miter lim="800000"/>
            <a:headEnd type="none" w="sm" len="sm"/>
            <a:tailEnd type="none" w="sm" len="sm"/>
          </a:ln>
        </p:spPr>
        <p:txBody>
          <a:bodyPr spcFirstLastPara="1" wrap="square" lIns="91425" tIns="45700" rIns="91425" bIns="45700" anchor="ctr" anchorCtr="0">
            <a:noAutofit/>
          </a:bodyPr>
          <a:lstStyle/>
          <a:p>
            <a:pPr marL="457200" lvl="1">
              <a:buSzPts val="2400"/>
            </a:pPr>
            <a:r>
              <a:rPr lang="en-US" sz="2400">
                <a:solidFill>
                  <a:schemeClr val="dk1"/>
                </a:solidFill>
                <a:latin typeface="Montserrat"/>
              </a:rPr>
              <a:t>Gross Motor</a:t>
            </a:r>
            <a:endParaRPr lang="en-US" sz="2400" b="0" i="0" u="none" strike="noStrike" cap="none">
              <a:solidFill>
                <a:schemeClr val="dk1"/>
              </a:solidFill>
              <a:latin typeface="Montserrat"/>
            </a:endParaRPr>
          </a:p>
        </p:txBody>
      </p:sp>
      <p:sp>
        <p:nvSpPr>
          <p:cNvPr id="604" name="Google Shape;604;g1119b150877_0_13">
            <a:extLst>
              <a:ext uri="{FF2B5EF4-FFF2-40B4-BE49-F238E27FC236}">
                <a16:creationId xmlns:a16="http://schemas.microsoft.com/office/drawing/2014/main" id="{82F471CE-22A7-0486-3FBC-81E761F43BE3}"/>
              </a:ext>
            </a:extLst>
          </p:cNvPr>
          <p:cNvSpPr/>
          <p:nvPr/>
        </p:nvSpPr>
        <p:spPr>
          <a:xfrm>
            <a:off x="895172" y="3683312"/>
            <a:ext cx="4105271" cy="867900"/>
          </a:xfrm>
          <a:prstGeom prst="rect">
            <a:avLst/>
          </a:prstGeom>
          <a:noFill/>
          <a:ln w="12700" cap="flat" cmpd="sng">
            <a:solidFill>
              <a:schemeClr val="accent2"/>
            </a:solidFill>
            <a:prstDash val="solid"/>
            <a:miter lim="800000"/>
            <a:headEnd type="none" w="sm" len="sm"/>
            <a:tailEnd type="none" w="sm" len="sm"/>
          </a:ln>
        </p:spPr>
        <p:txBody>
          <a:bodyPr spcFirstLastPara="1" wrap="square" lIns="91425" tIns="45700" rIns="91425" bIns="45700" anchor="ctr" anchorCtr="0">
            <a:noAutofit/>
          </a:bodyPr>
          <a:lstStyle/>
          <a:p>
            <a:pPr marL="457200" lvl="1"/>
            <a:r>
              <a:rPr lang="en-US" sz="2400">
                <a:solidFill>
                  <a:schemeClr val="dk1"/>
                </a:solidFill>
                <a:latin typeface="Montserrat"/>
              </a:rPr>
              <a:t>Fine Motor</a:t>
            </a:r>
            <a:endParaRPr lang="en-US">
              <a:latin typeface="Montserrat"/>
            </a:endParaRPr>
          </a:p>
        </p:txBody>
      </p:sp>
      <p:sp>
        <p:nvSpPr>
          <p:cNvPr id="607" name="Google Shape;607;g1119b150877_0_13">
            <a:extLst>
              <a:ext uri="{FF2B5EF4-FFF2-40B4-BE49-F238E27FC236}">
                <a16:creationId xmlns:a16="http://schemas.microsoft.com/office/drawing/2014/main" id="{BBDC34C4-5B94-62FD-6D7E-BB727CAC1DA8}"/>
              </a:ext>
            </a:extLst>
          </p:cNvPr>
          <p:cNvSpPr/>
          <p:nvPr/>
        </p:nvSpPr>
        <p:spPr>
          <a:xfrm>
            <a:off x="5884807" y="1687376"/>
            <a:ext cx="4105271" cy="867900"/>
          </a:xfrm>
          <a:prstGeom prst="rect">
            <a:avLst/>
          </a:prstGeom>
          <a:noFill/>
          <a:ln w="127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457200" lvl="1">
              <a:buSzPts val="2400"/>
            </a:pPr>
            <a:r>
              <a:rPr lang="en-US" sz="2400">
                <a:solidFill>
                  <a:schemeClr val="dk1"/>
                </a:solidFill>
                <a:latin typeface="Montserrat"/>
              </a:rPr>
              <a:t>Problem Solving</a:t>
            </a:r>
            <a:endParaRPr sz="1400" b="0" i="0" u="none" strike="noStrike" cap="none">
              <a:solidFill>
                <a:srgbClr val="000000"/>
              </a:solidFill>
              <a:latin typeface="Montserrat"/>
              <a:sym typeface="Arial"/>
            </a:endParaRPr>
          </a:p>
        </p:txBody>
      </p:sp>
      <p:sp>
        <p:nvSpPr>
          <p:cNvPr id="609" name="Google Shape;609;g1119b150877_0_13">
            <a:extLst>
              <a:ext uri="{FF2B5EF4-FFF2-40B4-BE49-F238E27FC236}">
                <a16:creationId xmlns:a16="http://schemas.microsoft.com/office/drawing/2014/main" id="{AF67DC25-D8BC-A8F6-A8E0-FAE56E1D9830}"/>
              </a:ext>
            </a:extLst>
          </p:cNvPr>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r>
              <a:rPr lang="en-US" sz="900">
                <a:solidFill>
                  <a:srgbClr val="8893A7"/>
                </a:solidFill>
                <a:latin typeface="Montserrat"/>
                <a:ea typeface="Arial"/>
                <a:cs typeface="Arial"/>
                <a:sym typeface="Arial"/>
              </a:rPr>
              <a:t>ParentChild+     </a:t>
            </a:r>
            <a:fld id="{00000000-1234-1234-1234-123412341234}" type="slidenum">
              <a:rPr lang="en-US" sz="900">
                <a:solidFill>
                  <a:srgbClr val="8893A7"/>
                </a:solidFill>
                <a:latin typeface="Montserrat"/>
                <a:ea typeface="Arial"/>
                <a:cs typeface="Arial"/>
                <a:sym typeface="Arial"/>
              </a:rPr>
              <a:t>14</a:t>
            </a:fld>
            <a:endParaRPr sz="900">
              <a:solidFill>
                <a:srgbClr val="8893A7"/>
              </a:solidFill>
              <a:latin typeface="Montserrat"/>
              <a:ea typeface="Arial"/>
              <a:cs typeface="Arial"/>
              <a:sym typeface="Arial"/>
            </a:endParaRPr>
          </a:p>
        </p:txBody>
      </p:sp>
      <p:sp>
        <p:nvSpPr>
          <p:cNvPr id="2" name="Google Shape;607;g1119b150877_0_13">
            <a:extLst>
              <a:ext uri="{FF2B5EF4-FFF2-40B4-BE49-F238E27FC236}">
                <a16:creationId xmlns:a16="http://schemas.microsoft.com/office/drawing/2014/main" id="{A4E2FCDE-53AD-D36D-DFA4-7491D10A544C}"/>
              </a:ext>
            </a:extLst>
          </p:cNvPr>
          <p:cNvSpPr/>
          <p:nvPr/>
        </p:nvSpPr>
        <p:spPr>
          <a:xfrm>
            <a:off x="5884806" y="2703078"/>
            <a:ext cx="4105271" cy="867900"/>
          </a:xfrm>
          <a:prstGeom prst="rect">
            <a:avLst/>
          </a:prstGeom>
          <a:noFill/>
          <a:ln w="12700" cap="flat" cmpd="sng">
            <a:solidFill>
              <a:schemeClr val="tx2"/>
            </a:solidFill>
            <a:prstDash val="solid"/>
            <a:miter lim="800000"/>
            <a:headEnd type="none" w="sm" len="sm"/>
            <a:tailEnd type="none" w="sm" len="sm"/>
          </a:ln>
        </p:spPr>
        <p:txBody>
          <a:bodyPr spcFirstLastPara="1" wrap="square" lIns="91425" tIns="45700" rIns="91425" bIns="45700" anchor="ctr" anchorCtr="0">
            <a:noAutofit/>
          </a:bodyPr>
          <a:lstStyle/>
          <a:p>
            <a:pPr marL="457200" lvl="1">
              <a:buSzPts val="2400"/>
            </a:pPr>
            <a:r>
              <a:rPr lang="en-US" sz="2400">
                <a:solidFill>
                  <a:schemeClr val="dk1"/>
                </a:solidFill>
                <a:latin typeface="Montserrat"/>
              </a:rPr>
              <a:t>Personal Social</a:t>
            </a:r>
            <a:endParaRPr sz="1400" b="0" i="0" u="none" strike="noStrike" cap="none">
              <a:solidFill>
                <a:srgbClr val="000000"/>
              </a:solidFill>
              <a:latin typeface="Montserrat"/>
              <a:sym typeface="Arial"/>
            </a:endParaRPr>
          </a:p>
        </p:txBody>
      </p:sp>
      <p:sp>
        <p:nvSpPr>
          <p:cNvPr id="3" name="Google Shape;607;g1119b150877_0_13">
            <a:extLst>
              <a:ext uri="{FF2B5EF4-FFF2-40B4-BE49-F238E27FC236}">
                <a16:creationId xmlns:a16="http://schemas.microsoft.com/office/drawing/2014/main" id="{9DFA9320-AB41-E1C4-810B-56FAC3CCE651}"/>
              </a:ext>
            </a:extLst>
          </p:cNvPr>
          <p:cNvSpPr/>
          <p:nvPr/>
        </p:nvSpPr>
        <p:spPr>
          <a:xfrm>
            <a:off x="5885078" y="3685431"/>
            <a:ext cx="4095959" cy="861875"/>
          </a:xfrm>
          <a:prstGeom prst="rect">
            <a:avLst/>
          </a:prstGeom>
          <a:noFill/>
          <a:ln w="12700" cap="flat" cmpd="sng">
            <a:solidFill>
              <a:schemeClr val="bg2"/>
            </a:solidFill>
            <a:prstDash val="solid"/>
            <a:miter lim="800000"/>
            <a:headEnd type="none" w="sm" len="sm"/>
            <a:tailEnd type="none" w="sm" len="sm"/>
          </a:ln>
        </p:spPr>
        <p:txBody>
          <a:bodyPr spcFirstLastPara="1" wrap="square" lIns="91425" tIns="45700" rIns="91425" bIns="45700" anchor="ctr" anchorCtr="0">
            <a:noAutofit/>
          </a:bodyPr>
          <a:lstStyle/>
          <a:p>
            <a:pPr marL="457200" lvl="1"/>
            <a:r>
              <a:rPr lang="en-US" sz="2400">
                <a:solidFill>
                  <a:schemeClr val="dk1"/>
                </a:solidFill>
                <a:latin typeface="Montserrat"/>
              </a:rPr>
              <a:t>Social Emotional</a:t>
            </a:r>
            <a:endParaRPr lang="en-US">
              <a:latin typeface="Montserrat"/>
            </a:endParaRPr>
          </a:p>
        </p:txBody>
      </p:sp>
    </p:spTree>
    <p:extLst>
      <p:ext uri="{BB962C8B-B14F-4D97-AF65-F5344CB8AC3E}">
        <p14:creationId xmlns:p14="http://schemas.microsoft.com/office/powerpoint/2010/main" val="23683109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520359-1B49-A0B7-43AF-2B61B6AD1E8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5893AA6-57D1-B364-6316-3089CDE36339}"/>
              </a:ext>
            </a:extLst>
          </p:cNvPr>
          <p:cNvSpPr>
            <a:spLocks noGrp="1"/>
          </p:cNvSpPr>
          <p:nvPr>
            <p:ph type="title"/>
          </p:nvPr>
        </p:nvSpPr>
        <p:spPr/>
        <p:txBody>
          <a:bodyPr/>
          <a:lstStyle/>
          <a:p>
            <a:r>
              <a:rPr lang="en-US" b="1">
                <a:latin typeface="Montserrat"/>
              </a:rPr>
              <a:t>Key Areas of Child Development</a:t>
            </a:r>
          </a:p>
        </p:txBody>
      </p:sp>
      <p:sp>
        <p:nvSpPr>
          <p:cNvPr id="3" name="Text Placeholder 2">
            <a:extLst>
              <a:ext uri="{FF2B5EF4-FFF2-40B4-BE49-F238E27FC236}">
                <a16:creationId xmlns:a16="http://schemas.microsoft.com/office/drawing/2014/main" id="{83BDCB1D-A0DD-4C99-E457-0DB4DDE600BF}"/>
              </a:ext>
            </a:extLst>
          </p:cNvPr>
          <p:cNvSpPr>
            <a:spLocks noGrp="1"/>
          </p:cNvSpPr>
          <p:nvPr>
            <p:ph type="body" idx="1"/>
          </p:nvPr>
        </p:nvSpPr>
        <p:spPr/>
        <p:txBody>
          <a:bodyPr>
            <a:normAutofit lnSpcReduction="10000"/>
          </a:bodyPr>
          <a:lstStyle/>
          <a:p>
            <a:r>
              <a:rPr lang="en-US" sz="2400">
                <a:solidFill>
                  <a:schemeClr val="accent1"/>
                </a:solidFill>
                <a:latin typeface="Montserrat"/>
              </a:rPr>
              <a:t>Communication:</a:t>
            </a:r>
            <a:r>
              <a:rPr lang="en-US" sz="2400">
                <a:latin typeface="Montserrat"/>
              </a:rPr>
              <a:t> child's language skills, what a child understands and </a:t>
            </a:r>
            <a:r>
              <a:rPr lang="en-US" sz="2400">
                <a:solidFill>
                  <a:srgbClr val="000000"/>
                </a:solidFill>
                <a:latin typeface="Montserrat"/>
              </a:rPr>
              <a:t>what they can say </a:t>
            </a:r>
            <a:endParaRPr lang="en-US" sz="2400">
              <a:latin typeface="Montserrat"/>
            </a:endParaRPr>
          </a:p>
          <a:p>
            <a:r>
              <a:rPr lang="en-US" sz="2400">
                <a:solidFill>
                  <a:schemeClr val="tx2"/>
                </a:solidFill>
                <a:latin typeface="Montserrat"/>
                <a:cs typeface="Arial"/>
              </a:rPr>
              <a:t>Gross Motor</a:t>
            </a:r>
            <a:r>
              <a:rPr lang="en-US" sz="2400">
                <a:latin typeface="Montserrat"/>
                <a:cs typeface="Arial"/>
              </a:rPr>
              <a:t>: how they use their arms and legs and other large muscles for sitting, running and other activities</a:t>
            </a:r>
            <a:endParaRPr lang="en-US" sz="2400">
              <a:latin typeface="Montserrat"/>
            </a:endParaRPr>
          </a:p>
          <a:p>
            <a:r>
              <a:rPr lang="en-US" sz="2400">
                <a:solidFill>
                  <a:schemeClr val="bg2"/>
                </a:solidFill>
                <a:latin typeface="Montserrat"/>
                <a:cs typeface="Arial"/>
              </a:rPr>
              <a:t>Fine Motor:</a:t>
            </a:r>
            <a:r>
              <a:rPr lang="en-US" sz="2400">
                <a:latin typeface="Montserrat"/>
                <a:cs typeface="Arial"/>
              </a:rPr>
              <a:t> child's hand and finger movement and coordination</a:t>
            </a:r>
          </a:p>
          <a:p>
            <a:r>
              <a:rPr lang="en-US" sz="2400">
                <a:solidFill>
                  <a:schemeClr val="accent4"/>
                </a:solidFill>
                <a:latin typeface="Montserrat"/>
                <a:cs typeface="Arial"/>
              </a:rPr>
              <a:t>Problem solving:</a:t>
            </a:r>
            <a:r>
              <a:rPr lang="en-US" sz="2400">
                <a:latin typeface="Montserrat"/>
                <a:cs typeface="Arial"/>
              </a:rPr>
              <a:t> skills of thinking and learning, how they play with toys and solve problems</a:t>
            </a:r>
          </a:p>
          <a:p>
            <a:r>
              <a:rPr lang="en-US" sz="2400">
                <a:solidFill>
                  <a:schemeClr val="accent1"/>
                </a:solidFill>
                <a:latin typeface="Montserrat"/>
                <a:cs typeface="Arial"/>
              </a:rPr>
              <a:t>Personal-Social</a:t>
            </a:r>
            <a:r>
              <a:rPr lang="en-US" sz="2400">
                <a:latin typeface="Montserrat"/>
                <a:cs typeface="Arial"/>
              </a:rPr>
              <a:t>: self-help skills (e.g. feeding, dressing, toileting) and social interactions with others</a:t>
            </a:r>
          </a:p>
          <a:p>
            <a:r>
              <a:rPr lang="en-US" sz="2400">
                <a:solidFill>
                  <a:schemeClr val="tx2"/>
                </a:solidFill>
                <a:latin typeface="Montserrat"/>
                <a:cs typeface="Arial"/>
              </a:rPr>
              <a:t>Social-Emotional</a:t>
            </a:r>
            <a:r>
              <a:rPr lang="en-US" sz="2400">
                <a:latin typeface="Montserrat"/>
                <a:cs typeface="Arial"/>
              </a:rPr>
              <a:t>: autonomy, compliance, adaptive functioning, self-regulation, affect, interaction, social-communication</a:t>
            </a:r>
          </a:p>
          <a:p>
            <a:endParaRPr lang="en-US" sz="1800">
              <a:latin typeface="Arial"/>
              <a:cs typeface="Arial"/>
            </a:endParaRPr>
          </a:p>
        </p:txBody>
      </p:sp>
    </p:spTree>
    <p:extLst>
      <p:ext uri="{BB962C8B-B14F-4D97-AF65-F5344CB8AC3E}">
        <p14:creationId xmlns:p14="http://schemas.microsoft.com/office/powerpoint/2010/main" val="37937788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DEFD4C-F923-124E-915B-E38042477F1A}"/>
              </a:ext>
            </a:extLst>
          </p:cNvPr>
          <p:cNvSpPr>
            <a:spLocks noGrp="1"/>
          </p:cNvSpPr>
          <p:nvPr>
            <p:ph type="title"/>
          </p:nvPr>
        </p:nvSpPr>
        <p:spPr>
          <a:xfrm>
            <a:off x="838200" y="264043"/>
            <a:ext cx="10515600" cy="1325563"/>
          </a:xfrm>
        </p:spPr>
        <p:txBody>
          <a:bodyPr/>
          <a:lstStyle/>
          <a:p>
            <a:r>
              <a:rPr lang="en-US" b="1">
                <a:latin typeface="Montserrat"/>
              </a:rPr>
              <a:t>Video Observation of 18-24m</a:t>
            </a:r>
          </a:p>
        </p:txBody>
      </p:sp>
      <p:sp>
        <p:nvSpPr>
          <p:cNvPr id="3" name="Text Placeholder 2">
            <a:extLst>
              <a:ext uri="{FF2B5EF4-FFF2-40B4-BE49-F238E27FC236}">
                <a16:creationId xmlns:a16="http://schemas.microsoft.com/office/drawing/2014/main" id="{3BCE6BB8-70EB-C04B-8314-145F4A889D7D}"/>
              </a:ext>
            </a:extLst>
          </p:cNvPr>
          <p:cNvSpPr>
            <a:spLocks noGrp="1"/>
          </p:cNvSpPr>
          <p:nvPr>
            <p:ph type="body" idx="1"/>
          </p:nvPr>
        </p:nvSpPr>
        <p:spPr>
          <a:xfrm>
            <a:off x="516284" y="1333541"/>
            <a:ext cx="10515600" cy="4351339"/>
          </a:xfrm>
        </p:spPr>
        <p:txBody>
          <a:bodyPr/>
          <a:lstStyle/>
          <a:p>
            <a:pPr marL="114300" indent="0">
              <a:buNone/>
            </a:pPr>
            <a:r>
              <a:rPr lang="en-US" sz="2400">
                <a:latin typeface="Montserrat"/>
              </a:rPr>
              <a:t>   Observe what can the child do (3’47-6’16)</a:t>
            </a:r>
            <a:endParaRPr lang="en-US"/>
          </a:p>
          <a:p>
            <a:pPr marL="151765" indent="0">
              <a:buNone/>
            </a:pPr>
            <a:endParaRPr lang="en-US"/>
          </a:p>
        </p:txBody>
      </p:sp>
      <p:sp>
        <p:nvSpPr>
          <p:cNvPr id="4" name="Slide Number Placeholder 3">
            <a:extLst>
              <a:ext uri="{FF2B5EF4-FFF2-40B4-BE49-F238E27FC236}">
                <a16:creationId xmlns:a16="http://schemas.microsoft.com/office/drawing/2014/main" id="{552D8899-C917-3D45-8645-7EA7F9021ECB}"/>
              </a:ext>
            </a:extLst>
          </p:cNvPr>
          <p:cNvSpPr>
            <a:spLocks noGrp="1"/>
          </p:cNvSpPr>
          <p:nvPr>
            <p:ph type="sldNum" idx="12"/>
          </p:nvPr>
        </p:nvSpPr>
        <p:spPr/>
        <p:txBody>
          <a:bodyPr/>
          <a:lstStyle/>
          <a:p>
            <a:r>
              <a:rPr lang="en-US"/>
              <a:t>ParentChild+     </a:t>
            </a:r>
            <a:fld id="{00000000-1234-1234-1234-123412341234}" type="slidenum">
              <a:rPr lang="en-US" smtClean="0"/>
              <a:pPr/>
              <a:t>16</a:t>
            </a:fld>
            <a:endParaRPr/>
          </a:p>
        </p:txBody>
      </p:sp>
      <p:pic>
        <p:nvPicPr>
          <p:cNvPr id="6" name="Online Media 5" descr="Observation of child #1">
            <a:hlinkClick r:id="" action="ppaction://media"/>
            <a:extLst>
              <a:ext uri="{FF2B5EF4-FFF2-40B4-BE49-F238E27FC236}">
                <a16:creationId xmlns:a16="http://schemas.microsoft.com/office/drawing/2014/main" id="{A73DD1E5-2E6B-A049-8FF7-495AF7D9E168}"/>
              </a:ext>
            </a:extLst>
          </p:cNvPr>
          <p:cNvPicPr>
            <a:picLocks noRot="1" noChangeAspect="1"/>
          </p:cNvPicPr>
          <p:nvPr>
            <a:videoFile r:link="rId1"/>
          </p:nvPr>
        </p:nvPicPr>
        <p:blipFill>
          <a:blip r:embed="rId4"/>
          <a:stretch>
            <a:fillRect/>
          </a:stretch>
        </p:blipFill>
        <p:spPr>
          <a:xfrm>
            <a:off x="1080600" y="1987249"/>
            <a:ext cx="7854900" cy="4438019"/>
          </a:xfrm>
          <a:prstGeom prst="rect">
            <a:avLst/>
          </a:prstGeom>
        </p:spPr>
      </p:pic>
    </p:spTree>
    <p:extLst>
      <p:ext uri="{BB962C8B-B14F-4D97-AF65-F5344CB8AC3E}">
        <p14:creationId xmlns:p14="http://schemas.microsoft.com/office/powerpoint/2010/main" val="451222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extLst>
    <p:ext uri="{6950BFC3-D8DA-4A85-94F7-54DA5524770B}">
      <p188:commentRel xmlns:p188="http://schemas.microsoft.com/office/powerpoint/2018/8/main" r:id="rId3"/>
    </p:ext>
  </p:extLs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743E56-0740-613D-165B-34EF9193957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D2AD388-90A0-3FC3-3280-4FEFEB78FC74}"/>
              </a:ext>
            </a:extLst>
          </p:cNvPr>
          <p:cNvSpPr>
            <a:spLocks noGrp="1"/>
          </p:cNvSpPr>
          <p:nvPr>
            <p:ph type="title"/>
          </p:nvPr>
        </p:nvSpPr>
        <p:spPr/>
        <p:txBody>
          <a:bodyPr/>
          <a:lstStyle/>
          <a:p>
            <a:r>
              <a:rPr lang="en-US" b="1">
                <a:latin typeface="Montserrat"/>
              </a:rPr>
              <a:t>Observation of child development</a:t>
            </a:r>
          </a:p>
        </p:txBody>
      </p:sp>
      <p:sp>
        <p:nvSpPr>
          <p:cNvPr id="3" name="Text Placeholder 2">
            <a:extLst>
              <a:ext uri="{FF2B5EF4-FFF2-40B4-BE49-F238E27FC236}">
                <a16:creationId xmlns:a16="http://schemas.microsoft.com/office/drawing/2014/main" id="{622C6492-C9B0-5C94-13E3-DBA004ABE9CD}"/>
              </a:ext>
            </a:extLst>
          </p:cNvPr>
          <p:cNvSpPr>
            <a:spLocks noGrp="1"/>
          </p:cNvSpPr>
          <p:nvPr>
            <p:ph type="body" idx="1"/>
          </p:nvPr>
        </p:nvSpPr>
        <p:spPr/>
        <p:txBody>
          <a:bodyPr>
            <a:normAutofit/>
          </a:bodyPr>
          <a:lstStyle/>
          <a:p>
            <a:r>
              <a:rPr lang="en-US" sz="2400">
                <a:solidFill>
                  <a:schemeClr val="accent1"/>
                </a:solidFill>
                <a:latin typeface="Montserrat"/>
              </a:rPr>
              <a:t>Communication:</a:t>
            </a:r>
            <a:r>
              <a:rPr lang="en-US" sz="2400">
                <a:latin typeface="Montserrat"/>
              </a:rPr>
              <a:t> </a:t>
            </a:r>
          </a:p>
          <a:p>
            <a:r>
              <a:rPr lang="en-US" sz="2400">
                <a:solidFill>
                  <a:schemeClr val="tx2"/>
                </a:solidFill>
                <a:latin typeface="Montserrat"/>
                <a:cs typeface="Arial"/>
              </a:rPr>
              <a:t>Gross Motor</a:t>
            </a:r>
            <a:r>
              <a:rPr lang="en-US" sz="2400">
                <a:latin typeface="Montserrat"/>
                <a:cs typeface="Arial"/>
              </a:rPr>
              <a:t>: </a:t>
            </a:r>
            <a:endParaRPr lang="en-US" sz="2400">
              <a:solidFill>
                <a:srgbClr val="000000"/>
              </a:solidFill>
              <a:latin typeface="Montserrat"/>
              <a:cs typeface="Arial"/>
            </a:endParaRPr>
          </a:p>
          <a:p>
            <a:r>
              <a:rPr lang="en-US" sz="2400">
                <a:solidFill>
                  <a:schemeClr val="bg2"/>
                </a:solidFill>
                <a:latin typeface="Montserrat"/>
                <a:cs typeface="Arial"/>
              </a:rPr>
              <a:t>Fine Motor:</a:t>
            </a:r>
            <a:r>
              <a:rPr lang="en-US" sz="2400">
                <a:latin typeface="Montserrat"/>
                <a:cs typeface="Arial"/>
              </a:rPr>
              <a:t> </a:t>
            </a:r>
          </a:p>
          <a:p>
            <a:r>
              <a:rPr lang="en-US" sz="2400">
                <a:solidFill>
                  <a:schemeClr val="accent4"/>
                </a:solidFill>
                <a:latin typeface="Montserrat"/>
                <a:cs typeface="Arial"/>
              </a:rPr>
              <a:t>Problem solving:</a:t>
            </a:r>
            <a:r>
              <a:rPr lang="en-US" sz="2400">
                <a:latin typeface="Montserrat"/>
                <a:cs typeface="Arial"/>
              </a:rPr>
              <a:t> </a:t>
            </a:r>
          </a:p>
          <a:p>
            <a:r>
              <a:rPr lang="en-US" sz="2400">
                <a:solidFill>
                  <a:schemeClr val="accent1"/>
                </a:solidFill>
                <a:latin typeface="Montserrat"/>
                <a:cs typeface="Arial"/>
              </a:rPr>
              <a:t>Personal-Social</a:t>
            </a:r>
            <a:r>
              <a:rPr lang="en-US" sz="2400">
                <a:latin typeface="Montserrat"/>
                <a:cs typeface="Arial"/>
              </a:rPr>
              <a:t>: </a:t>
            </a:r>
          </a:p>
          <a:p>
            <a:r>
              <a:rPr lang="en-US" sz="2400">
                <a:solidFill>
                  <a:schemeClr val="tx2"/>
                </a:solidFill>
                <a:latin typeface="Montserrat"/>
                <a:cs typeface="Arial"/>
              </a:rPr>
              <a:t>Social-Emotional</a:t>
            </a:r>
            <a:r>
              <a:rPr lang="en-US" sz="2400">
                <a:latin typeface="Montserrat"/>
                <a:cs typeface="Arial"/>
              </a:rPr>
              <a:t>: </a:t>
            </a:r>
          </a:p>
          <a:p>
            <a:endParaRPr lang="en-US" sz="1800">
              <a:latin typeface="Arial"/>
              <a:cs typeface="Arial"/>
            </a:endParaRPr>
          </a:p>
        </p:txBody>
      </p:sp>
      <p:pic>
        <p:nvPicPr>
          <p:cNvPr id="5" name="Graphic 6" descr="Online meeting outline">
            <a:extLst>
              <a:ext uri="{FF2B5EF4-FFF2-40B4-BE49-F238E27FC236}">
                <a16:creationId xmlns:a16="http://schemas.microsoft.com/office/drawing/2014/main" id="{4A33F01A-A8BC-A233-7D57-533AD1B8C55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068166" y="3881438"/>
            <a:ext cx="2537619" cy="2537619"/>
          </a:xfrm>
          <a:prstGeom prst="rect">
            <a:avLst/>
          </a:prstGeom>
        </p:spPr>
      </p:pic>
      <p:sp>
        <p:nvSpPr>
          <p:cNvPr id="6" name="TextBox 5">
            <a:extLst>
              <a:ext uri="{FF2B5EF4-FFF2-40B4-BE49-F238E27FC236}">
                <a16:creationId xmlns:a16="http://schemas.microsoft.com/office/drawing/2014/main" id="{94D3B504-69AA-16F3-715D-3A548E449C01}"/>
              </a:ext>
            </a:extLst>
          </p:cNvPr>
          <p:cNvSpPr txBox="1"/>
          <p:nvPr/>
        </p:nvSpPr>
        <p:spPr>
          <a:xfrm>
            <a:off x="9319846" y="3883269"/>
            <a:ext cx="274319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latin typeface="Montserrat"/>
              </a:rPr>
              <a:t>Workbook p25</a:t>
            </a:r>
          </a:p>
        </p:txBody>
      </p:sp>
    </p:spTree>
    <p:extLst>
      <p:ext uri="{BB962C8B-B14F-4D97-AF65-F5344CB8AC3E}">
        <p14:creationId xmlns:p14="http://schemas.microsoft.com/office/powerpoint/2010/main" val="258361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3026C1-A863-49D9-950D-0DBAD3A28744}"/>
              </a:ext>
            </a:extLst>
          </p:cNvPr>
          <p:cNvSpPr>
            <a:spLocks noGrp="1"/>
          </p:cNvSpPr>
          <p:nvPr>
            <p:ph type="title"/>
          </p:nvPr>
        </p:nvSpPr>
        <p:spPr/>
        <p:txBody>
          <a:bodyPr/>
          <a:lstStyle/>
          <a:p>
            <a:r>
              <a:rPr lang="en-GB" b="1">
                <a:latin typeface="Montserrat"/>
              </a:rPr>
              <a:t>Notes</a:t>
            </a:r>
          </a:p>
        </p:txBody>
      </p:sp>
      <p:sp>
        <p:nvSpPr>
          <p:cNvPr id="3" name="Text Placeholder 2">
            <a:extLst>
              <a:ext uri="{FF2B5EF4-FFF2-40B4-BE49-F238E27FC236}">
                <a16:creationId xmlns:a16="http://schemas.microsoft.com/office/drawing/2014/main" id="{B82AF257-A5C0-4F17-A1A9-88B5E8346A16}"/>
              </a:ext>
            </a:extLst>
          </p:cNvPr>
          <p:cNvSpPr>
            <a:spLocks noGrp="1"/>
          </p:cNvSpPr>
          <p:nvPr>
            <p:ph type="body" idx="1"/>
          </p:nvPr>
        </p:nvSpPr>
        <p:spPr>
          <a:xfrm>
            <a:off x="617621" y="1635125"/>
            <a:ext cx="10515600" cy="4351339"/>
          </a:xfrm>
        </p:spPr>
        <p:txBody>
          <a:bodyPr>
            <a:normAutofit lnSpcReduction="10000"/>
          </a:bodyPr>
          <a:lstStyle/>
          <a:p>
            <a:pPr marL="528955" indent="-380365">
              <a:lnSpc>
                <a:spcPct val="100000"/>
              </a:lnSpc>
              <a:spcBef>
                <a:spcPts val="800"/>
              </a:spcBef>
            </a:pPr>
            <a:r>
              <a:rPr lang="en-GB" sz="2400">
                <a:solidFill>
                  <a:schemeClr val="tx2"/>
                </a:solidFill>
                <a:latin typeface="Montserrat"/>
              </a:rPr>
              <a:t>Gross motor: </a:t>
            </a:r>
            <a:r>
              <a:rPr lang="en-GB" sz="2400">
                <a:latin typeface="Montserrat"/>
              </a:rPr>
              <a:t>Walking, sits up and down, kneels on his own</a:t>
            </a:r>
            <a:endParaRPr lang="en-US" sz="2400">
              <a:latin typeface="Montserrat"/>
            </a:endParaRPr>
          </a:p>
          <a:p>
            <a:pPr marL="528955" indent="-380365">
              <a:lnSpc>
                <a:spcPct val="100000"/>
              </a:lnSpc>
              <a:spcBef>
                <a:spcPts val="800"/>
              </a:spcBef>
            </a:pPr>
            <a:r>
              <a:rPr lang="en-GB" sz="2400">
                <a:solidFill>
                  <a:schemeClr val="tx2"/>
                </a:solidFill>
                <a:latin typeface="Montserrat"/>
              </a:rPr>
              <a:t>Fine motor: </a:t>
            </a:r>
            <a:r>
              <a:rPr lang="en-GB" sz="2400">
                <a:latin typeface="Montserrat"/>
              </a:rPr>
              <a:t>Held cup, cup fell, put it back up with one hand while holding something else. Held two objects in one hand. </a:t>
            </a:r>
          </a:p>
          <a:p>
            <a:pPr marL="528955" indent="-380365">
              <a:lnSpc>
                <a:spcPct val="100000"/>
              </a:lnSpc>
              <a:spcBef>
                <a:spcPts val="800"/>
              </a:spcBef>
            </a:pPr>
            <a:r>
              <a:rPr lang="en-GB" sz="2400">
                <a:solidFill>
                  <a:schemeClr val="tx2"/>
                </a:solidFill>
                <a:latin typeface="Montserrat"/>
              </a:rPr>
              <a:t>Problem solving: </a:t>
            </a:r>
            <a:r>
              <a:rPr lang="en-GB" sz="2400">
                <a:latin typeface="Montserrat"/>
              </a:rPr>
              <a:t>Closed the book, he was able to choose where the car was under the napkin; said it was not an apple. </a:t>
            </a:r>
          </a:p>
          <a:p>
            <a:pPr marL="528955" indent="-380365">
              <a:lnSpc>
                <a:spcPct val="100000"/>
              </a:lnSpc>
              <a:spcBef>
                <a:spcPts val="800"/>
              </a:spcBef>
            </a:pPr>
            <a:r>
              <a:rPr lang="en-GB" sz="2400">
                <a:solidFill>
                  <a:schemeClr val="tx2"/>
                </a:solidFill>
                <a:latin typeface="Montserrat"/>
              </a:rPr>
              <a:t>Communication: </a:t>
            </a:r>
            <a:r>
              <a:rPr lang="en-GB" sz="2400">
                <a:latin typeface="Montserrat"/>
              </a:rPr>
              <a:t>Some babble, and had some individual words like "lion" and he says "night, night" </a:t>
            </a:r>
          </a:p>
          <a:p>
            <a:pPr marL="528955" indent="-380365">
              <a:lnSpc>
                <a:spcPct val="100000"/>
              </a:lnSpc>
              <a:spcBef>
                <a:spcPts val="800"/>
              </a:spcBef>
            </a:pPr>
            <a:r>
              <a:rPr lang="en-GB" sz="2400">
                <a:solidFill>
                  <a:schemeClr val="tx2"/>
                </a:solidFill>
                <a:latin typeface="Montserrat"/>
              </a:rPr>
              <a:t>Personal-social:</a:t>
            </a:r>
            <a:r>
              <a:rPr lang="en-GB" sz="2400">
                <a:latin typeface="Montserrat"/>
              </a:rPr>
              <a:t> Plays in response to Mom; reacts to Mom's cues.</a:t>
            </a:r>
            <a:endParaRPr lang="en-US" sz="2400">
              <a:latin typeface="Montserrat"/>
            </a:endParaRPr>
          </a:p>
          <a:p>
            <a:pPr marL="528955" indent="-380365">
              <a:lnSpc>
                <a:spcPct val="100000"/>
              </a:lnSpc>
              <a:spcBef>
                <a:spcPts val="800"/>
              </a:spcBef>
            </a:pPr>
            <a:r>
              <a:rPr lang="en-GB" sz="2400">
                <a:solidFill>
                  <a:schemeClr val="accent1"/>
                </a:solidFill>
                <a:latin typeface="Montserrat"/>
              </a:rPr>
              <a:t>Social-emotional: </a:t>
            </a:r>
            <a:r>
              <a:rPr lang="en-GB" sz="2400">
                <a:latin typeface="Montserrat"/>
              </a:rPr>
              <a:t>Expressed his preference for not reading, he closed the book after saying "no" loudly.</a:t>
            </a:r>
            <a:r>
              <a:rPr lang="en-GB"/>
              <a:t> </a:t>
            </a:r>
          </a:p>
        </p:txBody>
      </p:sp>
      <p:sp>
        <p:nvSpPr>
          <p:cNvPr id="4" name="Slide Number Placeholder 3">
            <a:extLst>
              <a:ext uri="{FF2B5EF4-FFF2-40B4-BE49-F238E27FC236}">
                <a16:creationId xmlns:a16="http://schemas.microsoft.com/office/drawing/2014/main" id="{F10B5475-AAEE-4305-B7FD-07BF3B30B180}"/>
              </a:ext>
            </a:extLst>
          </p:cNvPr>
          <p:cNvSpPr>
            <a:spLocks noGrp="1"/>
          </p:cNvSpPr>
          <p:nvPr>
            <p:ph type="sldNum" idx="12"/>
          </p:nvPr>
        </p:nvSpPr>
        <p:spPr/>
        <p:txBody>
          <a:bodyPr/>
          <a:lstStyle/>
          <a:p>
            <a:r>
              <a:rPr lang="en-US"/>
              <a:t>ParentChild+     </a:t>
            </a:r>
            <a:fld id="{00000000-1234-1234-1234-123412341234}" type="slidenum">
              <a:rPr lang="en-US"/>
              <a:pPr/>
              <a:t>18</a:t>
            </a:fld>
            <a:endParaRPr/>
          </a:p>
        </p:txBody>
      </p:sp>
    </p:spTree>
    <p:extLst>
      <p:ext uri="{BB962C8B-B14F-4D97-AF65-F5344CB8AC3E}">
        <p14:creationId xmlns:p14="http://schemas.microsoft.com/office/powerpoint/2010/main" val="37869940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1A3133-89CF-BE2A-4F5E-993FA7F999C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7DE77B7-D762-A07A-B5F0-4798DBFB8617}"/>
              </a:ext>
            </a:extLst>
          </p:cNvPr>
          <p:cNvSpPr>
            <a:spLocks noGrp="1"/>
          </p:cNvSpPr>
          <p:nvPr>
            <p:ph type="title"/>
          </p:nvPr>
        </p:nvSpPr>
        <p:spPr/>
        <p:txBody>
          <a:bodyPr/>
          <a:lstStyle/>
          <a:p>
            <a:r>
              <a:rPr lang="en-US" b="1">
                <a:latin typeface="Montserrat"/>
              </a:rPr>
              <a:t>A typical 24m old</a:t>
            </a:r>
          </a:p>
        </p:txBody>
      </p:sp>
      <p:sp>
        <p:nvSpPr>
          <p:cNvPr id="3" name="Text Placeholder 2">
            <a:extLst>
              <a:ext uri="{FF2B5EF4-FFF2-40B4-BE49-F238E27FC236}">
                <a16:creationId xmlns:a16="http://schemas.microsoft.com/office/drawing/2014/main" id="{DE19249A-57A6-78DB-8888-4A7951FE7C8A}"/>
              </a:ext>
            </a:extLst>
          </p:cNvPr>
          <p:cNvSpPr>
            <a:spLocks noGrp="1"/>
          </p:cNvSpPr>
          <p:nvPr>
            <p:ph type="body" idx="1"/>
          </p:nvPr>
        </p:nvSpPr>
        <p:spPr>
          <a:xfrm>
            <a:off x="788350" y="2317008"/>
            <a:ext cx="10515600" cy="4351338"/>
          </a:xfrm>
        </p:spPr>
        <p:txBody>
          <a:bodyPr>
            <a:normAutofit/>
          </a:bodyPr>
          <a:lstStyle/>
          <a:p>
            <a:r>
              <a:rPr lang="en-US" sz="2400">
                <a:solidFill>
                  <a:schemeClr val="accent1"/>
                </a:solidFill>
                <a:latin typeface="Montserrat"/>
              </a:rPr>
              <a:t>Communication:</a:t>
            </a:r>
            <a:r>
              <a:rPr lang="en-US" sz="2400">
                <a:latin typeface="Montserrat"/>
              </a:rPr>
              <a:t> begin to put two to three words together</a:t>
            </a:r>
          </a:p>
          <a:p>
            <a:r>
              <a:rPr lang="en-US" sz="2400">
                <a:solidFill>
                  <a:schemeClr val="tx2"/>
                </a:solidFill>
                <a:latin typeface="Montserrat"/>
                <a:cs typeface="Arial"/>
              </a:rPr>
              <a:t>Gross Motor</a:t>
            </a:r>
            <a:r>
              <a:rPr lang="en-US" sz="2400">
                <a:latin typeface="Montserrat"/>
                <a:cs typeface="Arial"/>
              </a:rPr>
              <a:t>: walks and runs well, may jump, begin to throw, kick and catch balls, can stand momentarily on one foot</a:t>
            </a:r>
            <a:endParaRPr lang="en-US" sz="2400">
              <a:solidFill>
                <a:srgbClr val="000000"/>
              </a:solidFill>
              <a:latin typeface="Montserrat"/>
              <a:cs typeface="Arial"/>
            </a:endParaRPr>
          </a:p>
          <a:p>
            <a:r>
              <a:rPr lang="en-US" sz="2400">
                <a:solidFill>
                  <a:schemeClr val="bg2"/>
                </a:solidFill>
                <a:latin typeface="Montserrat"/>
                <a:cs typeface="Arial"/>
              </a:rPr>
              <a:t>Fine Motor:</a:t>
            </a:r>
            <a:r>
              <a:rPr lang="en-US" sz="2400">
                <a:latin typeface="Montserrat"/>
                <a:cs typeface="Arial"/>
              </a:rPr>
              <a:t> building blocks, turns pages in a book</a:t>
            </a:r>
          </a:p>
          <a:p>
            <a:r>
              <a:rPr lang="en-US" sz="2400">
                <a:solidFill>
                  <a:schemeClr val="accent4"/>
                </a:solidFill>
                <a:latin typeface="Montserrat"/>
                <a:cs typeface="Arial"/>
              </a:rPr>
              <a:t>Problem solving:</a:t>
            </a:r>
            <a:r>
              <a:rPr lang="en-US" sz="2400">
                <a:latin typeface="Montserrat"/>
                <a:cs typeface="Arial"/>
              </a:rPr>
              <a:t> start to sort shapes and colors, find hidden toy</a:t>
            </a:r>
          </a:p>
          <a:p>
            <a:r>
              <a:rPr lang="en-US" sz="2400">
                <a:solidFill>
                  <a:schemeClr val="accent1"/>
                </a:solidFill>
                <a:latin typeface="Montserrat"/>
                <a:cs typeface="Arial"/>
              </a:rPr>
              <a:t>Personal-Social</a:t>
            </a:r>
            <a:r>
              <a:rPr lang="en-US" sz="2400">
                <a:latin typeface="Montserrat"/>
                <a:cs typeface="Arial"/>
              </a:rPr>
              <a:t>: begin to have bladder and bowel control</a:t>
            </a:r>
          </a:p>
          <a:p>
            <a:r>
              <a:rPr lang="en-US" sz="2400">
                <a:solidFill>
                  <a:schemeClr val="tx2"/>
                </a:solidFill>
                <a:latin typeface="Montserrat"/>
                <a:cs typeface="Arial"/>
              </a:rPr>
              <a:t>Social-Emotional</a:t>
            </a:r>
            <a:r>
              <a:rPr lang="en-US" sz="2400">
                <a:latin typeface="Montserrat"/>
                <a:cs typeface="Arial"/>
              </a:rPr>
              <a:t>: "no", don't fully understand sharing or waiting, wants to do everything by himself, even though he can't</a:t>
            </a:r>
          </a:p>
          <a:p>
            <a:pPr marL="114300" indent="0">
              <a:buNone/>
            </a:pPr>
            <a:endParaRPr lang="en-US" sz="2400">
              <a:latin typeface="Arial"/>
              <a:cs typeface="Arial"/>
            </a:endParaRPr>
          </a:p>
          <a:p>
            <a:endParaRPr lang="en-US" sz="1800">
              <a:latin typeface="Arial"/>
              <a:cs typeface="Arial"/>
            </a:endParaRPr>
          </a:p>
        </p:txBody>
      </p:sp>
      <p:sp>
        <p:nvSpPr>
          <p:cNvPr id="4" name="TextBox 3">
            <a:extLst>
              <a:ext uri="{FF2B5EF4-FFF2-40B4-BE49-F238E27FC236}">
                <a16:creationId xmlns:a16="http://schemas.microsoft.com/office/drawing/2014/main" id="{293AE4B8-E3C6-2D8A-2294-E2C9D46CADA6}"/>
              </a:ext>
            </a:extLst>
          </p:cNvPr>
          <p:cNvSpPr txBox="1"/>
          <p:nvPr/>
        </p:nvSpPr>
        <p:spPr>
          <a:xfrm>
            <a:off x="838744" y="5889979"/>
            <a:ext cx="10370321"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latin typeface="Montserrat"/>
              </a:rPr>
              <a:t>Other useful but optional references: all 20 teeth appear by 3 years old; 10-12 hours night time, day nap 1-2 hours</a:t>
            </a:r>
          </a:p>
        </p:txBody>
      </p:sp>
      <p:sp>
        <p:nvSpPr>
          <p:cNvPr id="5" name="TextBox 4">
            <a:extLst>
              <a:ext uri="{FF2B5EF4-FFF2-40B4-BE49-F238E27FC236}">
                <a16:creationId xmlns:a16="http://schemas.microsoft.com/office/drawing/2014/main" id="{AC273470-0405-096E-F71A-27C33AF15303}"/>
              </a:ext>
            </a:extLst>
          </p:cNvPr>
          <p:cNvSpPr txBox="1"/>
          <p:nvPr/>
        </p:nvSpPr>
        <p:spPr>
          <a:xfrm>
            <a:off x="836817" y="1389696"/>
            <a:ext cx="8725256"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800">
                <a:solidFill>
                  <a:schemeClr val="bg2"/>
                </a:solidFill>
                <a:latin typeface="Montserrat"/>
              </a:rPr>
              <a:t>Very active, expanding language, eager to explore, strive for independence, marked by parallel play, temper tantrums</a:t>
            </a:r>
          </a:p>
        </p:txBody>
      </p:sp>
    </p:spTree>
    <p:extLst>
      <p:ext uri="{BB962C8B-B14F-4D97-AF65-F5344CB8AC3E}">
        <p14:creationId xmlns:p14="http://schemas.microsoft.com/office/powerpoint/2010/main" val="36218201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36E784-791E-61C5-4914-580B99A3D35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52F31E-A2AA-5E95-91F8-A7BB32815611}"/>
              </a:ext>
            </a:extLst>
          </p:cNvPr>
          <p:cNvSpPr>
            <a:spLocks noGrp="1"/>
          </p:cNvSpPr>
          <p:nvPr>
            <p:ph type="title"/>
          </p:nvPr>
        </p:nvSpPr>
        <p:spPr/>
        <p:txBody>
          <a:bodyPr/>
          <a:lstStyle/>
          <a:p>
            <a:r>
              <a:rPr lang="en-US" b="1">
                <a:latin typeface="Montserrat"/>
              </a:rPr>
              <a:t>Some resources</a:t>
            </a:r>
          </a:p>
        </p:txBody>
      </p:sp>
      <p:sp>
        <p:nvSpPr>
          <p:cNvPr id="3" name="Text Placeholder 2">
            <a:extLst>
              <a:ext uri="{FF2B5EF4-FFF2-40B4-BE49-F238E27FC236}">
                <a16:creationId xmlns:a16="http://schemas.microsoft.com/office/drawing/2014/main" id="{5C4974DF-A5F7-7610-45A6-224C43DF0B5A}"/>
              </a:ext>
            </a:extLst>
          </p:cNvPr>
          <p:cNvSpPr>
            <a:spLocks noGrp="1"/>
          </p:cNvSpPr>
          <p:nvPr>
            <p:ph type="body" idx="1"/>
          </p:nvPr>
        </p:nvSpPr>
        <p:spPr/>
        <p:txBody>
          <a:bodyPr>
            <a:normAutofit/>
          </a:bodyPr>
          <a:lstStyle/>
          <a:p>
            <a:r>
              <a:rPr lang="en-US" sz="2400">
                <a:solidFill>
                  <a:srgbClr val="000000"/>
                </a:solidFill>
                <a:latin typeface="Montserrat"/>
                <a:hlinkClick r:id="rId2">
                  <a:extLst>
                    <a:ext uri="{A12FA001-AC4F-418D-AE19-62706E023703}">
                      <ahyp:hlinkClr xmlns:ahyp="http://schemas.microsoft.com/office/drawing/2018/hyperlinkcolor" val="tx"/>
                    </a:ext>
                  </a:extLst>
                </a:hlinkClick>
              </a:rPr>
              <a:t>Social Emotional Development Guide</a:t>
            </a:r>
            <a:r>
              <a:rPr lang="en-US" sz="2400">
                <a:solidFill>
                  <a:srgbClr val="000000"/>
                </a:solidFill>
                <a:latin typeface="Montserrat"/>
              </a:rPr>
              <a:t> for parents (24 months)</a:t>
            </a:r>
          </a:p>
          <a:p>
            <a:r>
              <a:rPr lang="en-US" sz="2400">
                <a:solidFill>
                  <a:srgbClr val="000000"/>
                </a:solidFill>
                <a:latin typeface="Montserrat"/>
              </a:rPr>
              <a:t>Child Development Activities (</a:t>
            </a:r>
            <a:r>
              <a:rPr lang="en-US" sz="2400">
                <a:solidFill>
                  <a:srgbClr val="000000"/>
                </a:solidFill>
                <a:latin typeface="Montserrat"/>
                <a:hlinkClick r:id="rId3">
                  <a:extLst>
                    <a:ext uri="{A12FA001-AC4F-418D-AE19-62706E023703}">
                      <ahyp:hlinkClr xmlns:ahyp="http://schemas.microsoft.com/office/drawing/2018/hyperlinkcolor" val="tx"/>
                    </a:ext>
                  </a:extLst>
                </a:hlinkClick>
              </a:rPr>
              <a:t>24 month</a:t>
            </a:r>
            <a:r>
              <a:rPr lang="en-US" sz="2400">
                <a:solidFill>
                  <a:srgbClr val="000000"/>
                </a:solidFill>
                <a:latin typeface="Montserrat"/>
              </a:rPr>
              <a:t>s)</a:t>
            </a:r>
          </a:p>
          <a:p>
            <a:endParaRPr lang="en-US" sz="2400">
              <a:solidFill>
                <a:srgbClr val="E0004D"/>
              </a:solidFill>
              <a:latin typeface="Arial"/>
            </a:endParaRPr>
          </a:p>
          <a:p>
            <a:endParaRPr lang="en-US" sz="1800">
              <a:latin typeface="Arial"/>
              <a:cs typeface="Arial"/>
            </a:endParaRPr>
          </a:p>
        </p:txBody>
      </p:sp>
    </p:spTree>
    <p:extLst>
      <p:ext uri="{BB962C8B-B14F-4D97-AF65-F5344CB8AC3E}">
        <p14:creationId xmlns:p14="http://schemas.microsoft.com/office/powerpoint/2010/main" val="11872925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49F5E64-B5A7-205F-845B-95D4375B213D}"/>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BBFE892-1538-F994-FC2A-C2A0544F42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20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5A00588C-457F-DBA3-8BF6-3E9A871037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60FFF3D-C07E-C4E6-B68D-ADB180ABE750}"/>
              </a:ext>
            </a:extLst>
          </p:cNvPr>
          <p:cNvSpPr>
            <a:spLocks noGrp="1"/>
          </p:cNvSpPr>
          <p:nvPr>
            <p:ph type="title"/>
          </p:nvPr>
        </p:nvSpPr>
        <p:spPr>
          <a:xfrm>
            <a:off x="6487531" y="2775425"/>
            <a:ext cx="4805996" cy="1297115"/>
          </a:xfrm>
        </p:spPr>
        <p:txBody>
          <a:bodyPr vert="horz" lIns="91440" tIns="45720" rIns="91440" bIns="45720" rtlCol="0" anchor="t">
            <a:normAutofit fontScale="90000"/>
          </a:bodyPr>
          <a:lstStyle/>
          <a:p>
            <a:pPr>
              <a:spcBef>
                <a:spcPct val="0"/>
              </a:spcBef>
            </a:pPr>
            <a:r>
              <a:rPr lang="en-US" sz="5400" b="1" kern="1200">
                <a:solidFill>
                  <a:schemeClr val="bg2"/>
                </a:solidFill>
                <a:latin typeface="Montserrat"/>
                <a:ea typeface="+mj-ea"/>
                <a:cs typeface="+mj-cs"/>
              </a:rPr>
              <a:t>10-minute break</a:t>
            </a:r>
          </a:p>
        </p:txBody>
      </p:sp>
      <p:pic>
        <p:nvPicPr>
          <p:cNvPr id="6" name="Graphic 5" descr="Stopwatch">
            <a:extLst>
              <a:ext uri="{FF2B5EF4-FFF2-40B4-BE49-F238E27FC236}">
                <a16:creationId xmlns:a16="http://schemas.microsoft.com/office/drawing/2014/main" id="{A6ACA7B7-109E-15BF-6138-D32C89062E2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40470" y="1815320"/>
            <a:ext cx="4141760" cy="4141760"/>
          </a:xfrm>
          <a:custGeom>
            <a:avLst/>
            <a:gdLst/>
            <a:ahLst/>
            <a:cxnLst/>
            <a:rect l="l" t="t" r="r" b="b"/>
            <a:pathLst>
              <a:path w="4141760" h="4377846">
                <a:moveTo>
                  <a:pt x="0" y="0"/>
                </a:moveTo>
                <a:lnTo>
                  <a:pt x="4141760" y="0"/>
                </a:lnTo>
                <a:lnTo>
                  <a:pt x="4141760" y="4377846"/>
                </a:lnTo>
                <a:lnTo>
                  <a:pt x="0" y="4377846"/>
                </a:lnTo>
                <a:close/>
              </a:path>
            </a:pathLst>
          </a:custGeom>
        </p:spPr>
      </p:pic>
      <p:grpSp>
        <p:nvGrpSpPr>
          <p:cNvPr id="13" name="Group 12">
            <a:extLst>
              <a:ext uri="{FF2B5EF4-FFF2-40B4-BE49-F238E27FC236}">
                <a16:creationId xmlns:a16="http://schemas.microsoft.com/office/drawing/2014/main" id="{C512408E-65AB-5F0E-9C97-D3F20A31889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53" y="-5977"/>
            <a:ext cx="6238675" cy="6863979"/>
            <a:chOff x="305" y="-5977"/>
            <a:chExt cx="6238675" cy="6863979"/>
          </a:xfrm>
        </p:grpSpPr>
        <p:sp>
          <p:nvSpPr>
            <p:cNvPr id="14" name="Freeform: Shape 13">
              <a:extLst>
                <a:ext uri="{FF2B5EF4-FFF2-40B4-BE49-F238E27FC236}">
                  <a16:creationId xmlns:a16="http://schemas.microsoft.com/office/drawing/2014/main" id="{14DBFD75-0E9D-28B4-4F15-B6F6DC3D62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34854"/>
              <a:ext cx="6028697" cy="6817170"/>
            </a:xfrm>
            <a:custGeom>
              <a:avLst/>
              <a:gdLst>
                <a:gd name="connsiteX0" fmla="*/ 6028697 w 6028697"/>
                <a:gd name="connsiteY0" fmla="*/ 6155323 h 6817170"/>
                <a:gd name="connsiteX1" fmla="*/ 6028697 w 6028697"/>
                <a:gd name="connsiteY1" fmla="*/ 6817170 h 6817170"/>
                <a:gd name="connsiteX2" fmla="*/ 5157862 w 6028697"/>
                <a:gd name="connsiteY2" fmla="*/ 6817170 h 6817170"/>
                <a:gd name="connsiteX3" fmla="*/ 5347156 w 6028697"/>
                <a:gd name="connsiteY3" fmla="*/ 6687553 h 6817170"/>
                <a:gd name="connsiteX4" fmla="*/ 5487470 w 6028697"/>
                <a:gd name="connsiteY4" fmla="*/ 6581714 h 6817170"/>
                <a:gd name="connsiteX5" fmla="*/ 5627642 w 6028697"/>
                <a:gd name="connsiteY5" fmla="*/ 6472328 h 6817170"/>
                <a:gd name="connsiteX6" fmla="*/ 5911392 w 6028697"/>
                <a:gd name="connsiteY6" fmla="*/ 6245328 h 6817170"/>
                <a:gd name="connsiteX7" fmla="*/ 4481066 w 6028697"/>
                <a:gd name="connsiteY7" fmla="*/ 478 h 6817170"/>
                <a:gd name="connsiteX8" fmla="*/ 4672258 w 6028697"/>
                <a:gd name="connsiteY8" fmla="*/ 7519 h 6817170"/>
                <a:gd name="connsiteX9" fmla="*/ 5429869 w 6028697"/>
                <a:gd name="connsiteY9" fmla="*/ 125134 h 6817170"/>
                <a:gd name="connsiteX10" fmla="*/ 5976319 w 6028697"/>
                <a:gd name="connsiteY10" fmla="*/ 314893 h 6817170"/>
                <a:gd name="connsiteX11" fmla="*/ 6028697 w 6028697"/>
                <a:gd name="connsiteY11" fmla="*/ 339901 h 6817170"/>
                <a:gd name="connsiteX12" fmla="*/ 6028697 w 6028697"/>
                <a:gd name="connsiteY12" fmla="*/ 732458 h 6817170"/>
                <a:gd name="connsiteX13" fmla="*/ 5990985 w 6028697"/>
                <a:gd name="connsiteY13" fmla="*/ 712211 h 6817170"/>
                <a:gd name="connsiteX14" fmla="*/ 5341339 w 6028697"/>
                <a:gd name="connsiteY14" fmla="*/ 475281 h 6817170"/>
                <a:gd name="connsiteX15" fmla="*/ 4651969 w 6028697"/>
                <a:gd name="connsiteY15" fmla="*/ 377104 h 6817170"/>
                <a:gd name="connsiteX16" fmla="*/ 3953093 w 6028697"/>
                <a:gd name="connsiteY16" fmla="*/ 402498 h 6817170"/>
                <a:gd name="connsiteX17" fmla="*/ 3267413 w 6028697"/>
                <a:gd name="connsiteY17" fmla="*/ 546643 h 6817170"/>
                <a:gd name="connsiteX18" fmla="*/ 1439498 w 6028697"/>
                <a:gd name="connsiteY18" fmla="*/ 1568141 h 6817170"/>
                <a:gd name="connsiteX19" fmla="*/ 960671 w 6028697"/>
                <a:gd name="connsiteY19" fmla="*/ 2082013 h 6817170"/>
                <a:gd name="connsiteX20" fmla="*/ 581866 w 6028697"/>
                <a:gd name="connsiteY20" fmla="*/ 2672638 h 6817170"/>
                <a:gd name="connsiteX21" fmla="*/ 324789 w 6028697"/>
                <a:gd name="connsiteY21" fmla="*/ 3325262 h 6817170"/>
                <a:gd name="connsiteX22" fmla="*/ 231151 w 6028697"/>
                <a:gd name="connsiteY22" fmla="*/ 4022292 h 6817170"/>
                <a:gd name="connsiteX23" fmla="*/ 270592 w 6028697"/>
                <a:gd name="connsiteY23" fmla="*/ 4362792 h 6817170"/>
                <a:gd name="connsiteX24" fmla="*/ 387213 w 6028697"/>
                <a:gd name="connsiteY24" fmla="*/ 4681585 h 6817170"/>
                <a:gd name="connsiteX25" fmla="*/ 468507 w 6028697"/>
                <a:gd name="connsiteY25" fmla="*/ 4831546 h 6817170"/>
                <a:gd name="connsiteX26" fmla="*/ 561862 w 6028697"/>
                <a:gd name="connsiteY26" fmla="*/ 4976826 h 6817170"/>
                <a:gd name="connsiteX27" fmla="*/ 777511 w 6028697"/>
                <a:gd name="connsiteY27" fmla="*/ 5257597 h 6817170"/>
                <a:gd name="connsiteX28" fmla="*/ 1010895 w 6028697"/>
                <a:gd name="connsiteY28" fmla="*/ 5540494 h 6817170"/>
                <a:gd name="connsiteX29" fmla="*/ 1126948 w 6028697"/>
                <a:gd name="connsiteY29" fmla="*/ 5688186 h 6817170"/>
                <a:gd name="connsiteX30" fmla="*/ 1182706 w 6028697"/>
                <a:gd name="connsiteY30" fmla="*/ 5760543 h 6817170"/>
                <a:gd name="connsiteX31" fmla="*/ 1237327 w 6028697"/>
                <a:gd name="connsiteY31" fmla="*/ 5830060 h 6817170"/>
                <a:gd name="connsiteX32" fmla="*/ 1706649 w 6028697"/>
                <a:gd name="connsiteY32" fmla="*/ 6342797 h 6817170"/>
                <a:gd name="connsiteX33" fmla="*/ 1956207 w 6028697"/>
                <a:gd name="connsiteY33" fmla="*/ 6573484 h 6817170"/>
                <a:gd name="connsiteX34" fmla="*/ 2217681 w 6028697"/>
                <a:gd name="connsiteY34" fmla="*/ 6786297 h 6817170"/>
                <a:gd name="connsiteX35" fmla="*/ 2260820 w 6028697"/>
                <a:gd name="connsiteY35" fmla="*/ 6817170 h 6817170"/>
                <a:gd name="connsiteX36" fmla="*/ 1429497 w 6028697"/>
                <a:gd name="connsiteY36" fmla="*/ 6817170 h 6817170"/>
                <a:gd name="connsiteX37" fmla="*/ 1327275 w 6028697"/>
                <a:gd name="connsiteY37" fmla="*/ 6713800 h 6817170"/>
                <a:gd name="connsiteX38" fmla="*/ 1080556 w 6028697"/>
                <a:gd name="connsiteY38" fmla="*/ 6414443 h 6817170"/>
                <a:gd name="connsiteX39" fmla="*/ 865189 w 6028697"/>
                <a:gd name="connsiteY39" fmla="*/ 6097496 h 6817170"/>
                <a:gd name="connsiteX40" fmla="*/ 814823 w 6028697"/>
                <a:gd name="connsiteY40" fmla="*/ 6016911 h 6817170"/>
                <a:gd name="connsiteX41" fmla="*/ 766729 w 6028697"/>
                <a:gd name="connsiteY41" fmla="*/ 5938453 h 6817170"/>
                <a:gd name="connsiteX42" fmla="*/ 671672 w 6028697"/>
                <a:gd name="connsiteY42" fmla="*/ 5786648 h 6817170"/>
                <a:gd name="connsiteX43" fmla="*/ 474608 w 6028697"/>
                <a:gd name="connsiteY43" fmla="*/ 5474664 h 6817170"/>
                <a:gd name="connsiteX44" fmla="*/ 282652 w 6028697"/>
                <a:gd name="connsiteY44" fmla="*/ 5146508 h 6817170"/>
                <a:gd name="connsiteX45" fmla="*/ 196108 w 6028697"/>
                <a:gd name="connsiteY45" fmla="*/ 4972712 h 6817170"/>
                <a:gd name="connsiteX46" fmla="*/ 122474 w 6028697"/>
                <a:gd name="connsiteY46" fmla="*/ 4791821 h 6817170"/>
                <a:gd name="connsiteX47" fmla="*/ 65724 w 6028697"/>
                <a:gd name="connsiteY47" fmla="*/ 4603129 h 6817170"/>
                <a:gd name="connsiteX48" fmla="*/ 44727 w 6028697"/>
                <a:gd name="connsiteY48" fmla="*/ 4506937 h 6817170"/>
                <a:gd name="connsiteX49" fmla="*/ 35505 w 6028697"/>
                <a:gd name="connsiteY49" fmla="*/ 4458699 h 6817170"/>
                <a:gd name="connsiteX50" fmla="*/ 27845 w 6028697"/>
                <a:gd name="connsiteY50" fmla="*/ 4410320 h 6817170"/>
                <a:gd name="connsiteX51" fmla="*/ 37 w 6028697"/>
                <a:gd name="connsiteY51" fmla="*/ 4022292 h 6817170"/>
                <a:gd name="connsiteX52" fmla="*/ 78777 w 6028697"/>
                <a:gd name="connsiteY52" fmla="*/ 3267236 h 6817170"/>
                <a:gd name="connsiteX53" fmla="*/ 315424 w 6028697"/>
                <a:gd name="connsiteY53" fmla="*/ 2543673 h 6817170"/>
                <a:gd name="connsiteX54" fmla="*/ 1202710 w 6028697"/>
                <a:gd name="connsiteY54" fmla="*/ 1314895 h 6817170"/>
                <a:gd name="connsiteX55" fmla="*/ 1791065 w 6028697"/>
                <a:gd name="connsiteY55" fmla="*/ 833514 h 6817170"/>
                <a:gd name="connsiteX56" fmla="*/ 3908404 w 6028697"/>
                <a:gd name="connsiteY56" fmla="*/ 29794 h 6817170"/>
                <a:gd name="connsiteX57" fmla="*/ 4481066 w 6028697"/>
                <a:gd name="connsiteY57" fmla="*/ 478 h 6817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6028697" h="6817170">
                  <a:moveTo>
                    <a:pt x="6028697" y="6155323"/>
                  </a:moveTo>
                  <a:lnTo>
                    <a:pt x="6028697" y="6817170"/>
                  </a:lnTo>
                  <a:lnTo>
                    <a:pt x="5157862" y="6817170"/>
                  </a:lnTo>
                  <a:lnTo>
                    <a:pt x="5347156" y="6687553"/>
                  </a:lnTo>
                  <a:cubicBezTo>
                    <a:pt x="5394117" y="6653219"/>
                    <a:pt x="5440793" y="6617608"/>
                    <a:pt x="5487470" y="6581714"/>
                  </a:cubicBezTo>
                  <a:cubicBezTo>
                    <a:pt x="5534147" y="6545820"/>
                    <a:pt x="5580966" y="6509358"/>
                    <a:pt x="5627642" y="6472328"/>
                  </a:cubicBezTo>
                  <a:lnTo>
                    <a:pt x="5911392" y="6245328"/>
                  </a:lnTo>
                  <a:close/>
                  <a:moveTo>
                    <a:pt x="4481066" y="478"/>
                  </a:moveTo>
                  <a:cubicBezTo>
                    <a:pt x="4544817" y="1422"/>
                    <a:pt x="4608563" y="3769"/>
                    <a:pt x="4672258" y="7519"/>
                  </a:cubicBezTo>
                  <a:cubicBezTo>
                    <a:pt x="4927973" y="22364"/>
                    <a:pt x="5181687" y="61751"/>
                    <a:pt x="5429869" y="125134"/>
                  </a:cubicBezTo>
                  <a:cubicBezTo>
                    <a:pt x="5617090" y="173104"/>
                    <a:pt x="5799867" y="236595"/>
                    <a:pt x="5976319" y="314893"/>
                  </a:cubicBezTo>
                  <a:lnTo>
                    <a:pt x="6028697" y="339901"/>
                  </a:lnTo>
                  <a:lnTo>
                    <a:pt x="6028697" y="732458"/>
                  </a:lnTo>
                  <a:lnTo>
                    <a:pt x="5990985" y="712211"/>
                  </a:lnTo>
                  <a:cubicBezTo>
                    <a:pt x="5783917" y="609342"/>
                    <a:pt x="5566013" y="529876"/>
                    <a:pt x="5341339" y="475281"/>
                  </a:cubicBezTo>
                  <a:cubicBezTo>
                    <a:pt x="5115233" y="420503"/>
                    <a:pt x="4884375" y="387624"/>
                    <a:pt x="4651969" y="377104"/>
                  </a:cubicBezTo>
                  <a:cubicBezTo>
                    <a:pt x="4418713" y="365171"/>
                    <a:pt x="4184861" y="373670"/>
                    <a:pt x="3953093" y="402498"/>
                  </a:cubicBezTo>
                  <a:cubicBezTo>
                    <a:pt x="3721001" y="431832"/>
                    <a:pt x="3491675" y="480040"/>
                    <a:pt x="3267413" y="546643"/>
                  </a:cubicBezTo>
                  <a:cubicBezTo>
                    <a:pt x="2591323" y="750761"/>
                    <a:pt x="1967642" y="1099289"/>
                    <a:pt x="1439498" y="1568141"/>
                  </a:cubicBezTo>
                  <a:cubicBezTo>
                    <a:pt x="1265589" y="1725523"/>
                    <a:pt x="1105393" y="1897434"/>
                    <a:pt x="960671" y="2082013"/>
                  </a:cubicBezTo>
                  <a:cubicBezTo>
                    <a:pt x="815775" y="2266294"/>
                    <a:pt x="688923" y="2464081"/>
                    <a:pt x="581866" y="2672638"/>
                  </a:cubicBezTo>
                  <a:cubicBezTo>
                    <a:pt x="473765" y="2880669"/>
                    <a:pt x="387610" y="3099397"/>
                    <a:pt x="324789" y="3325262"/>
                  </a:cubicBezTo>
                  <a:cubicBezTo>
                    <a:pt x="262714" y="3552403"/>
                    <a:pt x="231223" y="3786822"/>
                    <a:pt x="231151" y="4022292"/>
                  </a:cubicBezTo>
                  <a:cubicBezTo>
                    <a:pt x="231413" y="4136912"/>
                    <a:pt x="244645" y="4251136"/>
                    <a:pt x="270592" y="4362792"/>
                  </a:cubicBezTo>
                  <a:cubicBezTo>
                    <a:pt x="297885" y="4472943"/>
                    <a:pt x="336983" y="4579833"/>
                    <a:pt x="387213" y="4681585"/>
                  </a:cubicBezTo>
                  <a:cubicBezTo>
                    <a:pt x="412042" y="4732517"/>
                    <a:pt x="439423" y="4782457"/>
                    <a:pt x="468507" y="4831546"/>
                  </a:cubicBezTo>
                  <a:cubicBezTo>
                    <a:pt x="497591" y="4880636"/>
                    <a:pt x="529230" y="4929015"/>
                    <a:pt x="561862" y="4976826"/>
                  </a:cubicBezTo>
                  <a:cubicBezTo>
                    <a:pt x="627975" y="5072166"/>
                    <a:pt x="701466" y="5164668"/>
                    <a:pt x="777511" y="5257597"/>
                  </a:cubicBezTo>
                  <a:cubicBezTo>
                    <a:pt x="853556" y="5350524"/>
                    <a:pt x="933574" y="5443594"/>
                    <a:pt x="1010895" y="5540494"/>
                  </a:cubicBezTo>
                  <a:cubicBezTo>
                    <a:pt x="1049957" y="5588732"/>
                    <a:pt x="1088642" y="5637963"/>
                    <a:pt x="1126948" y="5688186"/>
                  </a:cubicBezTo>
                  <a:lnTo>
                    <a:pt x="1182706" y="5760543"/>
                  </a:lnTo>
                  <a:cubicBezTo>
                    <a:pt x="1201007" y="5783669"/>
                    <a:pt x="1218458" y="5807503"/>
                    <a:pt x="1237327" y="5830060"/>
                  </a:cubicBezTo>
                  <a:cubicBezTo>
                    <a:pt x="1383714" y="6009916"/>
                    <a:pt x="1540413" y="6181116"/>
                    <a:pt x="1706649" y="6342797"/>
                  </a:cubicBezTo>
                  <a:cubicBezTo>
                    <a:pt x="1788084" y="6422531"/>
                    <a:pt x="1871265" y="6499427"/>
                    <a:pt x="1956207" y="6573484"/>
                  </a:cubicBezTo>
                  <a:cubicBezTo>
                    <a:pt x="2041332" y="6647402"/>
                    <a:pt x="2127733" y="6718907"/>
                    <a:pt x="2217681" y="6786297"/>
                  </a:cubicBezTo>
                  <a:lnTo>
                    <a:pt x="2260820" y="6817170"/>
                  </a:lnTo>
                  <a:lnTo>
                    <a:pt x="1429497" y="6817170"/>
                  </a:lnTo>
                  <a:lnTo>
                    <a:pt x="1327275" y="6713800"/>
                  </a:lnTo>
                  <a:cubicBezTo>
                    <a:pt x="1239186" y="6618984"/>
                    <a:pt x="1156797" y="6519019"/>
                    <a:pt x="1080556" y="6414443"/>
                  </a:cubicBezTo>
                  <a:cubicBezTo>
                    <a:pt x="1004653" y="6310734"/>
                    <a:pt x="932439" y="6205177"/>
                    <a:pt x="865189" y="6097496"/>
                  </a:cubicBezTo>
                  <a:cubicBezTo>
                    <a:pt x="847881" y="6070823"/>
                    <a:pt x="831565" y="6043725"/>
                    <a:pt x="814823" y="6016911"/>
                  </a:cubicBezTo>
                  <a:lnTo>
                    <a:pt x="766729" y="5938453"/>
                  </a:lnTo>
                  <a:cubicBezTo>
                    <a:pt x="735941" y="5887947"/>
                    <a:pt x="703878" y="5837581"/>
                    <a:pt x="671672" y="5786648"/>
                  </a:cubicBezTo>
                  <a:lnTo>
                    <a:pt x="474608" y="5474664"/>
                  </a:lnTo>
                  <a:cubicBezTo>
                    <a:pt x="408778" y="5368968"/>
                    <a:pt x="343516" y="5260008"/>
                    <a:pt x="282652" y="5146508"/>
                  </a:cubicBezTo>
                  <a:cubicBezTo>
                    <a:pt x="252290" y="5089759"/>
                    <a:pt x="223065" y="5032015"/>
                    <a:pt x="196108" y="4972712"/>
                  </a:cubicBezTo>
                  <a:cubicBezTo>
                    <a:pt x="169152" y="4913408"/>
                    <a:pt x="144607" y="4853111"/>
                    <a:pt x="122474" y="4791821"/>
                  </a:cubicBezTo>
                  <a:cubicBezTo>
                    <a:pt x="100342" y="4730532"/>
                    <a:pt x="81757" y="4666830"/>
                    <a:pt x="65724" y="4603129"/>
                  </a:cubicBezTo>
                  <a:cubicBezTo>
                    <a:pt x="58205" y="4571064"/>
                    <a:pt x="50828" y="4539143"/>
                    <a:pt x="44727" y="4506937"/>
                  </a:cubicBezTo>
                  <a:lnTo>
                    <a:pt x="35505" y="4458699"/>
                  </a:lnTo>
                  <a:lnTo>
                    <a:pt x="27845" y="4410320"/>
                  </a:lnTo>
                  <a:cubicBezTo>
                    <a:pt x="8635" y="4281881"/>
                    <a:pt x="-661" y="4152150"/>
                    <a:pt x="37" y="4022292"/>
                  </a:cubicBezTo>
                  <a:cubicBezTo>
                    <a:pt x="712" y="3768592"/>
                    <a:pt x="27094" y="3515615"/>
                    <a:pt x="78777" y="3267236"/>
                  </a:cubicBezTo>
                  <a:cubicBezTo>
                    <a:pt x="130048" y="3017876"/>
                    <a:pt x="209439" y="2775142"/>
                    <a:pt x="315424" y="2543673"/>
                  </a:cubicBezTo>
                  <a:cubicBezTo>
                    <a:pt x="528236" y="2081161"/>
                    <a:pt x="838234" y="1667312"/>
                    <a:pt x="1202710" y="1314895"/>
                  </a:cubicBezTo>
                  <a:cubicBezTo>
                    <a:pt x="1385514" y="1138814"/>
                    <a:pt x="1582282" y="977831"/>
                    <a:pt x="1791065" y="833514"/>
                  </a:cubicBezTo>
                  <a:cubicBezTo>
                    <a:pt x="2420037" y="395614"/>
                    <a:pt x="3147288" y="119557"/>
                    <a:pt x="3908404" y="29794"/>
                  </a:cubicBezTo>
                  <a:cubicBezTo>
                    <a:pt x="4098509" y="7429"/>
                    <a:pt x="4289811" y="-2355"/>
                    <a:pt x="4481066" y="478"/>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1A9016CC-CEB8-2CD7-A228-0F73DA6A48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1"/>
              <a:ext cx="6165116" cy="6858001"/>
            </a:xfrm>
            <a:custGeom>
              <a:avLst/>
              <a:gdLst>
                <a:gd name="connsiteX0" fmla="*/ 6264586 w 6264586"/>
                <a:gd name="connsiteY0" fmla="*/ 6646464 h 6858001"/>
                <a:gd name="connsiteX1" fmla="*/ 6264586 w 6264586"/>
                <a:gd name="connsiteY1" fmla="*/ 6858001 h 6858001"/>
                <a:gd name="connsiteX2" fmla="*/ 5997170 w 6264586"/>
                <a:gd name="connsiteY2" fmla="*/ 6858001 h 6858001"/>
                <a:gd name="connsiteX3" fmla="*/ 6121512 w 6264586"/>
                <a:gd name="connsiteY3" fmla="*/ 6761029 h 6858001"/>
                <a:gd name="connsiteX4" fmla="*/ 2693206 w 6264586"/>
                <a:gd name="connsiteY4" fmla="*/ 0 h 6858001"/>
                <a:gd name="connsiteX5" fmla="*/ 5872285 w 6264586"/>
                <a:gd name="connsiteY5" fmla="*/ 0 h 6858001"/>
                <a:gd name="connsiteX6" fmla="*/ 6024875 w 6264586"/>
                <a:gd name="connsiteY6" fmla="*/ 68385 h 6858001"/>
                <a:gd name="connsiteX7" fmla="*/ 6206432 w 6264586"/>
                <a:gd name="connsiteY7" fmla="*/ 162336 h 6858001"/>
                <a:gd name="connsiteX8" fmla="*/ 6264586 w 6264586"/>
                <a:gd name="connsiteY8" fmla="*/ 196704 h 6858001"/>
                <a:gd name="connsiteX9" fmla="*/ 6264586 w 6264586"/>
                <a:gd name="connsiteY9" fmla="*/ 537242 h 6858001"/>
                <a:gd name="connsiteX10" fmla="*/ 6230189 w 6264586"/>
                <a:gd name="connsiteY10" fmla="*/ 517260 h 6858001"/>
                <a:gd name="connsiteX11" fmla="*/ 5540536 w 6264586"/>
                <a:gd name="connsiteY11" fmla="*/ 249543 h 6858001"/>
                <a:gd name="connsiteX12" fmla="*/ 5178896 w 6264586"/>
                <a:gd name="connsiteY12" fmla="*/ 178606 h 6858001"/>
                <a:gd name="connsiteX13" fmla="*/ 4814279 w 6264586"/>
                <a:gd name="connsiteY13" fmla="*/ 146683 h 6858001"/>
                <a:gd name="connsiteX14" fmla="*/ 4655095 w 6264586"/>
                <a:gd name="connsiteY14" fmla="*/ 143421 h 6858001"/>
                <a:gd name="connsiteX15" fmla="*/ 4081069 w 6264586"/>
                <a:gd name="connsiteY15" fmla="*/ 185983 h 6858001"/>
                <a:gd name="connsiteX16" fmla="*/ 3720566 w 6264586"/>
                <a:gd name="connsiteY16" fmla="*/ 256921 h 6858001"/>
                <a:gd name="connsiteX17" fmla="*/ 3365879 w 6264586"/>
                <a:gd name="connsiteY17" fmla="*/ 357651 h 6858001"/>
                <a:gd name="connsiteX18" fmla="*/ 3020555 w 6264586"/>
                <a:gd name="connsiteY18" fmla="*/ 486190 h 6858001"/>
                <a:gd name="connsiteX19" fmla="*/ 2685163 w 6264586"/>
                <a:gd name="connsiteY19" fmla="*/ 641542 h 6858001"/>
                <a:gd name="connsiteX20" fmla="*/ 2047720 w 6264586"/>
                <a:gd name="connsiteY20" fmla="*/ 1025030 h 6858001"/>
                <a:gd name="connsiteX21" fmla="*/ 1897333 w 6264586"/>
                <a:gd name="connsiteY21" fmla="*/ 1134983 h 6858001"/>
                <a:gd name="connsiteX22" fmla="*/ 1835758 w 6264586"/>
                <a:gd name="connsiteY22" fmla="*/ 1182227 h 6858001"/>
                <a:gd name="connsiteX23" fmla="*/ 1823273 w 6264586"/>
                <a:gd name="connsiteY23" fmla="*/ 1192016 h 6858001"/>
                <a:gd name="connsiteX24" fmla="*/ 1750918 w 6264586"/>
                <a:gd name="connsiteY24" fmla="*/ 1249760 h 6858001"/>
                <a:gd name="connsiteX25" fmla="*/ 1469297 w 6264586"/>
                <a:gd name="connsiteY25" fmla="*/ 1496906 h 6858001"/>
                <a:gd name="connsiteX26" fmla="*/ 967769 w 6264586"/>
                <a:gd name="connsiteY26" fmla="*/ 2056602 h 6858001"/>
                <a:gd name="connsiteX27" fmla="*/ 754105 w 6264586"/>
                <a:gd name="connsiteY27" fmla="*/ 2368727 h 6858001"/>
                <a:gd name="connsiteX28" fmla="*/ 572364 w 6264586"/>
                <a:gd name="connsiteY28" fmla="*/ 2701140 h 6858001"/>
                <a:gd name="connsiteX29" fmla="*/ 532497 w 6264586"/>
                <a:gd name="connsiteY29" fmla="*/ 2786265 h 6858001"/>
                <a:gd name="connsiteX30" fmla="*/ 512918 w 6264586"/>
                <a:gd name="connsiteY30" fmla="*/ 2828827 h 6858001"/>
                <a:gd name="connsiteX31" fmla="*/ 494475 w 6264586"/>
                <a:gd name="connsiteY31" fmla="*/ 2872240 h 6858001"/>
                <a:gd name="connsiteX32" fmla="*/ 491637 w 6264586"/>
                <a:gd name="connsiteY32" fmla="*/ 2878908 h 6858001"/>
                <a:gd name="connsiteX33" fmla="*/ 459290 w 6264586"/>
                <a:gd name="connsiteY33" fmla="*/ 2959635 h 6858001"/>
                <a:gd name="connsiteX34" fmla="*/ 446805 w 6264586"/>
                <a:gd name="connsiteY34" fmla="*/ 2992408 h 6858001"/>
                <a:gd name="connsiteX35" fmla="*/ 426090 w 6264586"/>
                <a:gd name="connsiteY35" fmla="*/ 3049158 h 6858001"/>
                <a:gd name="connsiteX36" fmla="*/ 426090 w 6264586"/>
                <a:gd name="connsiteY36" fmla="*/ 3049867 h 6858001"/>
                <a:gd name="connsiteX37" fmla="*/ 318124 w 6264586"/>
                <a:gd name="connsiteY37" fmla="*/ 3414202 h 6858001"/>
                <a:gd name="connsiteX38" fmla="*/ 230729 w 6264586"/>
                <a:gd name="connsiteY38" fmla="*/ 4169260 h 6858001"/>
                <a:gd name="connsiteX39" fmla="*/ 268893 w 6264586"/>
                <a:gd name="connsiteY39" fmla="*/ 4544236 h 6858001"/>
                <a:gd name="connsiteX40" fmla="*/ 379840 w 6264586"/>
                <a:gd name="connsiteY40" fmla="*/ 4900056 h 6858001"/>
                <a:gd name="connsiteX41" fmla="*/ 406512 w 6264586"/>
                <a:gd name="connsiteY41" fmla="*/ 4960211 h 6858001"/>
                <a:gd name="connsiteX42" fmla="*/ 417862 w 6264586"/>
                <a:gd name="connsiteY42" fmla="*/ 4984613 h 6858001"/>
                <a:gd name="connsiteX43" fmla="*/ 428077 w 6264586"/>
                <a:gd name="connsiteY43" fmla="*/ 5005043 h 6858001"/>
                <a:gd name="connsiteX44" fmla="*/ 460140 w 6264586"/>
                <a:gd name="connsiteY44" fmla="*/ 5067327 h 6858001"/>
                <a:gd name="connsiteX45" fmla="*/ 555197 w 6264586"/>
                <a:gd name="connsiteY45" fmla="*/ 5229773 h 6858001"/>
                <a:gd name="connsiteX46" fmla="*/ 660611 w 6264586"/>
                <a:gd name="connsiteY46" fmla="*/ 5387396 h 6858001"/>
                <a:gd name="connsiteX47" fmla="*/ 774110 w 6264586"/>
                <a:gd name="connsiteY47" fmla="*/ 5542182 h 6858001"/>
                <a:gd name="connsiteX48" fmla="*/ 917829 w 6264586"/>
                <a:gd name="connsiteY48" fmla="*/ 5727896 h 6858001"/>
                <a:gd name="connsiteX49" fmla="*/ 1012885 w 6264586"/>
                <a:gd name="connsiteY49" fmla="*/ 5849767 h 6858001"/>
                <a:gd name="connsiteX50" fmla="*/ 1133053 w 6264586"/>
                <a:gd name="connsiteY50" fmla="*/ 6006822 h 6858001"/>
                <a:gd name="connsiteX51" fmla="*/ 1194343 w 6264586"/>
                <a:gd name="connsiteY51" fmla="*/ 6090245 h 6858001"/>
                <a:gd name="connsiteX52" fmla="*/ 1249390 w 6264586"/>
                <a:gd name="connsiteY52" fmla="*/ 6165155 h 6858001"/>
                <a:gd name="connsiteX53" fmla="*/ 1345724 w 6264586"/>
                <a:gd name="connsiteY53" fmla="*/ 6292132 h 6858001"/>
                <a:gd name="connsiteX54" fmla="*/ 1364310 w 6264586"/>
                <a:gd name="connsiteY54" fmla="*/ 6316251 h 6858001"/>
                <a:gd name="connsiteX55" fmla="*/ 1373673 w 6264586"/>
                <a:gd name="connsiteY55" fmla="*/ 6327885 h 6858001"/>
                <a:gd name="connsiteX56" fmla="*/ 1484619 w 6264586"/>
                <a:gd name="connsiteY56" fmla="*/ 6462240 h 6858001"/>
                <a:gd name="connsiteX57" fmla="*/ 1739000 w 6264586"/>
                <a:gd name="connsiteY57" fmla="*/ 6737335 h 6858001"/>
                <a:gd name="connsiteX58" fmla="*/ 1866801 w 6264586"/>
                <a:gd name="connsiteY58" fmla="*/ 6858001 h 6858001"/>
                <a:gd name="connsiteX59" fmla="*/ 1144149 w 6264586"/>
                <a:gd name="connsiteY59" fmla="*/ 6858001 h 6858001"/>
                <a:gd name="connsiteX60" fmla="*/ 1058349 w 6264586"/>
                <a:gd name="connsiteY60" fmla="*/ 6766452 h 6858001"/>
                <a:gd name="connsiteX61" fmla="*/ 580309 w 6264586"/>
                <a:gd name="connsiteY61" fmla="*/ 6105000 h 6858001"/>
                <a:gd name="connsiteX62" fmla="*/ 1 w 6264586"/>
                <a:gd name="connsiteY62" fmla="*/ 3960094 h 6858001"/>
                <a:gd name="connsiteX63" fmla="*/ 2599292 w 6264586"/>
                <a:gd name="connsiteY63" fmla="*/ 3705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6264586" h="6858001">
                  <a:moveTo>
                    <a:pt x="6264586" y="6646464"/>
                  </a:moveTo>
                  <a:lnTo>
                    <a:pt x="6264586" y="6858001"/>
                  </a:lnTo>
                  <a:lnTo>
                    <a:pt x="5997170" y="6858001"/>
                  </a:lnTo>
                  <a:lnTo>
                    <a:pt x="6121512" y="6761029"/>
                  </a:lnTo>
                  <a:close/>
                  <a:moveTo>
                    <a:pt x="2693206" y="0"/>
                  </a:moveTo>
                  <a:lnTo>
                    <a:pt x="5872285" y="0"/>
                  </a:lnTo>
                  <a:lnTo>
                    <a:pt x="6024875" y="68385"/>
                  </a:lnTo>
                  <a:cubicBezTo>
                    <a:pt x="6086250" y="97989"/>
                    <a:pt x="6146793" y="129318"/>
                    <a:pt x="6206432" y="162336"/>
                  </a:cubicBezTo>
                  <a:lnTo>
                    <a:pt x="6264586" y="196704"/>
                  </a:lnTo>
                  <a:lnTo>
                    <a:pt x="6264586" y="537242"/>
                  </a:lnTo>
                  <a:lnTo>
                    <a:pt x="6230189" y="517260"/>
                  </a:lnTo>
                  <a:cubicBezTo>
                    <a:pt x="6012226" y="399931"/>
                    <a:pt x="5780573" y="310008"/>
                    <a:pt x="5540536" y="249543"/>
                  </a:cubicBezTo>
                  <a:cubicBezTo>
                    <a:pt x="5421375" y="219324"/>
                    <a:pt x="5300641" y="195644"/>
                    <a:pt x="5178896" y="178606"/>
                  </a:cubicBezTo>
                  <a:cubicBezTo>
                    <a:pt x="5057977" y="161840"/>
                    <a:pt x="4936276" y="151186"/>
                    <a:pt x="4814279" y="146683"/>
                  </a:cubicBezTo>
                  <a:cubicBezTo>
                    <a:pt x="4761501" y="144556"/>
                    <a:pt x="4708015" y="143421"/>
                    <a:pt x="4655095" y="143421"/>
                  </a:cubicBezTo>
                  <a:cubicBezTo>
                    <a:pt x="4462968" y="143573"/>
                    <a:pt x="4271111" y="157799"/>
                    <a:pt x="4081069" y="185983"/>
                  </a:cubicBezTo>
                  <a:cubicBezTo>
                    <a:pt x="3956361" y="205703"/>
                    <a:pt x="3835058" y="229396"/>
                    <a:pt x="3720566" y="256921"/>
                  </a:cubicBezTo>
                  <a:cubicBezTo>
                    <a:pt x="3596708" y="286714"/>
                    <a:pt x="3477677" y="320905"/>
                    <a:pt x="3365879" y="357651"/>
                  </a:cubicBezTo>
                  <a:cubicBezTo>
                    <a:pt x="3249257" y="395958"/>
                    <a:pt x="3133487" y="438945"/>
                    <a:pt x="3020555" y="486190"/>
                  </a:cubicBezTo>
                  <a:cubicBezTo>
                    <a:pt x="2907623" y="533434"/>
                    <a:pt x="2794832" y="585786"/>
                    <a:pt x="2685163" y="641542"/>
                  </a:cubicBezTo>
                  <a:cubicBezTo>
                    <a:pt x="2463995" y="754348"/>
                    <a:pt x="2250998" y="882488"/>
                    <a:pt x="2047720" y="1025030"/>
                  </a:cubicBezTo>
                  <a:cubicBezTo>
                    <a:pt x="2006151" y="1054399"/>
                    <a:pt x="1951528" y="1093415"/>
                    <a:pt x="1897333" y="1134983"/>
                  </a:cubicBezTo>
                  <a:cubicBezTo>
                    <a:pt x="1876761" y="1150164"/>
                    <a:pt x="1855905" y="1166479"/>
                    <a:pt x="1835758" y="1182227"/>
                  </a:cubicBezTo>
                  <a:lnTo>
                    <a:pt x="1823273" y="1192016"/>
                  </a:lnTo>
                  <a:cubicBezTo>
                    <a:pt x="1797027" y="1211879"/>
                    <a:pt x="1772057" y="1232309"/>
                    <a:pt x="1750918" y="1249760"/>
                  </a:cubicBezTo>
                  <a:cubicBezTo>
                    <a:pt x="1645931" y="1335737"/>
                    <a:pt x="1554422" y="1416605"/>
                    <a:pt x="1469297" y="1496906"/>
                  </a:cubicBezTo>
                  <a:cubicBezTo>
                    <a:pt x="1286595" y="1668957"/>
                    <a:pt x="1118818" y="1856190"/>
                    <a:pt x="967769" y="2056602"/>
                  </a:cubicBezTo>
                  <a:cubicBezTo>
                    <a:pt x="890731" y="2159603"/>
                    <a:pt x="818800" y="2264590"/>
                    <a:pt x="754105" y="2368727"/>
                  </a:cubicBezTo>
                  <a:cubicBezTo>
                    <a:pt x="681749" y="2488328"/>
                    <a:pt x="622304" y="2596720"/>
                    <a:pt x="572364" y="2701140"/>
                  </a:cubicBezTo>
                  <a:cubicBezTo>
                    <a:pt x="557609" y="2730507"/>
                    <a:pt x="543989" y="2760443"/>
                    <a:pt x="532497" y="2786265"/>
                  </a:cubicBezTo>
                  <a:lnTo>
                    <a:pt x="512918" y="2828827"/>
                  </a:lnTo>
                  <a:lnTo>
                    <a:pt x="494475" y="2872240"/>
                  </a:lnTo>
                  <a:lnTo>
                    <a:pt x="491637" y="2878908"/>
                  </a:lnTo>
                  <a:cubicBezTo>
                    <a:pt x="480146" y="2906575"/>
                    <a:pt x="469220" y="2932821"/>
                    <a:pt x="459290" y="2959635"/>
                  </a:cubicBezTo>
                  <a:cubicBezTo>
                    <a:pt x="455176" y="2970559"/>
                    <a:pt x="451060" y="2981484"/>
                    <a:pt x="446805" y="2992408"/>
                  </a:cubicBezTo>
                  <a:cubicBezTo>
                    <a:pt x="439427" y="3012412"/>
                    <a:pt x="432333" y="3030572"/>
                    <a:pt x="426090" y="3049158"/>
                  </a:cubicBezTo>
                  <a:lnTo>
                    <a:pt x="426090" y="3049867"/>
                  </a:lnTo>
                  <a:cubicBezTo>
                    <a:pt x="383010" y="3169099"/>
                    <a:pt x="346959" y="3290756"/>
                    <a:pt x="318124" y="3414202"/>
                  </a:cubicBezTo>
                  <a:cubicBezTo>
                    <a:pt x="260107" y="3661703"/>
                    <a:pt x="230780" y="3915049"/>
                    <a:pt x="230729" y="4169260"/>
                  </a:cubicBezTo>
                  <a:cubicBezTo>
                    <a:pt x="231621" y="4295173"/>
                    <a:pt x="244398" y="4420719"/>
                    <a:pt x="268893" y="4544236"/>
                  </a:cubicBezTo>
                  <a:cubicBezTo>
                    <a:pt x="293708" y="4666304"/>
                    <a:pt x="330882" y="4785521"/>
                    <a:pt x="379840" y="4900056"/>
                  </a:cubicBezTo>
                  <a:cubicBezTo>
                    <a:pt x="387926" y="4919919"/>
                    <a:pt x="397006" y="4939498"/>
                    <a:pt x="406512" y="4960211"/>
                  </a:cubicBezTo>
                  <a:cubicBezTo>
                    <a:pt x="410343" y="4968299"/>
                    <a:pt x="414173" y="4976385"/>
                    <a:pt x="417862" y="4984613"/>
                  </a:cubicBezTo>
                  <a:lnTo>
                    <a:pt x="428077" y="5005043"/>
                  </a:lnTo>
                  <a:cubicBezTo>
                    <a:pt x="438860" y="5026751"/>
                    <a:pt x="449075" y="5047181"/>
                    <a:pt x="460140" y="5067327"/>
                  </a:cubicBezTo>
                  <a:cubicBezTo>
                    <a:pt x="485536" y="5116273"/>
                    <a:pt x="514763" y="5165789"/>
                    <a:pt x="555197" y="5229773"/>
                  </a:cubicBezTo>
                  <a:cubicBezTo>
                    <a:pt x="586836" y="5280282"/>
                    <a:pt x="620318" y="5329511"/>
                    <a:pt x="660611" y="5387396"/>
                  </a:cubicBezTo>
                  <a:cubicBezTo>
                    <a:pt x="698065" y="5440741"/>
                    <a:pt x="737223" y="5493094"/>
                    <a:pt x="774110" y="5542182"/>
                  </a:cubicBezTo>
                  <a:cubicBezTo>
                    <a:pt x="821070" y="5604324"/>
                    <a:pt x="870301" y="5667173"/>
                    <a:pt x="917829" y="5727896"/>
                  </a:cubicBezTo>
                  <a:cubicBezTo>
                    <a:pt x="949042" y="5767762"/>
                    <a:pt x="979828" y="5807063"/>
                    <a:pt x="1012885" y="5849767"/>
                  </a:cubicBezTo>
                  <a:cubicBezTo>
                    <a:pt x="1045942" y="5892471"/>
                    <a:pt x="1089497" y="5948796"/>
                    <a:pt x="1133053" y="6006822"/>
                  </a:cubicBezTo>
                  <a:cubicBezTo>
                    <a:pt x="1153624" y="6034345"/>
                    <a:pt x="1175332" y="6063998"/>
                    <a:pt x="1194343" y="6090245"/>
                  </a:cubicBezTo>
                  <a:cubicBezTo>
                    <a:pt x="1213355" y="6116491"/>
                    <a:pt x="1231372" y="6141178"/>
                    <a:pt x="1249390" y="6165155"/>
                  </a:cubicBezTo>
                  <a:cubicBezTo>
                    <a:pt x="1280461" y="6208000"/>
                    <a:pt x="1313659" y="6250847"/>
                    <a:pt x="1345724" y="6292132"/>
                  </a:cubicBezTo>
                  <a:lnTo>
                    <a:pt x="1364310" y="6316251"/>
                  </a:lnTo>
                  <a:lnTo>
                    <a:pt x="1373673" y="6327885"/>
                  </a:lnTo>
                  <a:cubicBezTo>
                    <a:pt x="1409566" y="6372433"/>
                    <a:pt x="1446738" y="6418542"/>
                    <a:pt x="1484619" y="6462240"/>
                  </a:cubicBezTo>
                  <a:cubicBezTo>
                    <a:pt x="1567899" y="6559850"/>
                    <a:pt x="1653876" y="6652211"/>
                    <a:pt x="1739000" y="6737335"/>
                  </a:cubicBezTo>
                  <a:lnTo>
                    <a:pt x="1866801" y="6858001"/>
                  </a:lnTo>
                  <a:lnTo>
                    <a:pt x="1144149" y="6858001"/>
                  </a:lnTo>
                  <a:lnTo>
                    <a:pt x="1058349" y="6766452"/>
                  </a:lnTo>
                  <a:cubicBezTo>
                    <a:pt x="878978" y="6562465"/>
                    <a:pt x="718756" y="6341104"/>
                    <a:pt x="580309" y="6105000"/>
                  </a:cubicBezTo>
                  <a:cubicBezTo>
                    <a:pt x="200401" y="5454007"/>
                    <a:pt x="146" y="4713831"/>
                    <a:pt x="1" y="3960094"/>
                  </a:cubicBezTo>
                  <a:cubicBezTo>
                    <a:pt x="-335" y="2196754"/>
                    <a:pt x="1071479" y="683605"/>
                    <a:pt x="2599292" y="3705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EEBAC8E8-47A4-AA3F-67FE-80B1F0DFEC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5977"/>
              <a:ext cx="6238675" cy="6858001"/>
            </a:xfrm>
            <a:custGeom>
              <a:avLst/>
              <a:gdLst>
                <a:gd name="connsiteX0" fmla="*/ 6264586 w 6264586"/>
                <a:gd name="connsiteY0" fmla="*/ 6646464 h 6858001"/>
                <a:gd name="connsiteX1" fmla="*/ 6264586 w 6264586"/>
                <a:gd name="connsiteY1" fmla="*/ 6858001 h 6858001"/>
                <a:gd name="connsiteX2" fmla="*/ 5997170 w 6264586"/>
                <a:gd name="connsiteY2" fmla="*/ 6858001 h 6858001"/>
                <a:gd name="connsiteX3" fmla="*/ 6121512 w 6264586"/>
                <a:gd name="connsiteY3" fmla="*/ 6761029 h 6858001"/>
                <a:gd name="connsiteX4" fmla="*/ 2693206 w 6264586"/>
                <a:gd name="connsiteY4" fmla="*/ 0 h 6858001"/>
                <a:gd name="connsiteX5" fmla="*/ 5872285 w 6264586"/>
                <a:gd name="connsiteY5" fmla="*/ 0 h 6858001"/>
                <a:gd name="connsiteX6" fmla="*/ 6024875 w 6264586"/>
                <a:gd name="connsiteY6" fmla="*/ 68385 h 6858001"/>
                <a:gd name="connsiteX7" fmla="*/ 6206432 w 6264586"/>
                <a:gd name="connsiteY7" fmla="*/ 162336 h 6858001"/>
                <a:gd name="connsiteX8" fmla="*/ 6264586 w 6264586"/>
                <a:gd name="connsiteY8" fmla="*/ 196704 h 6858001"/>
                <a:gd name="connsiteX9" fmla="*/ 6264586 w 6264586"/>
                <a:gd name="connsiteY9" fmla="*/ 537242 h 6858001"/>
                <a:gd name="connsiteX10" fmla="*/ 6230189 w 6264586"/>
                <a:gd name="connsiteY10" fmla="*/ 517260 h 6858001"/>
                <a:gd name="connsiteX11" fmla="*/ 5540536 w 6264586"/>
                <a:gd name="connsiteY11" fmla="*/ 249543 h 6858001"/>
                <a:gd name="connsiteX12" fmla="*/ 5178896 w 6264586"/>
                <a:gd name="connsiteY12" fmla="*/ 178606 h 6858001"/>
                <a:gd name="connsiteX13" fmla="*/ 4814279 w 6264586"/>
                <a:gd name="connsiteY13" fmla="*/ 146683 h 6858001"/>
                <a:gd name="connsiteX14" fmla="*/ 4655095 w 6264586"/>
                <a:gd name="connsiteY14" fmla="*/ 143421 h 6858001"/>
                <a:gd name="connsiteX15" fmla="*/ 4081069 w 6264586"/>
                <a:gd name="connsiteY15" fmla="*/ 185983 h 6858001"/>
                <a:gd name="connsiteX16" fmla="*/ 3720566 w 6264586"/>
                <a:gd name="connsiteY16" fmla="*/ 256921 h 6858001"/>
                <a:gd name="connsiteX17" fmla="*/ 3365879 w 6264586"/>
                <a:gd name="connsiteY17" fmla="*/ 357651 h 6858001"/>
                <a:gd name="connsiteX18" fmla="*/ 3020555 w 6264586"/>
                <a:gd name="connsiteY18" fmla="*/ 486190 h 6858001"/>
                <a:gd name="connsiteX19" fmla="*/ 2685163 w 6264586"/>
                <a:gd name="connsiteY19" fmla="*/ 641542 h 6858001"/>
                <a:gd name="connsiteX20" fmla="*/ 2047720 w 6264586"/>
                <a:gd name="connsiteY20" fmla="*/ 1025030 h 6858001"/>
                <a:gd name="connsiteX21" fmla="*/ 1897333 w 6264586"/>
                <a:gd name="connsiteY21" fmla="*/ 1134983 h 6858001"/>
                <a:gd name="connsiteX22" fmla="*/ 1835758 w 6264586"/>
                <a:gd name="connsiteY22" fmla="*/ 1182227 h 6858001"/>
                <a:gd name="connsiteX23" fmla="*/ 1823273 w 6264586"/>
                <a:gd name="connsiteY23" fmla="*/ 1192016 h 6858001"/>
                <a:gd name="connsiteX24" fmla="*/ 1750918 w 6264586"/>
                <a:gd name="connsiteY24" fmla="*/ 1249760 h 6858001"/>
                <a:gd name="connsiteX25" fmla="*/ 1469297 w 6264586"/>
                <a:gd name="connsiteY25" fmla="*/ 1496906 h 6858001"/>
                <a:gd name="connsiteX26" fmla="*/ 967769 w 6264586"/>
                <a:gd name="connsiteY26" fmla="*/ 2056602 h 6858001"/>
                <a:gd name="connsiteX27" fmla="*/ 754105 w 6264586"/>
                <a:gd name="connsiteY27" fmla="*/ 2368727 h 6858001"/>
                <a:gd name="connsiteX28" fmla="*/ 572364 w 6264586"/>
                <a:gd name="connsiteY28" fmla="*/ 2701140 h 6858001"/>
                <a:gd name="connsiteX29" fmla="*/ 532497 w 6264586"/>
                <a:gd name="connsiteY29" fmla="*/ 2786265 h 6858001"/>
                <a:gd name="connsiteX30" fmla="*/ 512918 w 6264586"/>
                <a:gd name="connsiteY30" fmla="*/ 2828827 h 6858001"/>
                <a:gd name="connsiteX31" fmla="*/ 494475 w 6264586"/>
                <a:gd name="connsiteY31" fmla="*/ 2872240 h 6858001"/>
                <a:gd name="connsiteX32" fmla="*/ 491637 w 6264586"/>
                <a:gd name="connsiteY32" fmla="*/ 2878908 h 6858001"/>
                <a:gd name="connsiteX33" fmla="*/ 459290 w 6264586"/>
                <a:gd name="connsiteY33" fmla="*/ 2959635 h 6858001"/>
                <a:gd name="connsiteX34" fmla="*/ 446805 w 6264586"/>
                <a:gd name="connsiteY34" fmla="*/ 2992408 h 6858001"/>
                <a:gd name="connsiteX35" fmla="*/ 426090 w 6264586"/>
                <a:gd name="connsiteY35" fmla="*/ 3049158 h 6858001"/>
                <a:gd name="connsiteX36" fmla="*/ 426090 w 6264586"/>
                <a:gd name="connsiteY36" fmla="*/ 3049867 h 6858001"/>
                <a:gd name="connsiteX37" fmla="*/ 318124 w 6264586"/>
                <a:gd name="connsiteY37" fmla="*/ 3414202 h 6858001"/>
                <a:gd name="connsiteX38" fmla="*/ 230729 w 6264586"/>
                <a:gd name="connsiteY38" fmla="*/ 4169260 h 6858001"/>
                <a:gd name="connsiteX39" fmla="*/ 268893 w 6264586"/>
                <a:gd name="connsiteY39" fmla="*/ 4544236 h 6858001"/>
                <a:gd name="connsiteX40" fmla="*/ 379840 w 6264586"/>
                <a:gd name="connsiteY40" fmla="*/ 4900056 h 6858001"/>
                <a:gd name="connsiteX41" fmla="*/ 406512 w 6264586"/>
                <a:gd name="connsiteY41" fmla="*/ 4960211 h 6858001"/>
                <a:gd name="connsiteX42" fmla="*/ 417862 w 6264586"/>
                <a:gd name="connsiteY42" fmla="*/ 4984613 h 6858001"/>
                <a:gd name="connsiteX43" fmla="*/ 428077 w 6264586"/>
                <a:gd name="connsiteY43" fmla="*/ 5005043 h 6858001"/>
                <a:gd name="connsiteX44" fmla="*/ 460140 w 6264586"/>
                <a:gd name="connsiteY44" fmla="*/ 5067327 h 6858001"/>
                <a:gd name="connsiteX45" fmla="*/ 555197 w 6264586"/>
                <a:gd name="connsiteY45" fmla="*/ 5229773 h 6858001"/>
                <a:gd name="connsiteX46" fmla="*/ 660611 w 6264586"/>
                <a:gd name="connsiteY46" fmla="*/ 5387396 h 6858001"/>
                <a:gd name="connsiteX47" fmla="*/ 774110 w 6264586"/>
                <a:gd name="connsiteY47" fmla="*/ 5542182 h 6858001"/>
                <a:gd name="connsiteX48" fmla="*/ 917829 w 6264586"/>
                <a:gd name="connsiteY48" fmla="*/ 5727896 h 6858001"/>
                <a:gd name="connsiteX49" fmla="*/ 1012885 w 6264586"/>
                <a:gd name="connsiteY49" fmla="*/ 5849767 h 6858001"/>
                <a:gd name="connsiteX50" fmla="*/ 1133053 w 6264586"/>
                <a:gd name="connsiteY50" fmla="*/ 6006822 h 6858001"/>
                <a:gd name="connsiteX51" fmla="*/ 1194343 w 6264586"/>
                <a:gd name="connsiteY51" fmla="*/ 6090245 h 6858001"/>
                <a:gd name="connsiteX52" fmla="*/ 1249390 w 6264586"/>
                <a:gd name="connsiteY52" fmla="*/ 6165155 h 6858001"/>
                <a:gd name="connsiteX53" fmla="*/ 1345724 w 6264586"/>
                <a:gd name="connsiteY53" fmla="*/ 6292132 h 6858001"/>
                <a:gd name="connsiteX54" fmla="*/ 1364310 w 6264586"/>
                <a:gd name="connsiteY54" fmla="*/ 6316251 h 6858001"/>
                <a:gd name="connsiteX55" fmla="*/ 1373673 w 6264586"/>
                <a:gd name="connsiteY55" fmla="*/ 6327885 h 6858001"/>
                <a:gd name="connsiteX56" fmla="*/ 1484619 w 6264586"/>
                <a:gd name="connsiteY56" fmla="*/ 6462240 h 6858001"/>
                <a:gd name="connsiteX57" fmla="*/ 1739000 w 6264586"/>
                <a:gd name="connsiteY57" fmla="*/ 6737335 h 6858001"/>
                <a:gd name="connsiteX58" fmla="*/ 1866801 w 6264586"/>
                <a:gd name="connsiteY58" fmla="*/ 6858001 h 6858001"/>
                <a:gd name="connsiteX59" fmla="*/ 1144149 w 6264586"/>
                <a:gd name="connsiteY59" fmla="*/ 6858001 h 6858001"/>
                <a:gd name="connsiteX60" fmla="*/ 1058349 w 6264586"/>
                <a:gd name="connsiteY60" fmla="*/ 6766452 h 6858001"/>
                <a:gd name="connsiteX61" fmla="*/ 580309 w 6264586"/>
                <a:gd name="connsiteY61" fmla="*/ 6105000 h 6858001"/>
                <a:gd name="connsiteX62" fmla="*/ 1 w 6264586"/>
                <a:gd name="connsiteY62" fmla="*/ 3960094 h 6858001"/>
                <a:gd name="connsiteX63" fmla="*/ 2599292 w 6264586"/>
                <a:gd name="connsiteY63" fmla="*/ 3705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6264586" h="6858001">
                  <a:moveTo>
                    <a:pt x="6264586" y="6646464"/>
                  </a:moveTo>
                  <a:lnTo>
                    <a:pt x="6264586" y="6858001"/>
                  </a:lnTo>
                  <a:lnTo>
                    <a:pt x="5997170" y="6858001"/>
                  </a:lnTo>
                  <a:lnTo>
                    <a:pt x="6121512" y="6761029"/>
                  </a:lnTo>
                  <a:close/>
                  <a:moveTo>
                    <a:pt x="2693206" y="0"/>
                  </a:moveTo>
                  <a:lnTo>
                    <a:pt x="5872285" y="0"/>
                  </a:lnTo>
                  <a:lnTo>
                    <a:pt x="6024875" y="68385"/>
                  </a:lnTo>
                  <a:cubicBezTo>
                    <a:pt x="6086250" y="97989"/>
                    <a:pt x="6146793" y="129318"/>
                    <a:pt x="6206432" y="162336"/>
                  </a:cubicBezTo>
                  <a:lnTo>
                    <a:pt x="6264586" y="196704"/>
                  </a:lnTo>
                  <a:lnTo>
                    <a:pt x="6264586" y="537242"/>
                  </a:lnTo>
                  <a:lnTo>
                    <a:pt x="6230189" y="517260"/>
                  </a:lnTo>
                  <a:cubicBezTo>
                    <a:pt x="6012226" y="399931"/>
                    <a:pt x="5780573" y="310008"/>
                    <a:pt x="5540536" y="249543"/>
                  </a:cubicBezTo>
                  <a:cubicBezTo>
                    <a:pt x="5421375" y="219324"/>
                    <a:pt x="5300641" y="195644"/>
                    <a:pt x="5178896" y="178606"/>
                  </a:cubicBezTo>
                  <a:cubicBezTo>
                    <a:pt x="5057977" y="161840"/>
                    <a:pt x="4936276" y="151186"/>
                    <a:pt x="4814279" y="146683"/>
                  </a:cubicBezTo>
                  <a:cubicBezTo>
                    <a:pt x="4761501" y="144556"/>
                    <a:pt x="4708015" y="143421"/>
                    <a:pt x="4655095" y="143421"/>
                  </a:cubicBezTo>
                  <a:cubicBezTo>
                    <a:pt x="4462968" y="143573"/>
                    <a:pt x="4271111" y="157799"/>
                    <a:pt x="4081069" y="185983"/>
                  </a:cubicBezTo>
                  <a:cubicBezTo>
                    <a:pt x="3956361" y="205703"/>
                    <a:pt x="3835058" y="229396"/>
                    <a:pt x="3720566" y="256921"/>
                  </a:cubicBezTo>
                  <a:cubicBezTo>
                    <a:pt x="3596708" y="286714"/>
                    <a:pt x="3477677" y="320905"/>
                    <a:pt x="3365879" y="357651"/>
                  </a:cubicBezTo>
                  <a:cubicBezTo>
                    <a:pt x="3249257" y="395958"/>
                    <a:pt x="3133487" y="438945"/>
                    <a:pt x="3020555" y="486190"/>
                  </a:cubicBezTo>
                  <a:cubicBezTo>
                    <a:pt x="2907623" y="533434"/>
                    <a:pt x="2794832" y="585786"/>
                    <a:pt x="2685163" y="641542"/>
                  </a:cubicBezTo>
                  <a:cubicBezTo>
                    <a:pt x="2463995" y="754348"/>
                    <a:pt x="2250998" y="882488"/>
                    <a:pt x="2047720" y="1025030"/>
                  </a:cubicBezTo>
                  <a:cubicBezTo>
                    <a:pt x="2006151" y="1054399"/>
                    <a:pt x="1951528" y="1093415"/>
                    <a:pt x="1897333" y="1134983"/>
                  </a:cubicBezTo>
                  <a:cubicBezTo>
                    <a:pt x="1876761" y="1150164"/>
                    <a:pt x="1855905" y="1166479"/>
                    <a:pt x="1835758" y="1182227"/>
                  </a:cubicBezTo>
                  <a:lnTo>
                    <a:pt x="1823273" y="1192016"/>
                  </a:lnTo>
                  <a:cubicBezTo>
                    <a:pt x="1797027" y="1211879"/>
                    <a:pt x="1772057" y="1232309"/>
                    <a:pt x="1750918" y="1249760"/>
                  </a:cubicBezTo>
                  <a:cubicBezTo>
                    <a:pt x="1645931" y="1335737"/>
                    <a:pt x="1554422" y="1416605"/>
                    <a:pt x="1469297" y="1496906"/>
                  </a:cubicBezTo>
                  <a:cubicBezTo>
                    <a:pt x="1286595" y="1668957"/>
                    <a:pt x="1118818" y="1856190"/>
                    <a:pt x="967769" y="2056602"/>
                  </a:cubicBezTo>
                  <a:cubicBezTo>
                    <a:pt x="890731" y="2159603"/>
                    <a:pt x="818800" y="2264590"/>
                    <a:pt x="754105" y="2368727"/>
                  </a:cubicBezTo>
                  <a:cubicBezTo>
                    <a:pt x="681749" y="2488328"/>
                    <a:pt x="622304" y="2596720"/>
                    <a:pt x="572364" y="2701140"/>
                  </a:cubicBezTo>
                  <a:cubicBezTo>
                    <a:pt x="557609" y="2730507"/>
                    <a:pt x="543989" y="2760443"/>
                    <a:pt x="532497" y="2786265"/>
                  </a:cubicBezTo>
                  <a:lnTo>
                    <a:pt x="512918" y="2828827"/>
                  </a:lnTo>
                  <a:lnTo>
                    <a:pt x="494475" y="2872240"/>
                  </a:lnTo>
                  <a:lnTo>
                    <a:pt x="491637" y="2878908"/>
                  </a:lnTo>
                  <a:cubicBezTo>
                    <a:pt x="480146" y="2906575"/>
                    <a:pt x="469220" y="2932821"/>
                    <a:pt x="459290" y="2959635"/>
                  </a:cubicBezTo>
                  <a:cubicBezTo>
                    <a:pt x="455176" y="2970559"/>
                    <a:pt x="451060" y="2981484"/>
                    <a:pt x="446805" y="2992408"/>
                  </a:cubicBezTo>
                  <a:cubicBezTo>
                    <a:pt x="439427" y="3012412"/>
                    <a:pt x="432333" y="3030572"/>
                    <a:pt x="426090" y="3049158"/>
                  </a:cubicBezTo>
                  <a:lnTo>
                    <a:pt x="426090" y="3049867"/>
                  </a:lnTo>
                  <a:cubicBezTo>
                    <a:pt x="383010" y="3169099"/>
                    <a:pt x="346959" y="3290756"/>
                    <a:pt x="318124" y="3414202"/>
                  </a:cubicBezTo>
                  <a:cubicBezTo>
                    <a:pt x="260107" y="3661703"/>
                    <a:pt x="230780" y="3915049"/>
                    <a:pt x="230729" y="4169260"/>
                  </a:cubicBezTo>
                  <a:cubicBezTo>
                    <a:pt x="231621" y="4295173"/>
                    <a:pt x="244398" y="4420719"/>
                    <a:pt x="268893" y="4544236"/>
                  </a:cubicBezTo>
                  <a:cubicBezTo>
                    <a:pt x="293708" y="4666304"/>
                    <a:pt x="330882" y="4785521"/>
                    <a:pt x="379840" y="4900056"/>
                  </a:cubicBezTo>
                  <a:cubicBezTo>
                    <a:pt x="387926" y="4919919"/>
                    <a:pt x="397006" y="4939498"/>
                    <a:pt x="406512" y="4960211"/>
                  </a:cubicBezTo>
                  <a:cubicBezTo>
                    <a:pt x="410343" y="4968299"/>
                    <a:pt x="414173" y="4976385"/>
                    <a:pt x="417862" y="4984613"/>
                  </a:cubicBezTo>
                  <a:lnTo>
                    <a:pt x="428077" y="5005043"/>
                  </a:lnTo>
                  <a:cubicBezTo>
                    <a:pt x="438860" y="5026751"/>
                    <a:pt x="449075" y="5047181"/>
                    <a:pt x="460140" y="5067327"/>
                  </a:cubicBezTo>
                  <a:cubicBezTo>
                    <a:pt x="485536" y="5116273"/>
                    <a:pt x="514763" y="5165789"/>
                    <a:pt x="555197" y="5229773"/>
                  </a:cubicBezTo>
                  <a:cubicBezTo>
                    <a:pt x="586836" y="5280282"/>
                    <a:pt x="620318" y="5329511"/>
                    <a:pt x="660611" y="5387396"/>
                  </a:cubicBezTo>
                  <a:cubicBezTo>
                    <a:pt x="698065" y="5440741"/>
                    <a:pt x="737223" y="5493094"/>
                    <a:pt x="774110" y="5542182"/>
                  </a:cubicBezTo>
                  <a:cubicBezTo>
                    <a:pt x="821070" y="5604324"/>
                    <a:pt x="870301" y="5667173"/>
                    <a:pt x="917829" y="5727896"/>
                  </a:cubicBezTo>
                  <a:cubicBezTo>
                    <a:pt x="949042" y="5767762"/>
                    <a:pt x="979828" y="5807063"/>
                    <a:pt x="1012885" y="5849767"/>
                  </a:cubicBezTo>
                  <a:cubicBezTo>
                    <a:pt x="1045942" y="5892471"/>
                    <a:pt x="1089497" y="5948796"/>
                    <a:pt x="1133053" y="6006822"/>
                  </a:cubicBezTo>
                  <a:cubicBezTo>
                    <a:pt x="1153624" y="6034345"/>
                    <a:pt x="1175332" y="6063998"/>
                    <a:pt x="1194343" y="6090245"/>
                  </a:cubicBezTo>
                  <a:cubicBezTo>
                    <a:pt x="1213355" y="6116491"/>
                    <a:pt x="1231372" y="6141178"/>
                    <a:pt x="1249390" y="6165155"/>
                  </a:cubicBezTo>
                  <a:cubicBezTo>
                    <a:pt x="1280461" y="6208000"/>
                    <a:pt x="1313659" y="6250847"/>
                    <a:pt x="1345724" y="6292132"/>
                  </a:cubicBezTo>
                  <a:lnTo>
                    <a:pt x="1364310" y="6316251"/>
                  </a:lnTo>
                  <a:lnTo>
                    <a:pt x="1373673" y="6327885"/>
                  </a:lnTo>
                  <a:cubicBezTo>
                    <a:pt x="1409566" y="6372433"/>
                    <a:pt x="1446738" y="6418542"/>
                    <a:pt x="1484619" y="6462240"/>
                  </a:cubicBezTo>
                  <a:cubicBezTo>
                    <a:pt x="1567899" y="6559850"/>
                    <a:pt x="1653876" y="6652211"/>
                    <a:pt x="1739000" y="6737335"/>
                  </a:cubicBezTo>
                  <a:lnTo>
                    <a:pt x="1866801" y="6858001"/>
                  </a:lnTo>
                  <a:lnTo>
                    <a:pt x="1144149" y="6858001"/>
                  </a:lnTo>
                  <a:lnTo>
                    <a:pt x="1058349" y="6766452"/>
                  </a:lnTo>
                  <a:cubicBezTo>
                    <a:pt x="878978" y="6562465"/>
                    <a:pt x="718756" y="6341104"/>
                    <a:pt x="580309" y="6105000"/>
                  </a:cubicBezTo>
                  <a:cubicBezTo>
                    <a:pt x="200401" y="5454007"/>
                    <a:pt x="146" y="4713831"/>
                    <a:pt x="1" y="3960094"/>
                  </a:cubicBezTo>
                  <a:cubicBezTo>
                    <a:pt x="-335" y="2196754"/>
                    <a:pt x="1071479" y="683605"/>
                    <a:pt x="2599292" y="3705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0045369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gf27d7927f2_0_0"/>
          <p:cNvSpPr txBox="1">
            <a:spLocks noGrp="1"/>
          </p:cNvSpPr>
          <p:nvPr>
            <p:ph type="sldNum" idx="12"/>
          </p:nvPr>
        </p:nvSpPr>
        <p:spPr>
          <a:xfrm>
            <a:off x="8610600" y="6356351"/>
            <a:ext cx="2743200" cy="365200"/>
          </a:xfrm>
          <a:prstGeom prst="rect">
            <a:avLst/>
          </a:prstGeom>
          <a:noFill/>
          <a:ln>
            <a:noFill/>
          </a:ln>
        </p:spPr>
        <p:txBody>
          <a:bodyPr spcFirstLastPara="1" wrap="square" lIns="121900" tIns="60933" rIns="121900" bIns="60933" anchor="ctr" anchorCtr="0">
            <a:noAutofit/>
          </a:bodyPr>
          <a:lstStyle/>
          <a:p>
            <a:r>
              <a:rPr lang="en-US"/>
              <a:t>ParentChild+     </a:t>
            </a:r>
            <a:fld id="{00000000-1234-1234-1234-123412341234}" type="slidenum">
              <a:rPr lang="en-US"/>
              <a:pPr/>
              <a:t>22</a:t>
            </a:fld>
            <a:endParaRPr/>
          </a:p>
        </p:txBody>
      </p:sp>
      <p:pic>
        <p:nvPicPr>
          <p:cNvPr id="145" name="Google Shape;145;gf27d7927f2_0_0"/>
          <p:cNvPicPr preferRelativeResize="0"/>
          <p:nvPr/>
        </p:nvPicPr>
        <p:blipFill rotWithShape="1">
          <a:blip r:embed="rId3">
            <a:alphaModFix/>
          </a:blip>
          <a:srcRect/>
          <a:stretch/>
        </p:blipFill>
        <p:spPr>
          <a:xfrm>
            <a:off x="1" y="0"/>
            <a:ext cx="12181175" cy="6858000"/>
          </a:xfrm>
          <a:prstGeom prst="rect">
            <a:avLst/>
          </a:prstGeom>
          <a:noFill/>
          <a:ln>
            <a:noFill/>
          </a:ln>
        </p:spPr>
      </p:pic>
      <p:sp>
        <p:nvSpPr>
          <p:cNvPr id="146" name="Google Shape;146;gf27d7927f2_0_0"/>
          <p:cNvSpPr txBox="1"/>
          <p:nvPr/>
        </p:nvSpPr>
        <p:spPr>
          <a:xfrm>
            <a:off x="297429" y="2687415"/>
            <a:ext cx="9004400" cy="2256845"/>
          </a:xfrm>
          <a:prstGeom prst="rect">
            <a:avLst/>
          </a:prstGeom>
          <a:noFill/>
          <a:ln>
            <a:noFill/>
          </a:ln>
        </p:spPr>
        <p:txBody>
          <a:bodyPr spcFirstLastPara="1" wrap="square" lIns="121900" tIns="60933" rIns="121900" bIns="60933" anchor="t" anchorCtr="0">
            <a:spAutoFit/>
          </a:bodyPr>
          <a:lstStyle/>
          <a:p>
            <a:r>
              <a:rPr lang="en-US" sz="3200" b="1">
                <a:solidFill>
                  <a:schemeClr val="lt1"/>
                </a:solidFill>
                <a:latin typeface="Montserrat"/>
                <a:sym typeface="Arial Black"/>
              </a:rPr>
              <a:t>Supporting Child Development</a:t>
            </a:r>
            <a:endParaRPr lang="en-US" sz="3200" b="1">
              <a:solidFill>
                <a:schemeClr val="lt1"/>
              </a:solidFill>
              <a:latin typeface="Montserrat"/>
            </a:endParaRPr>
          </a:p>
          <a:p>
            <a:r>
              <a:rPr lang="en-US" sz="3200" b="1">
                <a:solidFill>
                  <a:schemeClr val="lt1"/>
                </a:solidFill>
                <a:latin typeface="Montserrat"/>
                <a:sym typeface="Arial Black"/>
              </a:rPr>
              <a:t>through Development Parenting</a:t>
            </a:r>
            <a:endParaRPr lang="en-US" sz="3200" b="1">
              <a:solidFill>
                <a:schemeClr val="lt1"/>
              </a:solidFill>
              <a:latin typeface="Montserrat"/>
              <a:cs typeface="Arial"/>
            </a:endParaRPr>
          </a:p>
          <a:p>
            <a:pPr>
              <a:buSzPts val="3600"/>
            </a:pPr>
            <a:endParaRPr sz="3733">
              <a:solidFill>
                <a:schemeClr val="lt1"/>
              </a:solidFill>
              <a:latin typeface="Arial Black"/>
              <a:ea typeface="Arial Black"/>
              <a:cs typeface="Arial Black"/>
              <a:sym typeface="Arial Black"/>
            </a:endParaRPr>
          </a:p>
          <a:p>
            <a:pPr>
              <a:buSzPts val="3600"/>
            </a:pPr>
            <a:endParaRPr sz="3733">
              <a:solidFill>
                <a:schemeClr val="lt1"/>
              </a:solidFill>
              <a:latin typeface="Arial Black"/>
              <a:ea typeface="Arial Black"/>
              <a:cs typeface="Arial Black"/>
              <a:sym typeface="Arial Black"/>
            </a:endParaRPr>
          </a:p>
        </p:txBody>
      </p:sp>
    </p:spTree>
    <p:extLst>
      <p:ext uri="{BB962C8B-B14F-4D97-AF65-F5344CB8AC3E}">
        <p14:creationId xmlns:p14="http://schemas.microsoft.com/office/powerpoint/2010/main" val="17213997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9AF938-314D-7045-9288-BB1E92D90389}"/>
              </a:ext>
            </a:extLst>
          </p:cNvPr>
          <p:cNvSpPr>
            <a:spLocks noGrp="1"/>
          </p:cNvSpPr>
          <p:nvPr>
            <p:ph type="title"/>
          </p:nvPr>
        </p:nvSpPr>
        <p:spPr/>
        <p:txBody>
          <a:bodyPr>
            <a:noAutofit/>
          </a:bodyPr>
          <a:lstStyle/>
          <a:p>
            <a:r>
              <a:rPr lang="en-US" sz="3600" b="1">
                <a:latin typeface="Montserrat"/>
              </a:rPr>
              <a:t>The Connection between Family Well-being, DP and Child Well-being</a:t>
            </a:r>
          </a:p>
        </p:txBody>
      </p:sp>
      <p:sp>
        <p:nvSpPr>
          <p:cNvPr id="3" name="Text Placeholder 2">
            <a:extLst>
              <a:ext uri="{FF2B5EF4-FFF2-40B4-BE49-F238E27FC236}">
                <a16:creationId xmlns:a16="http://schemas.microsoft.com/office/drawing/2014/main" id="{BCFF588D-001E-A048-86BC-72D945480D82}"/>
              </a:ext>
            </a:extLst>
          </p:cNvPr>
          <p:cNvSpPr>
            <a:spLocks noGrp="1"/>
          </p:cNvSpPr>
          <p:nvPr>
            <p:ph type="body" idx="1"/>
          </p:nvPr>
        </p:nvSpPr>
        <p:spPr/>
        <p:txBody>
          <a:bodyPr/>
          <a:lstStyle/>
          <a:p>
            <a:endParaRPr lang="en-US"/>
          </a:p>
          <a:p>
            <a:pPr marL="114300" indent="0">
              <a:buNone/>
            </a:pPr>
            <a:endParaRPr lang="en-US"/>
          </a:p>
        </p:txBody>
      </p:sp>
      <p:sp>
        <p:nvSpPr>
          <p:cNvPr id="8" name="TextBox 7">
            <a:extLst>
              <a:ext uri="{FF2B5EF4-FFF2-40B4-BE49-F238E27FC236}">
                <a16:creationId xmlns:a16="http://schemas.microsoft.com/office/drawing/2014/main" id="{634D3F64-A4D3-3844-BE15-2FFBBF58AFD4}"/>
              </a:ext>
            </a:extLst>
          </p:cNvPr>
          <p:cNvSpPr txBox="1"/>
          <p:nvPr/>
        </p:nvSpPr>
        <p:spPr>
          <a:xfrm>
            <a:off x="436880" y="6217216"/>
            <a:ext cx="10916920" cy="523220"/>
          </a:xfrm>
          <a:prstGeom prst="rect">
            <a:avLst/>
          </a:prstGeom>
          <a:noFill/>
        </p:spPr>
        <p:txBody>
          <a:bodyPr wrap="square" lIns="91440" tIns="45720" rIns="91440" bIns="45720" anchor="t">
            <a:spAutoFit/>
          </a:bodyPr>
          <a:lstStyle/>
          <a:p>
            <a:r>
              <a:rPr lang="en-US">
                <a:latin typeface="Montserrat"/>
              </a:rPr>
              <a:t>Newland, L. (2015) Family well-being, parenting, and child well-being: pathways to healthy adjustment. Clinical Psychologist, 19, pp3-14 </a:t>
            </a:r>
          </a:p>
        </p:txBody>
      </p:sp>
      <p:grpSp>
        <p:nvGrpSpPr>
          <p:cNvPr id="13" name="Group 12">
            <a:extLst>
              <a:ext uri="{FF2B5EF4-FFF2-40B4-BE49-F238E27FC236}">
                <a16:creationId xmlns:a16="http://schemas.microsoft.com/office/drawing/2014/main" id="{708F2589-1E04-A767-3B9D-3181472EAE1C}"/>
              </a:ext>
            </a:extLst>
          </p:cNvPr>
          <p:cNvGrpSpPr/>
          <p:nvPr/>
        </p:nvGrpSpPr>
        <p:grpSpPr>
          <a:xfrm>
            <a:off x="3119582" y="1642535"/>
            <a:ext cx="5111555" cy="4187149"/>
            <a:chOff x="7160491" y="1711808"/>
            <a:chExt cx="5111555" cy="4187149"/>
          </a:xfrm>
        </p:grpSpPr>
        <p:sp>
          <p:nvSpPr>
            <p:cNvPr id="4" name="Isosceles Triangle 3">
              <a:extLst>
                <a:ext uri="{FF2B5EF4-FFF2-40B4-BE49-F238E27FC236}">
                  <a16:creationId xmlns:a16="http://schemas.microsoft.com/office/drawing/2014/main" id="{ACAC386F-D9E1-75FE-787B-E7E11BC4384C}"/>
                </a:ext>
              </a:extLst>
            </p:cNvPr>
            <p:cNvSpPr/>
            <p:nvPr/>
          </p:nvSpPr>
          <p:spPr>
            <a:xfrm>
              <a:off x="7160491" y="1711808"/>
              <a:ext cx="4002423" cy="4187149"/>
            </a:xfrm>
            <a:prstGeom prst="triangl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5" name="Straight Arrow Connector 4">
              <a:extLst>
                <a:ext uri="{FF2B5EF4-FFF2-40B4-BE49-F238E27FC236}">
                  <a16:creationId xmlns:a16="http://schemas.microsoft.com/office/drawing/2014/main" id="{F47F5FED-C4DE-B514-6D16-F31DADED12C8}"/>
                </a:ext>
              </a:extLst>
            </p:cNvPr>
            <p:cNvCxnSpPr/>
            <p:nvPr/>
          </p:nvCxnSpPr>
          <p:spPr>
            <a:xfrm flipV="1">
              <a:off x="8471284" y="3154987"/>
              <a:ext cx="3154217" cy="16934"/>
            </a:xfrm>
            <a:prstGeom prst="straightConnector1">
              <a:avLst/>
            </a:prstGeom>
          </p:spPr>
          <p:style>
            <a:lnRef idx="2">
              <a:schemeClr val="dk1"/>
            </a:lnRef>
            <a:fillRef idx="0">
              <a:schemeClr val="dk1"/>
            </a:fillRef>
            <a:effectRef idx="1">
              <a:schemeClr val="dk1"/>
            </a:effectRef>
            <a:fontRef idx="minor">
              <a:schemeClr val="tx1"/>
            </a:fontRef>
          </p:style>
        </p:cxnSp>
        <p:cxnSp>
          <p:nvCxnSpPr>
            <p:cNvPr id="6" name="Straight Arrow Connector 5">
              <a:extLst>
                <a:ext uri="{FF2B5EF4-FFF2-40B4-BE49-F238E27FC236}">
                  <a16:creationId xmlns:a16="http://schemas.microsoft.com/office/drawing/2014/main" id="{64A8E723-1A0C-2AE4-0DB4-5AEE82390C7A}"/>
                </a:ext>
              </a:extLst>
            </p:cNvPr>
            <p:cNvCxnSpPr>
              <a:cxnSpLocks/>
            </p:cNvCxnSpPr>
            <p:nvPr/>
          </p:nvCxnSpPr>
          <p:spPr>
            <a:xfrm flipV="1">
              <a:off x="7824739" y="4501955"/>
              <a:ext cx="4208700" cy="40024"/>
            </a:xfrm>
            <a:prstGeom prst="straightConnector1">
              <a:avLst/>
            </a:prstGeom>
          </p:spPr>
          <p:style>
            <a:lnRef idx="2">
              <a:schemeClr val="dk1"/>
            </a:lnRef>
            <a:fillRef idx="0">
              <a:schemeClr val="dk1"/>
            </a:fillRef>
            <a:effectRef idx="1">
              <a:schemeClr val="dk1"/>
            </a:effectRef>
            <a:fontRef idx="minor">
              <a:schemeClr val="tx1"/>
            </a:fontRef>
          </p:style>
        </p:cxnSp>
        <p:sp>
          <p:nvSpPr>
            <p:cNvPr id="7" name="TextBox 6">
              <a:extLst>
                <a:ext uri="{FF2B5EF4-FFF2-40B4-BE49-F238E27FC236}">
                  <a16:creationId xmlns:a16="http://schemas.microsoft.com/office/drawing/2014/main" id="{48D99CBA-32D4-0111-E056-BBE5CF398E48}"/>
                </a:ext>
              </a:extLst>
            </p:cNvPr>
            <p:cNvSpPr txBox="1"/>
            <p:nvPr/>
          </p:nvSpPr>
          <p:spPr>
            <a:xfrm>
              <a:off x="8515926" y="5107708"/>
              <a:ext cx="1621752"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Family well-being</a:t>
              </a:r>
            </a:p>
          </p:txBody>
        </p:sp>
        <p:sp>
          <p:nvSpPr>
            <p:cNvPr id="9" name="TextBox 8">
              <a:extLst>
                <a:ext uri="{FF2B5EF4-FFF2-40B4-BE49-F238E27FC236}">
                  <a16:creationId xmlns:a16="http://schemas.microsoft.com/office/drawing/2014/main" id="{CAB898AC-F84A-0130-46B9-F501AF91169E}"/>
                </a:ext>
              </a:extLst>
            </p:cNvPr>
            <p:cNvSpPr txBox="1"/>
            <p:nvPr/>
          </p:nvSpPr>
          <p:spPr>
            <a:xfrm>
              <a:off x="8562108" y="3629890"/>
              <a:ext cx="147551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Developmental Parenting</a:t>
              </a:r>
            </a:p>
          </p:txBody>
        </p:sp>
        <p:sp>
          <p:nvSpPr>
            <p:cNvPr id="10" name="TextBox 9">
              <a:extLst>
                <a:ext uri="{FF2B5EF4-FFF2-40B4-BE49-F238E27FC236}">
                  <a16:creationId xmlns:a16="http://schemas.microsoft.com/office/drawing/2014/main" id="{550638DB-A8E3-6215-3B1E-085FED138681}"/>
                </a:ext>
              </a:extLst>
            </p:cNvPr>
            <p:cNvSpPr txBox="1"/>
            <p:nvPr/>
          </p:nvSpPr>
          <p:spPr>
            <a:xfrm>
              <a:off x="8839199" y="2367586"/>
              <a:ext cx="828964" cy="7386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Child well-being</a:t>
              </a:r>
            </a:p>
          </p:txBody>
        </p:sp>
        <p:cxnSp>
          <p:nvCxnSpPr>
            <p:cNvPr id="12" name="Straight Arrow Connector 11">
              <a:extLst>
                <a:ext uri="{FF2B5EF4-FFF2-40B4-BE49-F238E27FC236}">
                  <a16:creationId xmlns:a16="http://schemas.microsoft.com/office/drawing/2014/main" id="{AD60C1C0-1A3F-FABD-2DC6-6A732C95C7C0}"/>
                </a:ext>
              </a:extLst>
            </p:cNvPr>
            <p:cNvCxnSpPr>
              <a:cxnSpLocks/>
            </p:cNvCxnSpPr>
            <p:nvPr/>
          </p:nvCxnSpPr>
          <p:spPr>
            <a:xfrm>
              <a:off x="7162800" y="5888947"/>
              <a:ext cx="5109246" cy="6158"/>
            </a:xfrm>
            <a:prstGeom prst="straightConnector1">
              <a:avLst/>
            </a:prstGeom>
          </p:spPr>
          <p:style>
            <a:lnRef idx="2">
              <a:schemeClr val="dk1"/>
            </a:lnRef>
            <a:fillRef idx="0">
              <a:schemeClr val="dk1"/>
            </a:fillRef>
            <a:effectRef idx="1">
              <a:schemeClr val="dk1"/>
            </a:effectRef>
            <a:fontRef idx="minor">
              <a:schemeClr val="tx1"/>
            </a:fontRef>
          </p:style>
        </p:cxnSp>
      </p:grpSp>
      <p:sp>
        <p:nvSpPr>
          <p:cNvPr id="14" name="TextBox 13">
            <a:extLst>
              <a:ext uri="{FF2B5EF4-FFF2-40B4-BE49-F238E27FC236}">
                <a16:creationId xmlns:a16="http://schemas.microsoft.com/office/drawing/2014/main" id="{37104C7A-127B-D32F-5C8E-4E5602E4CC9D}"/>
              </a:ext>
            </a:extLst>
          </p:cNvPr>
          <p:cNvSpPr txBox="1"/>
          <p:nvPr/>
        </p:nvSpPr>
        <p:spPr>
          <a:xfrm>
            <a:off x="5767338" y="2032770"/>
            <a:ext cx="2861733" cy="9387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Char char="•"/>
            </a:pPr>
            <a:r>
              <a:rPr lang="en-US" sz="1100"/>
              <a:t>Physical health</a:t>
            </a:r>
          </a:p>
          <a:p>
            <a:pPr marL="285750" indent="-285750">
              <a:buChar char="•"/>
            </a:pPr>
            <a:r>
              <a:rPr lang="en-US" sz="1100"/>
              <a:t>Mental health</a:t>
            </a:r>
          </a:p>
          <a:p>
            <a:pPr marL="285750" indent="-285750">
              <a:buChar char="•"/>
            </a:pPr>
            <a:r>
              <a:rPr lang="en-US" sz="1100"/>
              <a:t>Self-regulation</a:t>
            </a:r>
          </a:p>
          <a:p>
            <a:pPr marL="285750" indent="-285750">
              <a:buChar char="•"/>
            </a:pPr>
            <a:r>
              <a:rPr lang="en-US" sz="1100"/>
              <a:t>Social Competence</a:t>
            </a:r>
          </a:p>
          <a:p>
            <a:pPr marL="285750" indent="-285750">
              <a:buChar char="•"/>
            </a:pPr>
            <a:r>
              <a:rPr lang="en-US" sz="1100"/>
              <a:t>Cognitive Competence</a:t>
            </a:r>
          </a:p>
        </p:txBody>
      </p:sp>
      <p:sp>
        <p:nvSpPr>
          <p:cNvPr id="15" name="TextBox 14">
            <a:extLst>
              <a:ext uri="{FF2B5EF4-FFF2-40B4-BE49-F238E27FC236}">
                <a16:creationId xmlns:a16="http://schemas.microsoft.com/office/drawing/2014/main" id="{C301BD1A-0D2C-5B2D-E0BC-958AA8BF36DC}"/>
              </a:ext>
            </a:extLst>
          </p:cNvPr>
          <p:cNvSpPr txBox="1"/>
          <p:nvPr/>
        </p:nvSpPr>
        <p:spPr>
          <a:xfrm>
            <a:off x="6406186" y="3179618"/>
            <a:ext cx="2861733" cy="127727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Char char="•"/>
            </a:pPr>
            <a:r>
              <a:rPr lang="en-US" sz="1100"/>
              <a:t>Affection</a:t>
            </a:r>
          </a:p>
          <a:p>
            <a:pPr marL="285750" indent="-285750">
              <a:buChar char="•"/>
            </a:pPr>
            <a:r>
              <a:rPr lang="en-US" sz="1100"/>
              <a:t>Responsiveness</a:t>
            </a:r>
          </a:p>
          <a:p>
            <a:pPr marL="285750" indent="-285750">
              <a:buChar char="•"/>
            </a:pPr>
            <a:r>
              <a:rPr lang="en-US" sz="1100"/>
              <a:t>Encouragement</a:t>
            </a:r>
          </a:p>
          <a:p>
            <a:pPr marL="285750" indent="-285750">
              <a:buChar char="•"/>
            </a:pPr>
            <a:r>
              <a:rPr lang="en-US" sz="1100"/>
              <a:t>Teaching</a:t>
            </a:r>
          </a:p>
          <a:p>
            <a:pPr marL="285750" indent="-285750">
              <a:buChar char="•"/>
            </a:pPr>
            <a:r>
              <a:rPr lang="en-US" sz="1100"/>
              <a:t>Engagement</a:t>
            </a:r>
          </a:p>
          <a:p>
            <a:pPr marL="285750" indent="-285750">
              <a:buChar char="•"/>
            </a:pPr>
            <a:r>
              <a:rPr lang="en-US" sz="1100"/>
              <a:t>Positive Discipline</a:t>
            </a:r>
          </a:p>
          <a:p>
            <a:pPr marL="285750" indent="-285750">
              <a:buChar char="•"/>
            </a:pPr>
            <a:r>
              <a:rPr lang="en-US" sz="1100"/>
              <a:t>Coparenting</a:t>
            </a:r>
          </a:p>
        </p:txBody>
      </p:sp>
      <p:sp>
        <p:nvSpPr>
          <p:cNvPr id="16" name="TextBox 15">
            <a:extLst>
              <a:ext uri="{FF2B5EF4-FFF2-40B4-BE49-F238E27FC236}">
                <a16:creationId xmlns:a16="http://schemas.microsoft.com/office/drawing/2014/main" id="{AD24AE7D-61B1-A13A-F695-185310DDA0FB}"/>
              </a:ext>
            </a:extLst>
          </p:cNvPr>
          <p:cNvSpPr txBox="1"/>
          <p:nvPr/>
        </p:nvSpPr>
        <p:spPr>
          <a:xfrm>
            <a:off x="6975762" y="4857557"/>
            <a:ext cx="2861733"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Char char="•"/>
            </a:pPr>
            <a:r>
              <a:rPr lang="en-US" sz="1100"/>
              <a:t>Parent Physical Health</a:t>
            </a:r>
          </a:p>
          <a:p>
            <a:pPr marL="285750" indent="-285750">
              <a:buChar char="•"/>
            </a:pPr>
            <a:r>
              <a:rPr lang="en-US" sz="1100"/>
              <a:t>Parent Mental Health</a:t>
            </a:r>
          </a:p>
          <a:p>
            <a:pPr marL="285750" indent="-285750">
              <a:buChar char="•"/>
            </a:pPr>
            <a:r>
              <a:rPr lang="en-US" sz="1100"/>
              <a:t>Family Self-Sufficiency</a:t>
            </a:r>
          </a:p>
          <a:p>
            <a:pPr marL="285750" indent="-285750">
              <a:buChar char="•"/>
            </a:pPr>
            <a:r>
              <a:rPr lang="en-US" sz="1100"/>
              <a:t>Family Resiliency</a:t>
            </a:r>
          </a:p>
        </p:txBody>
      </p:sp>
    </p:spTree>
    <p:extLst>
      <p:ext uri="{BB962C8B-B14F-4D97-AF65-F5344CB8AC3E}">
        <p14:creationId xmlns:p14="http://schemas.microsoft.com/office/powerpoint/2010/main" val="24010609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FD94D7-BC18-DC5B-CF04-73C537F05D60}"/>
              </a:ext>
            </a:extLst>
          </p:cNvPr>
          <p:cNvSpPr>
            <a:spLocks noGrp="1"/>
          </p:cNvSpPr>
          <p:nvPr>
            <p:ph type="title"/>
          </p:nvPr>
        </p:nvSpPr>
        <p:spPr/>
        <p:txBody>
          <a:bodyPr/>
          <a:lstStyle/>
          <a:p>
            <a:r>
              <a:rPr lang="en-GB" b="1">
                <a:latin typeface="Montserrat"/>
              </a:rPr>
              <a:t>Your role in supporting child development</a:t>
            </a:r>
          </a:p>
        </p:txBody>
      </p:sp>
      <p:sp>
        <p:nvSpPr>
          <p:cNvPr id="4" name="TextBox 3">
            <a:extLst>
              <a:ext uri="{FF2B5EF4-FFF2-40B4-BE49-F238E27FC236}">
                <a16:creationId xmlns:a16="http://schemas.microsoft.com/office/drawing/2014/main" id="{AC7969D5-EEAD-B4D0-5106-002F236B7979}"/>
              </a:ext>
            </a:extLst>
          </p:cNvPr>
          <p:cNvSpPr txBox="1"/>
          <p:nvPr/>
        </p:nvSpPr>
        <p:spPr>
          <a:xfrm>
            <a:off x="1052450" y="2028325"/>
            <a:ext cx="9302187" cy="32624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400">
                <a:latin typeface="Montserrat"/>
              </a:rPr>
              <a:t>Parents support child development directly! Not us!</a:t>
            </a:r>
            <a:endParaRPr lang="en-US"/>
          </a:p>
          <a:p>
            <a:endParaRPr lang="en-GB" sz="2400">
              <a:latin typeface="Montserrat"/>
            </a:endParaRPr>
          </a:p>
          <a:p>
            <a:r>
              <a:rPr lang="en-GB" sz="2400">
                <a:latin typeface="Montserrat"/>
              </a:rPr>
              <a:t>We support developmental parenting and child development through:</a:t>
            </a:r>
          </a:p>
          <a:p>
            <a:pPr marL="342900" indent="-342900">
              <a:buChar char="•"/>
            </a:pPr>
            <a:endParaRPr lang="en-GB" sz="2400">
              <a:latin typeface="Montserrat"/>
            </a:endParaRPr>
          </a:p>
          <a:p>
            <a:pPr marL="342900" indent="-342900">
              <a:buChar char="•"/>
            </a:pPr>
            <a:r>
              <a:rPr lang="en-GB" sz="2400">
                <a:latin typeface="Montserrat"/>
              </a:rPr>
              <a:t>Observation (the foundation)</a:t>
            </a:r>
          </a:p>
          <a:p>
            <a:pPr marL="342900" indent="-342900">
              <a:buChar char="•"/>
            </a:pPr>
            <a:r>
              <a:rPr lang="en-GB" sz="2400">
                <a:latin typeface="Montserrat"/>
              </a:rPr>
              <a:t>Coaching/facilitating parent-child interactions</a:t>
            </a:r>
          </a:p>
          <a:p>
            <a:pPr marL="342900" indent="-342900">
              <a:buChar char="•"/>
            </a:pPr>
            <a:r>
              <a:rPr lang="en-GB" sz="2400">
                <a:latin typeface="Montserrat"/>
              </a:rPr>
              <a:t>Providing resources for the families</a:t>
            </a:r>
          </a:p>
          <a:p>
            <a:endParaRPr lang="en-GB"/>
          </a:p>
        </p:txBody>
      </p:sp>
    </p:spTree>
    <p:extLst>
      <p:ext uri="{BB962C8B-B14F-4D97-AF65-F5344CB8AC3E}">
        <p14:creationId xmlns:p14="http://schemas.microsoft.com/office/powerpoint/2010/main" val="7959392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B03DB4-A2BD-4117-B922-BB865352A6B1}"/>
              </a:ext>
            </a:extLst>
          </p:cNvPr>
          <p:cNvSpPr>
            <a:spLocks noGrp="1"/>
          </p:cNvSpPr>
          <p:nvPr>
            <p:ph type="title"/>
          </p:nvPr>
        </p:nvSpPr>
        <p:spPr/>
        <p:txBody>
          <a:bodyPr/>
          <a:lstStyle/>
          <a:p>
            <a:r>
              <a:rPr lang="en-US" b="1">
                <a:latin typeface="Montserrat"/>
              </a:rPr>
              <a:t>Observation</a:t>
            </a:r>
          </a:p>
        </p:txBody>
      </p:sp>
      <p:sp>
        <p:nvSpPr>
          <p:cNvPr id="3" name="Text Placeholder 2">
            <a:extLst>
              <a:ext uri="{FF2B5EF4-FFF2-40B4-BE49-F238E27FC236}">
                <a16:creationId xmlns:a16="http://schemas.microsoft.com/office/drawing/2014/main" id="{F703FE2D-9C8C-4176-9BA5-321BD863AACE}"/>
              </a:ext>
            </a:extLst>
          </p:cNvPr>
          <p:cNvSpPr>
            <a:spLocks noGrp="1"/>
          </p:cNvSpPr>
          <p:nvPr>
            <p:ph type="body" idx="1"/>
          </p:nvPr>
        </p:nvSpPr>
        <p:spPr>
          <a:xfrm>
            <a:off x="682256" y="1253331"/>
            <a:ext cx="10515600" cy="4351339"/>
          </a:xfrm>
        </p:spPr>
        <p:txBody>
          <a:bodyPr/>
          <a:lstStyle/>
          <a:p>
            <a:pPr marL="608965" indent="-456565"/>
            <a:endParaRPr lang="en-US" sz="2400">
              <a:latin typeface="Montserrat"/>
            </a:endParaRPr>
          </a:p>
          <a:p>
            <a:pPr marL="152400" indent="0">
              <a:buNone/>
            </a:pPr>
            <a:endParaRPr lang="en-US" sz="2400">
              <a:latin typeface="Montserrat"/>
            </a:endParaRPr>
          </a:p>
        </p:txBody>
      </p:sp>
      <p:sp>
        <p:nvSpPr>
          <p:cNvPr id="4" name="Slide Number Placeholder 3">
            <a:extLst>
              <a:ext uri="{FF2B5EF4-FFF2-40B4-BE49-F238E27FC236}">
                <a16:creationId xmlns:a16="http://schemas.microsoft.com/office/drawing/2014/main" id="{A52D82A7-FC7F-4065-A80E-C5AE2F522356}"/>
              </a:ext>
            </a:extLst>
          </p:cNvPr>
          <p:cNvSpPr>
            <a:spLocks noGrp="1"/>
          </p:cNvSpPr>
          <p:nvPr>
            <p:ph type="sldNum" idx="12"/>
          </p:nvPr>
        </p:nvSpPr>
        <p:spPr/>
        <p:txBody>
          <a:bodyPr/>
          <a:lstStyle/>
          <a:p>
            <a:r>
              <a:rPr lang="en-US"/>
              <a:t>ParentChild+     </a:t>
            </a:r>
            <a:fld id="{00000000-1234-1234-1234-123412341234}" type="slidenum">
              <a:rPr lang="en-US" smtClean="0"/>
              <a:pPr/>
              <a:t>25</a:t>
            </a:fld>
            <a:endParaRPr/>
          </a:p>
        </p:txBody>
      </p:sp>
      <p:pic>
        <p:nvPicPr>
          <p:cNvPr id="5" name="Online Media 4" title="Why Observation">
            <a:hlinkClick r:id="" action="ppaction://noaction"/>
            <a:extLst>
              <a:ext uri="{FF2B5EF4-FFF2-40B4-BE49-F238E27FC236}">
                <a16:creationId xmlns:a16="http://schemas.microsoft.com/office/drawing/2014/main" id="{1B6CAD40-8E3E-EC7D-B801-8025F44A1470}"/>
              </a:ext>
            </a:extLst>
          </p:cNvPr>
          <p:cNvPicPr>
            <a:picLocks noRot="1" noChangeAspect="1"/>
          </p:cNvPicPr>
          <p:nvPr>
            <a:videoFile r:link="rId1"/>
          </p:nvPr>
        </p:nvPicPr>
        <p:blipFill>
          <a:blip r:embed="rId3"/>
          <a:stretch>
            <a:fillRect/>
          </a:stretch>
        </p:blipFill>
        <p:spPr>
          <a:xfrm>
            <a:off x="838858" y="1591573"/>
            <a:ext cx="7798550" cy="4479985"/>
          </a:xfrm>
          <a:prstGeom prst="rect">
            <a:avLst/>
          </a:prstGeom>
        </p:spPr>
      </p:pic>
    </p:spTree>
    <p:extLst>
      <p:ext uri="{BB962C8B-B14F-4D97-AF65-F5344CB8AC3E}">
        <p14:creationId xmlns:p14="http://schemas.microsoft.com/office/powerpoint/2010/main" val="40438511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0DABCC-9A2D-2B5A-896B-2EEA32C202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3470964-B6A3-BD83-A652-52A37FDDD6BF}"/>
              </a:ext>
            </a:extLst>
          </p:cNvPr>
          <p:cNvSpPr>
            <a:spLocks noGrp="1"/>
          </p:cNvSpPr>
          <p:nvPr>
            <p:ph type="title"/>
          </p:nvPr>
        </p:nvSpPr>
        <p:spPr/>
        <p:txBody>
          <a:bodyPr/>
          <a:lstStyle/>
          <a:p>
            <a:r>
              <a:rPr lang="en-US" b="1">
                <a:latin typeface="Montserrat"/>
              </a:rPr>
              <a:t>Observation vs. Interpretation</a:t>
            </a:r>
          </a:p>
        </p:txBody>
      </p:sp>
      <p:sp>
        <p:nvSpPr>
          <p:cNvPr id="3" name="Text Placeholder 2">
            <a:extLst>
              <a:ext uri="{FF2B5EF4-FFF2-40B4-BE49-F238E27FC236}">
                <a16:creationId xmlns:a16="http://schemas.microsoft.com/office/drawing/2014/main" id="{9754D33B-D036-AEA0-BC8D-7714E66ACF09}"/>
              </a:ext>
            </a:extLst>
          </p:cNvPr>
          <p:cNvSpPr>
            <a:spLocks noGrp="1"/>
          </p:cNvSpPr>
          <p:nvPr>
            <p:ph type="body" idx="1"/>
          </p:nvPr>
        </p:nvSpPr>
        <p:spPr>
          <a:xfrm>
            <a:off x="682256" y="1253331"/>
            <a:ext cx="10515600" cy="4351339"/>
          </a:xfrm>
        </p:spPr>
        <p:txBody>
          <a:bodyPr/>
          <a:lstStyle/>
          <a:p>
            <a:pPr marL="608965" indent="-456565"/>
            <a:endParaRPr lang="en-US" sz="2400">
              <a:latin typeface="Montserrat"/>
            </a:endParaRPr>
          </a:p>
          <a:p>
            <a:pPr marL="608965" indent="-456565"/>
            <a:r>
              <a:rPr lang="en-US" sz="2400">
                <a:latin typeface="Montserrat"/>
              </a:rPr>
              <a:t>Observation – </a:t>
            </a:r>
            <a:r>
              <a:rPr lang="en-US" sz="2400">
                <a:solidFill>
                  <a:schemeClr val="tx2"/>
                </a:solidFill>
                <a:latin typeface="Montserrat"/>
              </a:rPr>
              <a:t>Objective;</a:t>
            </a:r>
            <a:r>
              <a:rPr lang="en-US" sz="2400">
                <a:latin typeface="Montserrat"/>
              </a:rPr>
              <a:t> the developmental characteristics of the child </a:t>
            </a:r>
          </a:p>
          <a:p>
            <a:pPr marL="608965" indent="-456565"/>
            <a:r>
              <a:rPr lang="en-US" sz="2400">
                <a:latin typeface="Montserrat"/>
              </a:rPr>
              <a:t>Interpretation –</a:t>
            </a:r>
            <a:r>
              <a:rPr lang="en-US" sz="2400">
                <a:solidFill>
                  <a:schemeClr val="accent4"/>
                </a:solidFill>
                <a:latin typeface="Montserrat"/>
              </a:rPr>
              <a:t> </a:t>
            </a:r>
            <a:r>
              <a:rPr lang="en-US" sz="2400">
                <a:solidFill>
                  <a:schemeClr val="tx2"/>
                </a:solidFill>
                <a:latin typeface="Montserrat"/>
              </a:rPr>
              <a:t>Subjective; </a:t>
            </a:r>
            <a:r>
              <a:rPr lang="en-US" sz="2400">
                <a:latin typeface="Montserrat"/>
              </a:rPr>
              <a:t>Connects child development to your own ideas and responses </a:t>
            </a:r>
          </a:p>
        </p:txBody>
      </p:sp>
      <p:sp>
        <p:nvSpPr>
          <p:cNvPr id="4" name="Slide Number Placeholder 3">
            <a:extLst>
              <a:ext uri="{FF2B5EF4-FFF2-40B4-BE49-F238E27FC236}">
                <a16:creationId xmlns:a16="http://schemas.microsoft.com/office/drawing/2014/main" id="{CE5E5CC7-5E2D-CB04-2C47-FB535F629B7B}"/>
              </a:ext>
            </a:extLst>
          </p:cNvPr>
          <p:cNvSpPr>
            <a:spLocks noGrp="1"/>
          </p:cNvSpPr>
          <p:nvPr>
            <p:ph type="sldNum" idx="12"/>
          </p:nvPr>
        </p:nvSpPr>
        <p:spPr/>
        <p:txBody>
          <a:bodyPr/>
          <a:lstStyle/>
          <a:p>
            <a:r>
              <a:rPr lang="en-US"/>
              <a:t>ParentChild+     </a:t>
            </a:r>
            <a:fld id="{00000000-1234-1234-1234-123412341234}" type="slidenum">
              <a:rPr lang="en-US" smtClean="0"/>
              <a:pPr/>
              <a:t>26</a:t>
            </a:fld>
            <a:endParaRPr/>
          </a:p>
        </p:txBody>
      </p:sp>
      <p:sp>
        <p:nvSpPr>
          <p:cNvPr id="7" name="TextBox 6">
            <a:extLst>
              <a:ext uri="{FF2B5EF4-FFF2-40B4-BE49-F238E27FC236}">
                <a16:creationId xmlns:a16="http://schemas.microsoft.com/office/drawing/2014/main" id="{B512C4DD-0AE9-3951-FCAF-9C7E299E3867}"/>
              </a:ext>
            </a:extLst>
          </p:cNvPr>
          <p:cNvSpPr txBox="1"/>
          <p:nvPr/>
        </p:nvSpPr>
        <p:spPr>
          <a:xfrm>
            <a:off x="9451539" y="4758805"/>
            <a:ext cx="2743199" cy="7386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b="1">
                <a:latin typeface="Montserrat"/>
              </a:rPr>
              <a:t>Workbook p19</a:t>
            </a:r>
          </a:p>
          <a:p>
            <a:r>
              <a:rPr lang="en-GB">
                <a:latin typeface="Montserrat"/>
              </a:rPr>
              <a:t>Data-driven approach observations</a:t>
            </a:r>
          </a:p>
        </p:txBody>
      </p:sp>
    </p:spTree>
    <p:extLst>
      <p:ext uri="{BB962C8B-B14F-4D97-AF65-F5344CB8AC3E}">
        <p14:creationId xmlns:p14="http://schemas.microsoft.com/office/powerpoint/2010/main" val="36371636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71"/>
        <p:cNvGrpSpPr/>
        <p:nvPr/>
      </p:nvGrpSpPr>
      <p:grpSpPr>
        <a:xfrm>
          <a:off x="0" y="0"/>
          <a:ext cx="0" cy="0"/>
          <a:chOff x="0" y="0"/>
          <a:chExt cx="0" cy="0"/>
        </a:xfrm>
      </p:grpSpPr>
      <p:sp>
        <p:nvSpPr>
          <p:cNvPr id="172" name="Google Shape;172;g96322f53f8_0_81"/>
          <p:cNvSpPr txBox="1">
            <a:spLocks noGrp="1"/>
          </p:cNvSpPr>
          <p:nvPr>
            <p:ph type="title"/>
          </p:nvPr>
        </p:nvSpPr>
        <p:spPr>
          <a:xfrm>
            <a:off x="542425" y="2712"/>
            <a:ext cx="7966357" cy="1316453"/>
          </a:xfrm>
          <a:prstGeom prst="rect">
            <a:avLst/>
          </a:prstGeom>
        </p:spPr>
        <p:txBody>
          <a:bodyPr spcFirstLastPara="1" vert="horz" wrap="square" lIns="121920" tIns="60960" rIns="121920" bIns="60960" rtlCol="0" anchor="b" anchorCtr="0">
            <a:normAutofit/>
          </a:bodyPr>
          <a:lstStyle/>
          <a:p>
            <a:pPr>
              <a:spcBef>
                <a:spcPct val="0"/>
              </a:spcBef>
              <a:buSzPts val="2800"/>
            </a:pPr>
            <a:r>
              <a:rPr lang="en-US" b="1" kern="1200">
                <a:solidFill>
                  <a:schemeClr val="tx1"/>
                </a:solidFill>
                <a:latin typeface="Montserrat"/>
                <a:ea typeface="+mj-ea"/>
                <a:cs typeface="+mj-cs"/>
                <a:sym typeface="Arial"/>
              </a:rPr>
              <a:t>What do you observe?</a:t>
            </a:r>
          </a:p>
        </p:txBody>
      </p:sp>
      <p:sp>
        <p:nvSpPr>
          <p:cNvPr id="174" name="Google Shape;174;g96322f53f8_0_81"/>
          <p:cNvSpPr txBox="1">
            <a:spLocks noGrp="1"/>
          </p:cNvSpPr>
          <p:nvPr>
            <p:ph type="sldNum" idx="12"/>
          </p:nvPr>
        </p:nvSpPr>
        <p:spPr>
          <a:xfrm>
            <a:off x="8610600" y="6356350"/>
            <a:ext cx="2743200" cy="365125"/>
          </a:xfrm>
          <a:prstGeom prst="rect">
            <a:avLst/>
          </a:prstGeom>
        </p:spPr>
        <p:txBody>
          <a:bodyPr spcFirstLastPara="1" vert="horz" wrap="square" lIns="121920" tIns="60960" rIns="121920" bIns="60960" rtlCol="0" anchor="ctr" anchorCtr="0">
            <a:normAutofit/>
          </a:bodyPr>
          <a:lstStyle/>
          <a:p>
            <a:pPr>
              <a:lnSpc>
                <a:spcPct val="90000"/>
              </a:lnSpc>
              <a:spcAft>
                <a:spcPts val="800"/>
              </a:spcAft>
            </a:pPr>
            <a:r>
              <a:rPr lang="en-US" sz="933" kern="1200" err="1">
                <a:solidFill>
                  <a:schemeClr val="tx1">
                    <a:tint val="75000"/>
                  </a:schemeClr>
                </a:solidFill>
                <a:latin typeface="+mn-lt"/>
                <a:ea typeface="+mn-ea"/>
                <a:cs typeface="+mn-cs"/>
              </a:rPr>
              <a:t>ParentChild</a:t>
            </a:r>
            <a:r>
              <a:rPr lang="en-US" sz="933" kern="1200">
                <a:solidFill>
                  <a:schemeClr val="tx1">
                    <a:tint val="75000"/>
                  </a:schemeClr>
                </a:solidFill>
                <a:latin typeface="+mn-lt"/>
                <a:ea typeface="+mn-ea"/>
                <a:cs typeface="+mn-cs"/>
              </a:rPr>
              <a:t>+     </a:t>
            </a:r>
            <a:fld id="{00000000-1234-1234-1234-123412341234}" type="slidenum">
              <a:rPr lang="en-US" sz="933" kern="1200" dirty="0">
                <a:solidFill>
                  <a:schemeClr val="tx1">
                    <a:tint val="75000"/>
                  </a:schemeClr>
                </a:solidFill>
                <a:latin typeface="+mn-lt"/>
                <a:ea typeface="+mn-ea"/>
                <a:cs typeface="+mn-cs"/>
              </a:rPr>
              <a:pPr>
                <a:lnSpc>
                  <a:spcPct val="90000"/>
                </a:lnSpc>
                <a:spcAft>
                  <a:spcPts val="800"/>
                </a:spcAft>
              </a:pPr>
              <a:t>27</a:t>
            </a:fld>
            <a:endParaRPr lang="en-US" sz="933" kern="1200">
              <a:solidFill>
                <a:schemeClr val="tx1">
                  <a:tint val="75000"/>
                </a:schemeClr>
              </a:solidFill>
              <a:latin typeface="+mn-lt"/>
              <a:ea typeface="+mn-ea"/>
              <a:cs typeface="+mn-cs"/>
            </a:endParaRPr>
          </a:p>
        </p:txBody>
      </p:sp>
      <p:pic>
        <p:nvPicPr>
          <p:cNvPr id="3" name="Picture 2" descr="A person and child playing with toys&#10;&#10;AI-generated content may be incorrect.">
            <a:extLst>
              <a:ext uri="{FF2B5EF4-FFF2-40B4-BE49-F238E27FC236}">
                <a16:creationId xmlns:a16="http://schemas.microsoft.com/office/drawing/2014/main" id="{9E5CFCB8-7F7D-D583-8250-2B2BE6684BF9}"/>
              </a:ext>
            </a:extLst>
          </p:cNvPr>
          <p:cNvPicPr>
            <a:picLocks noChangeAspect="1"/>
          </p:cNvPicPr>
          <p:nvPr/>
        </p:nvPicPr>
        <p:blipFill>
          <a:blip r:embed="rId3"/>
          <a:stretch>
            <a:fillRect/>
          </a:stretch>
        </p:blipFill>
        <p:spPr>
          <a:xfrm>
            <a:off x="830741" y="1636114"/>
            <a:ext cx="6279078" cy="4186052"/>
          </a:xfrm>
          <a:prstGeom prst="rect">
            <a:avLst/>
          </a:prstGeom>
        </p:spPr>
      </p:pic>
    </p:spTree>
    <p:extLst>
      <p:ext uri="{BB962C8B-B14F-4D97-AF65-F5344CB8AC3E}">
        <p14:creationId xmlns:p14="http://schemas.microsoft.com/office/powerpoint/2010/main" val="33709995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1B40737-92CC-4272-9CDB-49AA88630719}"/>
              </a:ext>
            </a:extLst>
          </p:cNvPr>
          <p:cNvSpPr>
            <a:spLocks noGrp="1"/>
          </p:cNvSpPr>
          <p:nvPr>
            <p:ph type="sldNum" idx="12"/>
          </p:nvPr>
        </p:nvSpPr>
        <p:spPr/>
        <p:txBody>
          <a:bodyPr/>
          <a:lstStyle/>
          <a:p>
            <a:r>
              <a:rPr lang="en-US"/>
              <a:t>ParentChild+     </a:t>
            </a:r>
            <a:fld id="{00000000-1234-1234-1234-123412341234}" type="slidenum">
              <a:rPr lang="en-US"/>
              <a:pPr/>
              <a:t>28</a:t>
            </a:fld>
            <a:endParaRPr/>
          </a:p>
        </p:txBody>
      </p:sp>
      <p:graphicFrame>
        <p:nvGraphicFramePr>
          <p:cNvPr id="6" name="Table 6">
            <a:extLst>
              <a:ext uri="{FF2B5EF4-FFF2-40B4-BE49-F238E27FC236}">
                <a16:creationId xmlns:a16="http://schemas.microsoft.com/office/drawing/2014/main" id="{A08FF018-66AC-47AA-9A09-527447E7FFDE}"/>
              </a:ext>
            </a:extLst>
          </p:cNvPr>
          <p:cNvGraphicFramePr>
            <a:graphicFrameLocks noGrp="1"/>
          </p:cNvGraphicFramePr>
          <p:nvPr>
            <p:extLst>
              <p:ext uri="{D42A27DB-BD31-4B8C-83A1-F6EECF244321}">
                <p14:modId xmlns:p14="http://schemas.microsoft.com/office/powerpoint/2010/main" val="1973720691"/>
              </p:ext>
            </p:extLst>
          </p:nvPr>
        </p:nvGraphicFramePr>
        <p:xfrm>
          <a:off x="1101378" y="755596"/>
          <a:ext cx="9844567" cy="5187552"/>
        </p:xfrm>
        <a:graphic>
          <a:graphicData uri="http://schemas.openxmlformats.org/drawingml/2006/table">
            <a:tbl>
              <a:tblPr firstRow="1" bandRow="1">
                <a:tableStyleId>{5C22544A-7EE6-4342-B048-85BDC9FD1C3A}</a:tableStyleId>
              </a:tblPr>
              <a:tblGrid>
                <a:gridCol w="4753232">
                  <a:extLst>
                    <a:ext uri="{9D8B030D-6E8A-4147-A177-3AD203B41FA5}">
                      <a16:colId xmlns:a16="http://schemas.microsoft.com/office/drawing/2014/main" val="2811171656"/>
                    </a:ext>
                  </a:extLst>
                </a:gridCol>
                <a:gridCol w="5091335">
                  <a:extLst>
                    <a:ext uri="{9D8B030D-6E8A-4147-A177-3AD203B41FA5}">
                      <a16:colId xmlns:a16="http://schemas.microsoft.com/office/drawing/2014/main" val="3848741174"/>
                    </a:ext>
                  </a:extLst>
                </a:gridCol>
              </a:tblGrid>
              <a:tr h="612690">
                <a:tc>
                  <a:txBody>
                    <a:bodyPr/>
                    <a:lstStyle/>
                    <a:p>
                      <a:r>
                        <a:rPr lang="en-US" sz="2500">
                          <a:latin typeface="Montserrat"/>
                        </a:rPr>
                        <a:t>Objective </a:t>
                      </a:r>
                    </a:p>
                  </a:txBody>
                  <a:tcPr marL="121920" marR="121920" marT="60960" marB="60960"/>
                </a:tc>
                <a:tc>
                  <a:txBody>
                    <a:bodyPr/>
                    <a:lstStyle/>
                    <a:p>
                      <a:r>
                        <a:rPr lang="en-US" sz="2500">
                          <a:latin typeface="Montserrat"/>
                        </a:rPr>
                        <a:t>Subjective/Interpretation</a:t>
                      </a:r>
                    </a:p>
                  </a:txBody>
                  <a:tcPr marL="121920" marR="121920" marT="60960" marB="60960"/>
                </a:tc>
                <a:extLst>
                  <a:ext uri="{0D108BD9-81ED-4DB2-BD59-A6C34878D82A}">
                    <a16:rowId xmlns:a16="http://schemas.microsoft.com/office/drawing/2014/main" val="2517087001"/>
                  </a:ext>
                </a:extLst>
              </a:tr>
              <a:tr h="507999">
                <a:tc>
                  <a:txBody>
                    <a:bodyPr/>
                    <a:lstStyle/>
                    <a:p>
                      <a:r>
                        <a:rPr lang="en-US" sz="2000">
                          <a:latin typeface="Montserrat"/>
                        </a:rPr>
                        <a:t>Toy blocks - blue</a:t>
                      </a:r>
                    </a:p>
                  </a:txBody>
                  <a:tcPr marL="121920" marR="121920" marT="60960" marB="60960"/>
                </a:tc>
                <a:tc>
                  <a:txBody>
                    <a:bodyPr/>
                    <a:lstStyle/>
                    <a:p>
                      <a:r>
                        <a:rPr lang="en-US" sz="2000">
                          <a:latin typeface="Montserrat"/>
                        </a:rPr>
                        <a:t>He is having fun with the blocks</a:t>
                      </a:r>
                    </a:p>
                  </a:txBody>
                  <a:tcPr marL="121920" marR="121920" marT="60960" marB="60960"/>
                </a:tc>
                <a:extLst>
                  <a:ext uri="{0D108BD9-81ED-4DB2-BD59-A6C34878D82A}">
                    <a16:rowId xmlns:a16="http://schemas.microsoft.com/office/drawing/2014/main" val="989869069"/>
                  </a:ext>
                </a:extLst>
              </a:tr>
              <a:tr h="430695">
                <a:tc>
                  <a:txBody>
                    <a:bodyPr/>
                    <a:lstStyle/>
                    <a:p>
                      <a:pPr lvl="0">
                        <a:buNone/>
                      </a:pPr>
                      <a:r>
                        <a:rPr lang="en-US" sz="2000">
                          <a:latin typeface="Montserrat"/>
                        </a:rPr>
                        <a:t>He's holding a hammer with one of his hands</a:t>
                      </a:r>
                    </a:p>
                  </a:txBody>
                  <a:tcPr marL="121920" marR="121920" marT="60959" marB="60959"/>
                </a:tc>
                <a:tc>
                  <a:txBody>
                    <a:bodyPr/>
                    <a:lstStyle/>
                    <a:p>
                      <a:pPr lvl="0">
                        <a:buNone/>
                      </a:pPr>
                      <a:r>
                        <a:rPr lang="en-US" sz="2000">
                          <a:latin typeface="Montserrat"/>
                        </a:rPr>
                        <a:t>Mom was trying to prevent the child from hitting something</a:t>
                      </a:r>
                    </a:p>
                  </a:txBody>
                  <a:tcPr marL="121920" marR="121920" marT="60959" marB="60959"/>
                </a:tc>
                <a:extLst>
                  <a:ext uri="{0D108BD9-81ED-4DB2-BD59-A6C34878D82A}">
                    <a16:rowId xmlns:a16="http://schemas.microsoft.com/office/drawing/2014/main" val="915045786"/>
                  </a:ext>
                </a:extLst>
              </a:tr>
              <a:tr h="430694">
                <a:tc>
                  <a:txBody>
                    <a:bodyPr/>
                    <a:lstStyle/>
                    <a:p>
                      <a:pPr lvl="0">
                        <a:buNone/>
                      </a:pPr>
                      <a:r>
                        <a:rPr lang="en-US" sz="2000">
                          <a:latin typeface="Montserrat"/>
                        </a:rPr>
                        <a:t>Boy and mom are together; playing together</a:t>
                      </a:r>
                    </a:p>
                  </a:txBody>
                  <a:tcPr marL="121920" marR="121920" marT="60959" marB="60959"/>
                </a:tc>
                <a:tc>
                  <a:txBody>
                    <a:bodyPr/>
                    <a:lstStyle/>
                    <a:p>
                      <a:pPr lvl="0">
                        <a:buNone/>
                      </a:pPr>
                      <a:r>
                        <a:rPr lang="en-US" sz="2000">
                          <a:latin typeface="Montserrat"/>
                        </a:rPr>
                        <a:t>Mom is helping the child with the hammer</a:t>
                      </a:r>
                    </a:p>
                  </a:txBody>
                  <a:tcPr marL="121920" marR="121920" marT="60959" marB="60959"/>
                </a:tc>
                <a:extLst>
                  <a:ext uri="{0D108BD9-81ED-4DB2-BD59-A6C34878D82A}">
                    <a16:rowId xmlns:a16="http://schemas.microsoft.com/office/drawing/2014/main" val="3509162729"/>
                  </a:ext>
                </a:extLst>
              </a:tr>
              <a:tr h="430695">
                <a:tc>
                  <a:txBody>
                    <a:bodyPr/>
                    <a:lstStyle/>
                    <a:p>
                      <a:r>
                        <a:rPr lang="en-US" sz="2000"/>
                        <a:t>Mom is holding the hammer with child</a:t>
                      </a:r>
                    </a:p>
                  </a:txBody>
                  <a:tcPr marL="121920" marR="121920" marT="60960" marB="60960"/>
                </a:tc>
                <a:tc>
                  <a:txBody>
                    <a:bodyPr/>
                    <a:lstStyle/>
                    <a:p>
                      <a:pPr lvl="0">
                        <a:buNone/>
                      </a:pPr>
                      <a:endParaRPr lang="en-US" sz="2000" b="0" i="0" u="none" strike="noStrike" noProof="0">
                        <a:latin typeface="Arial"/>
                      </a:endParaRPr>
                    </a:p>
                  </a:txBody>
                  <a:tcPr marL="121920" marR="121920" marT="60960" marB="60960"/>
                </a:tc>
                <a:extLst>
                  <a:ext uri="{0D108BD9-81ED-4DB2-BD59-A6C34878D82A}">
                    <a16:rowId xmlns:a16="http://schemas.microsoft.com/office/drawing/2014/main" val="3778589180"/>
                  </a:ext>
                </a:extLst>
              </a:tr>
              <a:tr h="430695">
                <a:tc>
                  <a:txBody>
                    <a:bodyPr/>
                    <a:lstStyle/>
                    <a:p>
                      <a:pPr lvl="0">
                        <a:buNone/>
                      </a:pPr>
                      <a:r>
                        <a:rPr lang="en-US" sz="2000" b="0" i="0" u="none" strike="noStrike" noProof="0">
                          <a:latin typeface="Arial"/>
                        </a:rPr>
                        <a:t>Child is pushing orange block down</a:t>
                      </a:r>
                    </a:p>
                  </a:txBody>
                  <a:tcPr marL="121920" marR="121920" marT="60960" marB="60960"/>
                </a:tc>
                <a:tc>
                  <a:txBody>
                    <a:bodyPr/>
                    <a:lstStyle/>
                    <a:p>
                      <a:pPr lvl="0">
                        <a:buNone/>
                      </a:pPr>
                      <a:endParaRPr lang="en-US" sz="2000" b="0" i="0" u="none" strike="noStrike" noProof="0">
                        <a:latin typeface="Arial"/>
                      </a:endParaRPr>
                    </a:p>
                  </a:txBody>
                  <a:tcPr marL="121920" marR="121920" marT="60960" marB="60960"/>
                </a:tc>
                <a:extLst>
                  <a:ext uri="{0D108BD9-81ED-4DB2-BD59-A6C34878D82A}">
                    <a16:rowId xmlns:a16="http://schemas.microsoft.com/office/drawing/2014/main" val="1476836153"/>
                  </a:ext>
                </a:extLst>
              </a:tr>
              <a:tr h="430694">
                <a:tc>
                  <a:txBody>
                    <a:bodyPr/>
                    <a:lstStyle/>
                    <a:p>
                      <a:pPr lvl="0">
                        <a:buNone/>
                      </a:pPr>
                      <a:r>
                        <a:rPr lang="en-US" sz="2000" b="0" i="0" u="none" strike="noStrike" noProof="0">
                          <a:latin typeface="Arial"/>
                        </a:rPr>
                        <a:t>They're at home (chairs, tables) with nature</a:t>
                      </a:r>
                    </a:p>
                  </a:txBody>
                  <a:tcPr marL="121920" marR="121920" marT="60959" marB="60959"/>
                </a:tc>
                <a:tc>
                  <a:txBody>
                    <a:bodyPr/>
                    <a:lstStyle/>
                    <a:p>
                      <a:pPr lvl="0">
                        <a:buNone/>
                      </a:pPr>
                      <a:endParaRPr lang="en-US" sz="2000" b="0" i="0" u="none" strike="noStrike" noProof="0">
                        <a:latin typeface="Arial"/>
                      </a:endParaRPr>
                    </a:p>
                  </a:txBody>
                  <a:tcPr marL="121920" marR="121920" marT="60959" marB="60959"/>
                </a:tc>
                <a:extLst>
                  <a:ext uri="{0D108BD9-81ED-4DB2-BD59-A6C34878D82A}">
                    <a16:rowId xmlns:a16="http://schemas.microsoft.com/office/drawing/2014/main" val="3698617415"/>
                  </a:ext>
                </a:extLst>
              </a:tr>
              <a:tr h="507999">
                <a:tc>
                  <a:txBody>
                    <a:bodyPr/>
                    <a:lstStyle/>
                    <a:p>
                      <a:r>
                        <a:rPr lang="en-US" sz="2000"/>
                        <a:t>Sitting close together</a:t>
                      </a:r>
                    </a:p>
                  </a:txBody>
                  <a:tcPr marL="121920" marR="121920" marT="60960" marB="60960"/>
                </a:tc>
                <a:tc>
                  <a:txBody>
                    <a:bodyPr/>
                    <a:lstStyle/>
                    <a:p>
                      <a:endParaRPr lang="en-US" sz="2500"/>
                    </a:p>
                  </a:txBody>
                  <a:tcPr marL="121920" marR="121920" marT="60960" marB="60960"/>
                </a:tc>
                <a:extLst>
                  <a:ext uri="{0D108BD9-81ED-4DB2-BD59-A6C34878D82A}">
                    <a16:rowId xmlns:a16="http://schemas.microsoft.com/office/drawing/2014/main" val="991515382"/>
                  </a:ext>
                </a:extLst>
              </a:tr>
              <a:tr h="465989">
                <a:tc>
                  <a:txBody>
                    <a:bodyPr/>
                    <a:lstStyle/>
                    <a:p>
                      <a:endParaRPr lang="en-US" sz="2000"/>
                    </a:p>
                  </a:txBody>
                  <a:tcPr marL="121920" marR="121920" marT="60960" marB="60960"/>
                </a:tc>
                <a:tc>
                  <a:txBody>
                    <a:bodyPr/>
                    <a:lstStyle/>
                    <a:p>
                      <a:endParaRPr lang="en-US" sz="2500"/>
                    </a:p>
                  </a:txBody>
                  <a:tcPr marL="121920" marR="121920" marT="60960" marB="60960"/>
                </a:tc>
                <a:extLst>
                  <a:ext uri="{0D108BD9-81ED-4DB2-BD59-A6C34878D82A}">
                    <a16:rowId xmlns:a16="http://schemas.microsoft.com/office/drawing/2014/main" val="1421480130"/>
                  </a:ext>
                </a:extLst>
              </a:tr>
            </a:tbl>
          </a:graphicData>
        </a:graphic>
      </p:graphicFrame>
    </p:spTree>
    <p:extLst>
      <p:ext uri="{BB962C8B-B14F-4D97-AF65-F5344CB8AC3E}">
        <p14:creationId xmlns:p14="http://schemas.microsoft.com/office/powerpoint/2010/main" val="124665947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FC4352-2B48-2548-838E-52DA5973B240}"/>
              </a:ext>
            </a:extLst>
          </p:cNvPr>
          <p:cNvSpPr>
            <a:spLocks noGrp="1"/>
          </p:cNvSpPr>
          <p:nvPr>
            <p:ph type="title"/>
          </p:nvPr>
        </p:nvSpPr>
        <p:spPr/>
        <p:txBody>
          <a:bodyPr>
            <a:normAutofit/>
          </a:bodyPr>
          <a:lstStyle/>
          <a:p>
            <a:r>
              <a:rPr lang="en-US" sz="3600" b="1">
                <a:latin typeface="Montserrat"/>
              </a:rPr>
              <a:t>Objective vs Subjective Observation</a:t>
            </a:r>
          </a:p>
        </p:txBody>
      </p:sp>
      <p:sp>
        <p:nvSpPr>
          <p:cNvPr id="4" name="Slide Number Placeholder 3">
            <a:extLst>
              <a:ext uri="{FF2B5EF4-FFF2-40B4-BE49-F238E27FC236}">
                <a16:creationId xmlns:a16="http://schemas.microsoft.com/office/drawing/2014/main" id="{7E5794DD-435E-8D45-99BA-C8E73A551533}"/>
              </a:ext>
            </a:extLst>
          </p:cNvPr>
          <p:cNvSpPr>
            <a:spLocks noGrp="1"/>
          </p:cNvSpPr>
          <p:nvPr>
            <p:ph type="sldNum" idx="12"/>
          </p:nvPr>
        </p:nvSpPr>
        <p:spPr/>
        <p:txBody>
          <a:bodyPr/>
          <a:lstStyle/>
          <a:p>
            <a:r>
              <a:rPr lang="en-US"/>
              <a:t>ParentChild+     </a:t>
            </a:r>
            <a:fld id="{00000000-1234-1234-1234-123412341234}" type="slidenum">
              <a:rPr lang="en-US" smtClean="0"/>
              <a:pPr/>
              <a:t>29</a:t>
            </a:fld>
            <a:endParaRPr/>
          </a:p>
        </p:txBody>
      </p:sp>
      <p:sp>
        <p:nvSpPr>
          <p:cNvPr id="5" name="TextBox 4">
            <a:extLst>
              <a:ext uri="{FF2B5EF4-FFF2-40B4-BE49-F238E27FC236}">
                <a16:creationId xmlns:a16="http://schemas.microsoft.com/office/drawing/2014/main" id="{5EBC57CF-07F6-49D4-9B24-7F341C4D156A}"/>
              </a:ext>
            </a:extLst>
          </p:cNvPr>
          <p:cNvSpPr txBox="1"/>
          <p:nvPr/>
        </p:nvSpPr>
        <p:spPr>
          <a:xfrm>
            <a:off x="943429" y="1716315"/>
            <a:ext cx="9579427" cy="512897"/>
          </a:xfrm>
          <a:prstGeom prst="rect">
            <a:avLst/>
          </a:prstGeom>
          <a:no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endParaRPr lang="en-GB" sz="2533">
              <a:solidFill>
                <a:srgbClr val="004978"/>
              </a:solidFill>
            </a:endParaRPr>
          </a:p>
        </p:txBody>
      </p:sp>
      <p:graphicFrame>
        <p:nvGraphicFramePr>
          <p:cNvPr id="6" name="Table 6">
            <a:extLst>
              <a:ext uri="{FF2B5EF4-FFF2-40B4-BE49-F238E27FC236}">
                <a16:creationId xmlns:a16="http://schemas.microsoft.com/office/drawing/2014/main" id="{95E9B9D1-2D46-1448-8423-8344C1659BA8}"/>
              </a:ext>
            </a:extLst>
          </p:cNvPr>
          <p:cNvGraphicFramePr>
            <a:graphicFrameLocks noGrp="1"/>
          </p:cNvGraphicFramePr>
          <p:nvPr>
            <p:extLst>
              <p:ext uri="{D42A27DB-BD31-4B8C-83A1-F6EECF244321}">
                <p14:modId xmlns:p14="http://schemas.microsoft.com/office/powerpoint/2010/main" val="1424416735"/>
              </p:ext>
            </p:extLst>
          </p:nvPr>
        </p:nvGraphicFramePr>
        <p:xfrm>
          <a:off x="884296" y="1401704"/>
          <a:ext cx="9380338" cy="4998720"/>
        </p:xfrm>
        <a:graphic>
          <a:graphicData uri="http://schemas.openxmlformats.org/drawingml/2006/table">
            <a:tbl>
              <a:tblPr firstRow="1" bandRow="1">
                <a:tableStyleId>{5C22544A-7EE6-4342-B048-85BDC9FD1C3A}</a:tableStyleId>
              </a:tblPr>
              <a:tblGrid>
                <a:gridCol w="4690169">
                  <a:extLst>
                    <a:ext uri="{9D8B030D-6E8A-4147-A177-3AD203B41FA5}">
                      <a16:colId xmlns:a16="http://schemas.microsoft.com/office/drawing/2014/main" val="967306766"/>
                    </a:ext>
                  </a:extLst>
                </a:gridCol>
                <a:gridCol w="4690169">
                  <a:extLst>
                    <a:ext uri="{9D8B030D-6E8A-4147-A177-3AD203B41FA5}">
                      <a16:colId xmlns:a16="http://schemas.microsoft.com/office/drawing/2014/main" val="1177875375"/>
                    </a:ext>
                  </a:extLst>
                </a:gridCol>
              </a:tblGrid>
              <a:tr h="423333">
                <a:tc>
                  <a:txBody>
                    <a:bodyPr/>
                    <a:lstStyle/>
                    <a:p>
                      <a:r>
                        <a:rPr lang="en-US" sz="2000">
                          <a:latin typeface="Montserrat"/>
                        </a:rPr>
                        <a:t>Objective</a:t>
                      </a:r>
                    </a:p>
                  </a:txBody>
                  <a:tcPr marL="121920" marR="121920" marT="60960" marB="60960"/>
                </a:tc>
                <a:tc>
                  <a:txBody>
                    <a:bodyPr/>
                    <a:lstStyle/>
                    <a:p>
                      <a:r>
                        <a:rPr lang="en-US" sz="2000">
                          <a:latin typeface="Montserrat"/>
                        </a:rPr>
                        <a:t>Subjective</a:t>
                      </a:r>
                    </a:p>
                  </a:txBody>
                  <a:tcPr marL="121920" marR="121920" marT="60960" marB="60960"/>
                </a:tc>
                <a:extLst>
                  <a:ext uri="{0D108BD9-81ED-4DB2-BD59-A6C34878D82A}">
                    <a16:rowId xmlns:a16="http://schemas.microsoft.com/office/drawing/2014/main" val="3287770501"/>
                  </a:ext>
                </a:extLst>
              </a:tr>
              <a:tr h="1295646">
                <a:tc>
                  <a:txBody>
                    <a:bodyPr/>
                    <a:lstStyle/>
                    <a:p>
                      <a:r>
                        <a:rPr lang="en-GB" sz="2000">
                          <a:effectLst/>
                          <a:latin typeface="Montserrat"/>
                        </a:rPr>
                        <a:t>Objective observations are based on what we observed </a:t>
                      </a:r>
                      <a:r>
                        <a:rPr lang="en-GB" sz="2000" b="1" u="sng">
                          <a:effectLst/>
                          <a:latin typeface="Montserrat"/>
                        </a:rPr>
                        <a:t>using our senses,</a:t>
                      </a:r>
                      <a:r>
                        <a:rPr lang="en-GB" sz="2000">
                          <a:effectLst/>
                          <a:latin typeface="Montserrat"/>
                        </a:rPr>
                        <a:t> we record exactly what we see, hear, taste, touch, and smell </a:t>
                      </a:r>
                    </a:p>
                  </a:txBody>
                  <a:tcPr marL="63500" marR="63500" marT="0" marB="0"/>
                </a:tc>
                <a:tc>
                  <a:txBody>
                    <a:bodyPr/>
                    <a:lstStyle/>
                    <a:p>
                      <a:r>
                        <a:rPr lang="en-GB" sz="2000">
                          <a:effectLst/>
                          <a:latin typeface="Montserrat"/>
                        </a:rPr>
                        <a:t>Subjective observations are often influenced by our past events,</a:t>
                      </a:r>
                      <a:r>
                        <a:rPr lang="en-GB" sz="2000" b="1" u="sng">
                          <a:effectLst/>
                          <a:latin typeface="Montserrat"/>
                        </a:rPr>
                        <a:t> personal experiences </a:t>
                      </a:r>
                      <a:r>
                        <a:rPr lang="en-GB" sz="2000">
                          <a:effectLst/>
                          <a:latin typeface="Montserrat"/>
                        </a:rPr>
                        <a:t>and opinions, and can be biased based on our cultural backgrounds </a:t>
                      </a:r>
                    </a:p>
                  </a:txBody>
                  <a:tcPr marL="63500" marR="63500" marT="0" marB="0"/>
                </a:tc>
                <a:extLst>
                  <a:ext uri="{0D108BD9-81ED-4DB2-BD59-A6C34878D82A}">
                    <a16:rowId xmlns:a16="http://schemas.microsoft.com/office/drawing/2014/main" val="1387898730"/>
                  </a:ext>
                </a:extLst>
              </a:tr>
              <a:tr h="1295646">
                <a:tc>
                  <a:txBody>
                    <a:bodyPr/>
                    <a:lstStyle/>
                    <a:p>
                      <a:r>
                        <a:rPr lang="en-GB" sz="2000">
                          <a:effectLst/>
                          <a:latin typeface="Montserrat"/>
                        </a:rPr>
                        <a:t>Objective information is</a:t>
                      </a:r>
                      <a:r>
                        <a:rPr lang="en-GB" sz="2000" b="1">
                          <a:effectLst/>
                          <a:latin typeface="Montserrat"/>
                        </a:rPr>
                        <a:t> </a:t>
                      </a:r>
                      <a:r>
                        <a:rPr lang="en-GB" sz="2000" b="1" u="sng">
                          <a:effectLst/>
                          <a:latin typeface="Montserrat"/>
                        </a:rPr>
                        <a:t>based on the facts</a:t>
                      </a:r>
                      <a:r>
                        <a:rPr lang="en-GB" sz="2000" b="1">
                          <a:effectLst/>
                          <a:latin typeface="Montserrat"/>
                        </a:rPr>
                        <a:t> </a:t>
                      </a:r>
                      <a:r>
                        <a:rPr lang="en-GB" sz="2000">
                          <a:effectLst/>
                          <a:latin typeface="Montserrat"/>
                        </a:rPr>
                        <a:t>we gather. If we don’t see it, we don’t report it. </a:t>
                      </a:r>
                    </a:p>
                  </a:txBody>
                  <a:tcPr marL="63500" marR="63500" marT="0" marB="0"/>
                </a:tc>
                <a:tc>
                  <a:txBody>
                    <a:bodyPr/>
                    <a:lstStyle/>
                    <a:p>
                      <a:r>
                        <a:rPr lang="en-GB" sz="2000">
                          <a:effectLst/>
                          <a:latin typeface="Montserrat"/>
                        </a:rPr>
                        <a:t>Subjective information is </a:t>
                      </a:r>
                      <a:r>
                        <a:rPr lang="en-GB" sz="2000" b="1" u="sng">
                          <a:effectLst/>
                          <a:latin typeface="Montserrat"/>
                        </a:rPr>
                        <a:t>based on our opinions, assumptions,</a:t>
                      </a:r>
                      <a:r>
                        <a:rPr lang="en-GB" sz="2000">
                          <a:effectLst/>
                          <a:latin typeface="Montserrat"/>
                        </a:rPr>
                        <a:t> personal beliefs, feelings or can be based on suspicions, rumours, and guesses </a:t>
                      </a:r>
                    </a:p>
                  </a:txBody>
                  <a:tcPr marL="63500" marR="63500" marT="0" marB="0"/>
                </a:tc>
                <a:extLst>
                  <a:ext uri="{0D108BD9-81ED-4DB2-BD59-A6C34878D82A}">
                    <a16:rowId xmlns:a16="http://schemas.microsoft.com/office/drawing/2014/main" val="3043355820"/>
                  </a:ext>
                </a:extLst>
              </a:tr>
              <a:tr h="1295646">
                <a:tc>
                  <a:txBody>
                    <a:bodyPr/>
                    <a:lstStyle/>
                    <a:p>
                      <a:r>
                        <a:rPr lang="en-GB" sz="2000">
                          <a:effectLst/>
                          <a:latin typeface="Montserrat"/>
                        </a:rPr>
                        <a:t>Objective Terms: </a:t>
                      </a:r>
                    </a:p>
                    <a:p>
                      <a:r>
                        <a:rPr lang="en-GB" sz="2000" i="1">
                          <a:effectLst/>
                          <a:latin typeface="Montserrat"/>
                        </a:rPr>
                        <a:t>"Seems to be;" "Appears to..." "I noticed that"</a:t>
                      </a:r>
                    </a:p>
                  </a:txBody>
                  <a:tcPr marL="63500" marR="63500" marT="0" marB="0"/>
                </a:tc>
                <a:tc>
                  <a:txBody>
                    <a:bodyPr/>
                    <a:lstStyle/>
                    <a:p>
                      <a:r>
                        <a:rPr lang="en-GB" sz="2000">
                          <a:effectLst/>
                          <a:latin typeface="Montserrat"/>
                        </a:rPr>
                        <a:t>Subjective Words to Avoid: </a:t>
                      </a:r>
                    </a:p>
                    <a:p>
                      <a:r>
                        <a:rPr lang="en-GB" sz="2000" i="1">
                          <a:effectLst/>
                          <a:latin typeface="Montserrat"/>
                        </a:rPr>
                        <a:t>Just; because; but; always, never; can’t; I think; happy, smart, helpful, pretty, angry, shy, likes, loves, hates, sad </a:t>
                      </a:r>
                    </a:p>
                  </a:txBody>
                  <a:tcPr marL="63500" marR="63500" marT="0" marB="0"/>
                </a:tc>
                <a:extLst>
                  <a:ext uri="{0D108BD9-81ED-4DB2-BD59-A6C34878D82A}">
                    <a16:rowId xmlns:a16="http://schemas.microsoft.com/office/drawing/2014/main" val="4179472410"/>
                  </a:ext>
                </a:extLst>
              </a:tr>
            </a:tbl>
          </a:graphicData>
        </a:graphic>
      </p:graphicFrame>
      <p:sp>
        <p:nvSpPr>
          <p:cNvPr id="7" name="TextBox 6">
            <a:extLst>
              <a:ext uri="{FF2B5EF4-FFF2-40B4-BE49-F238E27FC236}">
                <a16:creationId xmlns:a16="http://schemas.microsoft.com/office/drawing/2014/main" id="{BC16E0E4-67E0-3910-CA51-5DD0E0927A32}"/>
              </a:ext>
            </a:extLst>
          </p:cNvPr>
          <p:cNvSpPr txBox="1"/>
          <p:nvPr/>
        </p:nvSpPr>
        <p:spPr>
          <a:xfrm>
            <a:off x="9910486" y="288344"/>
            <a:ext cx="2743199" cy="7386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b="1">
                <a:latin typeface="Montserrat"/>
              </a:rPr>
              <a:t>Workbook p19</a:t>
            </a:r>
          </a:p>
          <a:p>
            <a:r>
              <a:rPr lang="en-GB">
                <a:latin typeface="Montserrat"/>
              </a:rPr>
              <a:t>Data-driven approach observations</a:t>
            </a:r>
          </a:p>
        </p:txBody>
      </p:sp>
    </p:spTree>
    <p:extLst>
      <p:ext uri="{BB962C8B-B14F-4D97-AF65-F5344CB8AC3E}">
        <p14:creationId xmlns:p14="http://schemas.microsoft.com/office/powerpoint/2010/main" val="41994494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36"/>
        <p:cNvGrpSpPr/>
        <p:nvPr/>
      </p:nvGrpSpPr>
      <p:grpSpPr>
        <a:xfrm>
          <a:off x="0" y="0"/>
          <a:ext cx="0" cy="0"/>
          <a:chOff x="0" y="0"/>
          <a:chExt cx="0" cy="0"/>
        </a:xfrm>
      </p:grpSpPr>
      <p:sp>
        <p:nvSpPr>
          <p:cNvPr id="437" name="Google Shape;437;g1119b150877_0_563"/>
          <p:cNvSpPr txBox="1">
            <a:spLocks noGrp="1"/>
          </p:cNvSpPr>
          <p:nvPr>
            <p:ph type="title"/>
          </p:nvPr>
        </p:nvSpPr>
        <p:spPr>
          <a:xfrm>
            <a:off x="632581" y="378281"/>
            <a:ext cx="10515600" cy="1325700"/>
          </a:xfrm>
          <a:prstGeom prst="rect">
            <a:avLst/>
          </a:prstGeom>
          <a:noFill/>
          <a:ln>
            <a:noFill/>
          </a:ln>
        </p:spPr>
        <p:txBody>
          <a:bodyPr spcFirstLastPara="1" wrap="square" lIns="91425" tIns="45700" rIns="91425" bIns="45700" anchor="ctr" anchorCtr="0">
            <a:normAutofit/>
          </a:bodyPr>
          <a:lstStyle/>
          <a:p>
            <a:pPr>
              <a:buClr>
                <a:schemeClr val="dk2"/>
              </a:buClr>
              <a:buSzPts val="2800"/>
            </a:pPr>
            <a:r>
              <a:rPr lang="en-US" sz="4800" b="1">
                <a:latin typeface="Montserrat"/>
                <a:ea typeface="Arial Black"/>
                <a:cs typeface="Arial Black"/>
                <a:sym typeface="Arial Black"/>
              </a:rPr>
              <a:t>Incorporating DP into Practice</a:t>
            </a:r>
            <a:endParaRPr lang="en-US" sz="4800" b="1">
              <a:latin typeface="Montserrat"/>
            </a:endParaRPr>
          </a:p>
        </p:txBody>
      </p:sp>
      <p:grpSp>
        <p:nvGrpSpPr>
          <p:cNvPr id="438" name="Google Shape;438;g1119b150877_0_563"/>
          <p:cNvGrpSpPr/>
          <p:nvPr/>
        </p:nvGrpSpPr>
        <p:grpSpPr>
          <a:xfrm>
            <a:off x="637775" y="2511988"/>
            <a:ext cx="3332100" cy="2443625"/>
            <a:chOff x="7694575" y="2140350"/>
            <a:chExt cx="3332100" cy="2443625"/>
          </a:xfrm>
        </p:grpSpPr>
        <p:sp>
          <p:nvSpPr>
            <p:cNvPr id="439" name="Google Shape;439;g1119b150877_0_563"/>
            <p:cNvSpPr/>
            <p:nvPr/>
          </p:nvSpPr>
          <p:spPr>
            <a:xfrm>
              <a:off x="7694575" y="2140350"/>
              <a:ext cx="3332100" cy="525300"/>
            </a:xfrm>
            <a:prstGeom prst="roundRect">
              <a:avLst>
                <a:gd name="adj" fmla="val 16667"/>
              </a:avLst>
            </a:prstGeom>
            <a:solidFill>
              <a:schemeClr val="lt2"/>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500"/>
                <a:buFont typeface="Arial"/>
                <a:buNone/>
              </a:pPr>
              <a:r>
                <a:rPr lang="en-US" sz="1500" b="1" i="0" u="none" strike="noStrike" cap="none">
                  <a:solidFill>
                    <a:schemeClr val="lt1"/>
                  </a:solidFill>
                  <a:latin typeface="Montserrat"/>
                  <a:sym typeface="Arial"/>
                </a:rPr>
                <a:t>Interaction-centered</a:t>
              </a:r>
              <a:endParaRPr sz="1500" b="1" i="0" u="none" strike="noStrike" cap="none">
                <a:solidFill>
                  <a:schemeClr val="lt1"/>
                </a:solidFill>
                <a:latin typeface="Montserrat"/>
                <a:sym typeface="Arial"/>
              </a:endParaRPr>
            </a:p>
          </p:txBody>
        </p:sp>
        <p:sp>
          <p:nvSpPr>
            <p:cNvPr id="440" name="Google Shape;440;g1119b150877_0_563"/>
            <p:cNvSpPr/>
            <p:nvPr/>
          </p:nvSpPr>
          <p:spPr>
            <a:xfrm>
              <a:off x="7694575" y="2730708"/>
              <a:ext cx="3332100" cy="525300"/>
            </a:xfrm>
            <a:prstGeom prst="roundRect">
              <a:avLst>
                <a:gd name="adj" fmla="val 16667"/>
              </a:avLst>
            </a:prstGeom>
            <a:solidFill>
              <a:schemeClr val="lt2"/>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500"/>
                <a:buFont typeface="Arial"/>
                <a:buNone/>
              </a:pPr>
              <a:r>
                <a:rPr lang="en-US" sz="1500" b="1" i="0" u="none" strike="noStrike" cap="none">
                  <a:solidFill>
                    <a:schemeClr val="lt1"/>
                  </a:solidFill>
                  <a:latin typeface="Montserrat"/>
                  <a:sym typeface="Arial"/>
                </a:rPr>
                <a:t>Strength based</a:t>
              </a:r>
              <a:endParaRPr sz="1500" b="1" i="0" u="none" strike="noStrike" cap="none">
                <a:solidFill>
                  <a:schemeClr val="lt1"/>
                </a:solidFill>
                <a:latin typeface="Montserrat"/>
                <a:sym typeface="Arial"/>
              </a:endParaRPr>
            </a:p>
          </p:txBody>
        </p:sp>
        <p:sp>
          <p:nvSpPr>
            <p:cNvPr id="441" name="Google Shape;441;g1119b150877_0_563"/>
            <p:cNvSpPr/>
            <p:nvPr/>
          </p:nvSpPr>
          <p:spPr>
            <a:xfrm>
              <a:off x="7694575" y="3394692"/>
              <a:ext cx="3332100" cy="525300"/>
            </a:xfrm>
            <a:prstGeom prst="roundRect">
              <a:avLst>
                <a:gd name="adj" fmla="val 16667"/>
              </a:avLst>
            </a:prstGeom>
            <a:solidFill>
              <a:schemeClr val="lt2"/>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500"/>
                <a:buFont typeface="Arial"/>
                <a:buNone/>
              </a:pPr>
              <a:r>
                <a:rPr lang="en-US" sz="1500" b="1" i="0" u="none" strike="noStrike" cap="none">
                  <a:solidFill>
                    <a:schemeClr val="lt1"/>
                  </a:solidFill>
                  <a:latin typeface="Montserrat"/>
                  <a:sym typeface="Arial"/>
                </a:rPr>
                <a:t>Observational skills</a:t>
              </a:r>
              <a:endParaRPr sz="1500" b="1" i="0" u="none" strike="noStrike" cap="none">
                <a:solidFill>
                  <a:schemeClr val="lt1"/>
                </a:solidFill>
                <a:latin typeface="Montserrat"/>
                <a:sym typeface="Arial"/>
              </a:endParaRPr>
            </a:p>
          </p:txBody>
        </p:sp>
        <p:sp>
          <p:nvSpPr>
            <p:cNvPr id="442" name="Google Shape;442;g1119b150877_0_563"/>
            <p:cNvSpPr/>
            <p:nvPr/>
          </p:nvSpPr>
          <p:spPr>
            <a:xfrm>
              <a:off x="7694575" y="4058675"/>
              <a:ext cx="3332100" cy="525300"/>
            </a:xfrm>
            <a:prstGeom prst="roundRect">
              <a:avLst>
                <a:gd name="adj" fmla="val 16667"/>
              </a:avLst>
            </a:prstGeom>
            <a:solidFill>
              <a:schemeClr val="lt2"/>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500"/>
                <a:buFont typeface="Arial"/>
                <a:buNone/>
              </a:pPr>
              <a:r>
                <a:rPr lang="en-US" sz="1500" b="1" i="0" u="none" strike="noStrike" cap="none">
                  <a:solidFill>
                    <a:schemeClr val="lt1"/>
                  </a:solidFill>
                  <a:latin typeface="Montserrat"/>
                  <a:sym typeface="Arial"/>
                </a:rPr>
                <a:t>Reflective thinking</a:t>
              </a:r>
              <a:endParaRPr sz="1500" b="1" i="0" u="none" strike="noStrike" cap="none">
                <a:solidFill>
                  <a:schemeClr val="lt1"/>
                </a:solidFill>
                <a:latin typeface="Montserrat"/>
                <a:sym typeface="Arial"/>
              </a:endParaRPr>
            </a:p>
          </p:txBody>
        </p:sp>
      </p:grpSp>
      <p:grpSp>
        <p:nvGrpSpPr>
          <p:cNvPr id="443" name="Google Shape;443;g1119b150877_0_563"/>
          <p:cNvGrpSpPr/>
          <p:nvPr/>
        </p:nvGrpSpPr>
        <p:grpSpPr>
          <a:xfrm>
            <a:off x="4978400" y="2475175"/>
            <a:ext cx="6670150" cy="2517250"/>
            <a:chOff x="4140200" y="2170375"/>
            <a:chExt cx="6670150" cy="2517250"/>
          </a:xfrm>
        </p:grpSpPr>
        <p:grpSp>
          <p:nvGrpSpPr>
            <p:cNvPr id="444" name="Google Shape;444;g1119b150877_0_563"/>
            <p:cNvGrpSpPr/>
            <p:nvPr/>
          </p:nvGrpSpPr>
          <p:grpSpPr>
            <a:xfrm>
              <a:off x="4140200" y="2170375"/>
              <a:ext cx="3332100" cy="2517250"/>
              <a:chOff x="1016000" y="2140350"/>
              <a:chExt cx="3332100" cy="2517250"/>
            </a:xfrm>
          </p:grpSpPr>
          <p:sp>
            <p:nvSpPr>
              <p:cNvPr id="445" name="Google Shape;445;g1119b150877_0_563"/>
              <p:cNvSpPr/>
              <p:nvPr/>
            </p:nvSpPr>
            <p:spPr>
              <a:xfrm>
                <a:off x="1016000" y="2140350"/>
                <a:ext cx="3332100" cy="525300"/>
              </a:xfrm>
              <a:prstGeom prst="roundRect">
                <a:avLst>
                  <a:gd name="adj" fmla="val 16667"/>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500"/>
                  <a:buFont typeface="Arial"/>
                  <a:buNone/>
                </a:pPr>
                <a:r>
                  <a:rPr lang="en-US" sz="1500" b="1" i="0" u="none" strike="noStrike" cap="none">
                    <a:solidFill>
                      <a:schemeClr val="lt1"/>
                    </a:solidFill>
                    <a:latin typeface="Montserrat"/>
                    <a:sym typeface="Arial"/>
                  </a:rPr>
                  <a:t>Affection</a:t>
                </a:r>
                <a:endParaRPr sz="1500" b="1" i="0" u="none" strike="noStrike" cap="none">
                  <a:solidFill>
                    <a:schemeClr val="lt1"/>
                  </a:solidFill>
                  <a:latin typeface="Montserrat"/>
                  <a:sym typeface="Arial"/>
                </a:endParaRPr>
              </a:p>
            </p:txBody>
          </p:sp>
          <p:sp>
            <p:nvSpPr>
              <p:cNvPr id="446" name="Google Shape;446;g1119b150877_0_563"/>
              <p:cNvSpPr/>
              <p:nvPr/>
            </p:nvSpPr>
            <p:spPr>
              <a:xfrm>
                <a:off x="1016000" y="2804333"/>
                <a:ext cx="3332100" cy="525300"/>
              </a:xfrm>
              <a:prstGeom prst="roundRect">
                <a:avLst>
                  <a:gd name="adj" fmla="val 16667"/>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500"/>
                  <a:buFont typeface="Arial"/>
                  <a:buNone/>
                </a:pPr>
                <a:r>
                  <a:rPr lang="en-US" sz="1500" b="1" i="0" u="none" strike="noStrike" cap="none">
                    <a:solidFill>
                      <a:schemeClr val="lt1"/>
                    </a:solidFill>
                    <a:latin typeface="Montserrat"/>
                    <a:sym typeface="Arial"/>
                  </a:rPr>
                  <a:t>Responsiveness</a:t>
                </a:r>
                <a:endParaRPr sz="1500" b="1" i="0" u="none" strike="noStrike" cap="none">
                  <a:solidFill>
                    <a:schemeClr val="lt1"/>
                  </a:solidFill>
                  <a:latin typeface="Montserrat"/>
                  <a:sym typeface="Arial"/>
                </a:endParaRPr>
              </a:p>
            </p:txBody>
          </p:sp>
          <p:sp>
            <p:nvSpPr>
              <p:cNvPr id="447" name="Google Shape;447;g1119b150877_0_563"/>
              <p:cNvSpPr/>
              <p:nvPr/>
            </p:nvSpPr>
            <p:spPr>
              <a:xfrm>
                <a:off x="1016000" y="3468317"/>
                <a:ext cx="3332100" cy="525300"/>
              </a:xfrm>
              <a:prstGeom prst="roundRect">
                <a:avLst>
                  <a:gd name="adj" fmla="val 16667"/>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500"/>
                  <a:buFont typeface="Arial"/>
                  <a:buNone/>
                </a:pPr>
                <a:r>
                  <a:rPr lang="en-US" sz="1500" b="1" i="0" u="none" strike="noStrike" cap="none">
                    <a:solidFill>
                      <a:schemeClr val="lt1"/>
                    </a:solidFill>
                    <a:latin typeface="Montserrat"/>
                    <a:sym typeface="Arial"/>
                  </a:rPr>
                  <a:t>Encouragement</a:t>
                </a:r>
                <a:endParaRPr sz="1500" b="1" i="0" u="none" strike="noStrike" cap="none">
                  <a:solidFill>
                    <a:schemeClr val="lt1"/>
                  </a:solidFill>
                  <a:latin typeface="Montserrat"/>
                  <a:sym typeface="Arial"/>
                </a:endParaRPr>
              </a:p>
            </p:txBody>
          </p:sp>
          <p:sp>
            <p:nvSpPr>
              <p:cNvPr id="448" name="Google Shape;448;g1119b150877_0_563"/>
              <p:cNvSpPr/>
              <p:nvPr/>
            </p:nvSpPr>
            <p:spPr>
              <a:xfrm>
                <a:off x="1016000" y="4132300"/>
                <a:ext cx="3332100" cy="525300"/>
              </a:xfrm>
              <a:prstGeom prst="roundRect">
                <a:avLst>
                  <a:gd name="adj" fmla="val 16667"/>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500"/>
                  <a:buFont typeface="Arial"/>
                  <a:buNone/>
                </a:pPr>
                <a:r>
                  <a:rPr lang="en-US" sz="1500" b="1" i="0" u="none" strike="noStrike" cap="none">
                    <a:solidFill>
                      <a:schemeClr val="lt1"/>
                    </a:solidFill>
                    <a:latin typeface="Montserrat"/>
                    <a:sym typeface="Arial"/>
                  </a:rPr>
                  <a:t>Teaching</a:t>
                </a:r>
                <a:endParaRPr sz="1500" b="1" i="0" u="none" strike="noStrike" cap="none">
                  <a:solidFill>
                    <a:schemeClr val="lt1"/>
                  </a:solidFill>
                  <a:latin typeface="Montserrat"/>
                  <a:sym typeface="Arial"/>
                </a:endParaRPr>
              </a:p>
            </p:txBody>
          </p:sp>
        </p:grpSp>
        <p:grpSp>
          <p:nvGrpSpPr>
            <p:cNvPr id="449" name="Google Shape;449;g1119b150877_0_563"/>
            <p:cNvGrpSpPr/>
            <p:nvPr/>
          </p:nvGrpSpPr>
          <p:grpSpPr>
            <a:xfrm>
              <a:off x="8696850" y="2421000"/>
              <a:ext cx="2113500" cy="2113500"/>
              <a:chOff x="5335975" y="2268600"/>
              <a:chExt cx="2113500" cy="2113500"/>
            </a:xfrm>
          </p:grpSpPr>
          <p:sp>
            <p:nvSpPr>
              <p:cNvPr id="450" name="Google Shape;450;g1119b150877_0_563"/>
              <p:cNvSpPr/>
              <p:nvPr/>
            </p:nvSpPr>
            <p:spPr>
              <a:xfrm>
                <a:off x="5544475" y="2393325"/>
                <a:ext cx="1828800" cy="1828800"/>
              </a:xfrm>
              <a:prstGeom prst="ellipse">
                <a:avLst/>
              </a:prstGeom>
              <a:solidFill>
                <a:schemeClr val="accen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Montserrat"/>
                  <a:sym typeface="Arial"/>
                </a:endParaRPr>
              </a:p>
            </p:txBody>
          </p:sp>
          <p:pic>
            <p:nvPicPr>
              <p:cNvPr id="451" name="Google Shape;451;g1119b150877_0_563"/>
              <p:cNvPicPr preferRelativeResize="0"/>
              <p:nvPr/>
            </p:nvPicPr>
            <p:blipFill rotWithShape="1">
              <a:blip r:embed="rId3">
                <a:alphaModFix/>
              </a:blip>
              <a:srcRect/>
              <a:stretch/>
            </p:blipFill>
            <p:spPr>
              <a:xfrm>
                <a:off x="5335975" y="2268600"/>
                <a:ext cx="2113500" cy="2113500"/>
              </a:xfrm>
              <a:prstGeom prst="rect">
                <a:avLst/>
              </a:prstGeom>
              <a:noFill/>
              <a:ln>
                <a:noFill/>
              </a:ln>
            </p:spPr>
          </p:pic>
        </p:grpSp>
        <p:sp>
          <p:nvSpPr>
            <p:cNvPr id="452" name="Google Shape;452;g1119b150877_0_563"/>
            <p:cNvSpPr/>
            <p:nvPr/>
          </p:nvSpPr>
          <p:spPr>
            <a:xfrm rot="1189552">
              <a:off x="7725091" y="2382174"/>
              <a:ext cx="719124" cy="282503"/>
            </a:xfrm>
            <a:prstGeom prst="rightArrow">
              <a:avLst>
                <a:gd name="adj1" fmla="val 50000"/>
                <a:gd name="adj2" fmla="val 50000"/>
              </a:avLst>
            </a:prstGeom>
            <a:solidFill>
              <a:schemeClr val="accent3"/>
            </a:solidFill>
            <a:ln w="381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Montserrat"/>
                <a:sym typeface="Arial"/>
              </a:endParaRPr>
            </a:p>
          </p:txBody>
        </p:sp>
        <p:sp>
          <p:nvSpPr>
            <p:cNvPr id="453" name="Google Shape;453;g1119b150877_0_563"/>
            <p:cNvSpPr/>
            <p:nvPr/>
          </p:nvSpPr>
          <p:spPr>
            <a:xfrm rot="360615">
              <a:off x="7725012" y="2976805"/>
              <a:ext cx="719153" cy="282665"/>
            </a:xfrm>
            <a:prstGeom prst="rightArrow">
              <a:avLst>
                <a:gd name="adj1" fmla="val 50000"/>
                <a:gd name="adj2" fmla="val 50000"/>
              </a:avLst>
            </a:prstGeom>
            <a:solidFill>
              <a:schemeClr val="accent3"/>
            </a:solidFill>
            <a:ln w="381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Montserrat"/>
                <a:sym typeface="Arial"/>
              </a:endParaRPr>
            </a:p>
          </p:txBody>
        </p:sp>
        <p:sp>
          <p:nvSpPr>
            <p:cNvPr id="454" name="Google Shape;454;g1119b150877_0_563"/>
            <p:cNvSpPr/>
            <p:nvPr/>
          </p:nvSpPr>
          <p:spPr>
            <a:xfrm rot="-497947">
              <a:off x="7724961" y="3571555"/>
              <a:ext cx="719131" cy="282561"/>
            </a:xfrm>
            <a:prstGeom prst="rightArrow">
              <a:avLst>
                <a:gd name="adj1" fmla="val 50000"/>
                <a:gd name="adj2" fmla="val 50000"/>
              </a:avLst>
            </a:prstGeom>
            <a:solidFill>
              <a:schemeClr val="accent3"/>
            </a:solidFill>
            <a:ln w="381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Montserrat"/>
                <a:sym typeface="Arial"/>
              </a:endParaRPr>
            </a:p>
          </p:txBody>
        </p:sp>
        <p:sp>
          <p:nvSpPr>
            <p:cNvPr id="455" name="Google Shape;455;g1119b150877_0_563"/>
            <p:cNvSpPr/>
            <p:nvPr/>
          </p:nvSpPr>
          <p:spPr>
            <a:xfrm rot="-637532">
              <a:off x="7725048" y="4207802"/>
              <a:ext cx="719131" cy="282662"/>
            </a:xfrm>
            <a:prstGeom prst="rightArrow">
              <a:avLst>
                <a:gd name="adj1" fmla="val 50000"/>
                <a:gd name="adj2" fmla="val 50000"/>
              </a:avLst>
            </a:prstGeom>
            <a:solidFill>
              <a:schemeClr val="accent3"/>
            </a:solidFill>
            <a:ln w="381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Montserrat"/>
                <a:sym typeface="Arial"/>
              </a:endParaRPr>
            </a:p>
          </p:txBody>
        </p:sp>
      </p:grpSp>
      <p:grpSp>
        <p:nvGrpSpPr>
          <p:cNvPr id="456" name="Google Shape;456;g1119b150877_0_563"/>
          <p:cNvGrpSpPr/>
          <p:nvPr/>
        </p:nvGrpSpPr>
        <p:grpSpPr>
          <a:xfrm>
            <a:off x="4396875" y="1908613"/>
            <a:ext cx="581525" cy="3650350"/>
            <a:chOff x="4396875" y="1810975"/>
            <a:chExt cx="581525" cy="3650350"/>
          </a:xfrm>
        </p:grpSpPr>
        <p:cxnSp>
          <p:nvCxnSpPr>
            <p:cNvPr id="457" name="Google Shape;457;g1119b150877_0_563"/>
            <p:cNvCxnSpPr/>
            <p:nvPr/>
          </p:nvCxnSpPr>
          <p:spPr>
            <a:xfrm>
              <a:off x="4396875" y="1935425"/>
              <a:ext cx="41400" cy="3525900"/>
            </a:xfrm>
            <a:prstGeom prst="straightConnector1">
              <a:avLst/>
            </a:prstGeom>
            <a:noFill/>
            <a:ln w="28575" cap="flat" cmpd="sng">
              <a:solidFill>
                <a:schemeClr val="accent3"/>
              </a:solidFill>
              <a:prstDash val="dot"/>
              <a:round/>
              <a:headEnd type="none" w="sm" len="sm"/>
              <a:tailEnd type="none" w="sm" len="sm"/>
            </a:ln>
          </p:spPr>
        </p:cxnSp>
        <p:cxnSp>
          <p:nvCxnSpPr>
            <p:cNvPr id="458" name="Google Shape;458;g1119b150877_0_563"/>
            <p:cNvCxnSpPr/>
            <p:nvPr/>
          </p:nvCxnSpPr>
          <p:spPr>
            <a:xfrm>
              <a:off x="4410700" y="1810975"/>
              <a:ext cx="483900" cy="0"/>
            </a:xfrm>
            <a:prstGeom prst="straightConnector1">
              <a:avLst/>
            </a:prstGeom>
            <a:noFill/>
            <a:ln w="28575" cap="flat" cmpd="sng">
              <a:solidFill>
                <a:schemeClr val="accent3"/>
              </a:solidFill>
              <a:prstDash val="dot"/>
              <a:round/>
              <a:headEnd type="none" w="sm" len="sm"/>
              <a:tailEnd type="none" w="sm" len="sm"/>
            </a:ln>
          </p:spPr>
        </p:cxnSp>
        <p:cxnSp>
          <p:nvCxnSpPr>
            <p:cNvPr id="459" name="Google Shape;459;g1119b150877_0_563"/>
            <p:cNvCxnSpPr/>
            <p:nvPr/>
          </p:nvCxnSpPr>
          <p:spPr>
            <a:xfrm>
              <a:off x="4494500" y="5461325"/>
              <a:ext cx="483900" cy="0"/>
            </a:xfrm>
            <a:prstGeom prst="straightConnector1">
              <a:avLst/>
            </a:prstGeom>
            <a:noFill/>
            <a:ln w="28575" cap="flat" cmpd="sng">
              <a:solidFill>
                <a:schemeClr val="accent3"/>
              </a:solidFill>
              <a:prstDash val="dot"/>
              <a:round/>
              <a:headEnd type="none" w="sm" len="sm"/>
              <a:tailEnd type="none" w="sm" len="sm"/>
            </a:ln>
          </p:spPr>
        </p:cxnSp>
      </p:grpSp>
      <p:sp>
        <p:nvSpPr>
          <p:cNvPr id="460" name="Google Shape;460;g1119b150877_0_56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r>
              <a:rPr lang="en-US" sz="900">
                <a:solidFill>
                  <a:srgbClr val="8893A7"/>
                </a:solidFill>
                <a:latin typeface="Montserrat"/>
                <a:ea typeface="Arial"/>
                <a:cs typeface="Arial"/>
                <a:sym typeface="Arial"/>
              </a:rPr>
              <a:t>ParentChild+     </a:t>
            </a:r>
            <a:fld id="{00000000-1234-1234-1234-123412341234}" type="slidenum">
              <a:rPr lang="en-US" sz="900">
                <a:solidFill>
                  <a:srgbClr val="8893A7"/>
                </a:solidFill>
                <a:latin typeface="Montserrat"/>
                <a:ea typeface="Arial"/>
                <a:cs typeface="Arial"/>
                <a:sym typeface="Arial"/>
              </a:rPr>
              <a:t>30</a:t>
            </a:fld>
            <a:endParaRPr sz="900">
              <a:solidFill>
                <a:srgbClr val="8893A7"/>
              </a:solidFill>
              <a:latin typeface="Montserrat"/>
              <a:ea typeface="Arial"/>
              <a:cs typeface="Arial"/>
              <a:sym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36">
          <a:extLst>
            <a:ext uri="{FF2B5EF4-FFF2-40B4-BE49-F238E27FC236}">
              <a16:creationId xmlns:a16="http://schemas.microsoft.com/office/drawing/2014/main" id="{09268267-F8EF-42FE-13A7-013C24F3B398}"/>
            </a:ext>
          </a:extLst>
        </p:cNvPr>
        <p:cNvGrpSpPr/>
        <p:nvPr/>
      </p:nvGrpSpPr>
      <p:grpSpPr>
        <a:xfrm>
          <a:off x="0" y="0"/>
          <a:ext cx="0" cy="0"/>
          <a:chOff x="0" y="0"/>
          <a:chExt cx="0" cy="0"/>
        </a:xfrm>
      </p:grpSpPr>
      <p:sp>
        <p:nvSpPr>
          <p:cNvPr id="437" name="Google Shape;437;g1119b150877_0_563">
            <a:extLst>
              <a:ext uri="{FF2B5EF4-FFF2-40B4-BE49-F238E27FC236}">
                <a16:creationId xmlns:a16="http://schemas.microsoft.com/office/drawing/2014/main" id="{2BFAEB4F-1158-E01D-4A6B-1F5C97734833}"/>
              </a:ext>
            </a:extLst>
          </p:cNvPr>
          <p:cNvSpPr txBox="1">
            <a:spLocks noGrp="1"/>
          </p:cNvSpPr>
          <p:nvPr>
            <p:ph type="title"/>
          </p:nvPr>
        </p:nvSpPr>
        <p:spPr>
          <a:xfrm>
            <a:off x="632581" y="378281"/>
            <a:ext cx="10515600" cy="1325700"/>
          </a:xfrm>
          <a:prstGeom prst="rect">
            <a:avLst/>
          </a:prstGeom>
          <a:noFill/>
          <a:ln>
            <a:noFill/>
          </a:ln>
        </p:spPr>
        <p:txBody>
          <a:bodyPr spcFirstLastPara="1" wrap="square" lIns="91425" tIns="45700" rIns="91425" bIns="45700" anchor="ctr" anchorCtr="0">
            <a:normAutofit/>
          </a:bodyPr>
          <a:lstStyle/>
          <a:p>
            <a:pPr>
              <a:buClr>
                <a:schemeClr val="dk2"/>
              </a:buClr>
              <a:buSzPts val="2800"/>
            </a:pPr>
            <a:r>
              <a:rPr lang="en-US" sz="4800" b="1">
                <a:latin typeface="Montserrat"/>
                <a:ea typeface="Arial Black"/>
                <a:cs typeface="Arial Black"/>
                <a:sym typeface="Arial Black"/>
              </a:rPr>
              <a:t>Incorporating DP into Practice</a:t>
            </a:r>
            <a:endParaRPr lang="en-US" sz="4800" b="1">
              <a:latin typeface="Montserrat"/>
            </a:endParaRPr>
          </a:p>
        </p:txBody>
      </p:sp>
      <p:grpSp>
        <p:nvGrpSpPr>
          <p:cNvPr id="438" name="Google Shape;438;g1119b150877_0_563">
            <a:extLst>
              <a:ext uri="{FF2B5EF4-FFF2-40B4-BE49-F238E27FC236}">
                <a16:creationId xmlns:a16="http://schemas.microsoft.com/office/drawing/2014/main" id="{0F65CF0C-114C-C489-4E48-B395A2052369}"/>
              </a:ext>
            </a:extLst>
          </p:cNvPr>
          <p:cNvGrpSpPr/>
          <p:nvPr/>
        </p:nvGrpSpPr>
        <p:grpSpPr>
          <a:xfrm>
            <a:off x="628810" y="2386482"/>
            <a:ext cx="4219605" cy="2478889"/>
            <a:chOff x="7694575" y="2140350"/>
            <a:chExt cx="3332100" cy="1779642"/>
          </a:xfrm>
        </p:grpSpPr>
        <p:sp>
          <p:nvSpPr>
            <p:cNvPr id="439" name="Google Shape;439;g1119b150877_0_563">
              <a:extLst>
                <a:ext uri="{FF2B5EF4-FFF2-40B4-BE49-F238E27FC236}">
                  <a16:creationId xmlns:a16="http://schemas.microsoft.com/office/drawing/2014/main" id="{1E687ECA-7DFC-1EB6-1B37-CC52BA91E30E}"/>
                </a:ext>
              </a:extLst>
            </p:cNvPr>
            <p:cNvSpPr/>
            <p:nvPr/>
          </p:nvSpPr>
          <p:spPr>
            <a:xfrm>
              <a:off x="7694575" y="2140350"/>
              <a:ext cx="3332100" cy="525300"/>
            </a:xfrm>
            <a:prstGeom prst="roundRect">
              <a:avLst>
                <a:gd name="adj" fmla="val 16667"/>
              </a:avLst>
            </a:prstGeom>
            <a:solidFill>
              <a:schemeClr val="bg1"/>
            </a:solidFill>
            <a:ln w="9525" cap="flat" cmpd="sng">
              <a:solidFill>
                <a:schemeClr val="tx2"/>
              </a:solidFill>
              <a:prstDash val="solid"/>
              <a:round/>
              <a:headEnd type="none" w="sm" len="sm"/>
              <a:tailEnd type="none" w="sm" len="sm"/>
            </a:ln>
          </p:spPr>
          <p:txBody>
            <a:bodyPr spcFirstLastPara="1" wrap="square" lIns="91425" tIns="91425" rIns="91425" bIns="91425" anchor="ctr" anchorCtr="0">
              <a:noAutofit/>
            </a:bodyPr>
            <a:lstStyle/>
            <a:p>
              <a:pPr algn="ctr">
                <a:buSzPts val="1500"/>
              </a:pPr>
              <a:r>
                <a:rPr lang="en-US" sz="1500" b="1">
                  <a:latin typeface="Montserrat"/>
                </a:rPr>
                <a:t>Observe child development</a:t>
              </a:r>
              <a:endParaRPr sz="1500" b="1" i="0" u="none" strike="noStrike" cap="none">
                <a:latin typeface="Montserrat"/>
                <a:sym typeface="Arial"/>
              </a:endParaRPr>
            </a:p>
          </p:txBody>
        </p:sp>
        <p:sp>
          <p:nvSpPr>
            <p:cNvPr id="440" name="Google Shape;440;g1119b150877_0_563">
              <a:extLst>
                <a:ext uri="{FF2B5EF4-FFF2-40B4-BE49-F238E27FC236}">
                  <a16:creationId xmlns:a16="http://schemas.microsoft.com/office/drawing/2014/main" id="{E50C45D8-AEB5-7CB3-72F8-6E0C15B20C83}"/>
                </a:ext>
              </a:extLst>
            </p:cNvPr>
            <p:cNvSpPr/>
            <p:nvPr/>
          </p:nvSpPr>
          <p:spPr>
            <a:xfrm>
              <a:off x="7694575" y="2730708"/>
              <a:ext cx="3332100" cy="525300"/>
            </a:xfrm>
            <a:prstGeom prst="roundRect">
              <a:avLst>
                <a:gd name="adj" fmla="val 16667"/>
              </a:avLst>
            </a:prstGeom>
            <a:solidFill>
              <a:schemeClr val="bg1"/>
            </a:solidFill>
            <a:ln w="9525" cap="flat" cmpd="sng">
              <a:solidFill>
                <a:schemeClr val="tx2"/>
              </a:solidFill>
              <a:prstDash val="solid"/>
              <a:round/>
              <a:headEnd type="none" w="sm" len="sm"/>
              <a:tailEnd type="none" w="sm" len="sm"/>
            </a:ln>
          </p:spPr>
          <p:txBody>
            <a:bodyPr spcFirstLastPara="1" wrap="square" lIns="91425" tIns="91425" rIns="91425" bIns="91425" anchor="ctr" anchorCtr="0">
              <a:noAutofit/>
            </a:bodyPr>
            <a:lstStyle/>
            <a:p>
              <a:pPr algn="ctr">
                <a:buSzPts val="1500"/>
              </a:pPr>
              <a:r>
                <a:rPr lang="en-US" sz="1500" b="1">
                  <a:latin typeface="Montserrat"/>
                </a:rPr>
                <a:t>Observe developmental parenting</a:t>
              </a:r>
              <a:endParaRPr sz="1500" b="1" i="0" u="none" strike="noStrike" cap="none">
                <a:latin typeface="Montserrat"/>
                <a:sym typeface="Arial"/>
              </a:endParaRPr>
            </a:p>
          </p:txBody>
        </p:sp>
        <p:sp>
          <p:nvSpPr>
            <p:cNvPr id="441" name="Google Shape;441;g1119b150877_0_563">
              <a:extLst>
                <a:ext uri="{FF2B5EF4-FFF2-40B4-BE49-F238E27FC236}">
                  <a16:creationId xmlns:a16="http://schemas.microsoft.com/office/drawing/2014/main" id="{CCBF9605-BDC4-0DDB-D825-900FB990B1B7}"/>
                </a:ext>
              </a:extLst>
            </p:cNvPr>
            <p:cNvSpPr/>
            <p:nvPr/>
          </p:nvSpPr>
          <p:spPr>
            <a:xfrm>
              <a:off x="7694575" y="3394692"/>
              <a:ext cx="3332100" cy="525300"/>
            </a:xfrm>
            <a:prstGeom prst="roundRect">
              <a:avLst>
                <a:gd name="adj" fmla="val 16667"/>
              </a:avLst>
            </a:prstGeom>
            <a:solidFill>
              <a:schemeClr val="bg1"/>
            </a:solidFill>
            <a:ln w="9525" cap="flat" cmpd="sng">
              <a:solidFill>
                <a:schemeClr val="tx2"/>
              </a:solidFill>
              <a:prstDash val="solid"/>
              <a:round/>
              <a:headEnd type="none" w="sm" len="sm"/>
              <a:tailEnd type="none" w="sm" len="sm"/>
            </a:ln>
          </p:spPr>
          <p:txBody>
            <a:bodyPr spcFirstLastPara="1" wrap="square" lIns="91425" tIns="91425" rIns="91425" bIns="91425" anchor="ctr" anchorCtr="0">
              <a:noAutofit/>
            </a:bodyPr>
            <a:lstStyle/>
            <a:p>
              <a:pPr algn="ctr">
                <a:buSzPts val="1500"/>
              </a:pPr>
              <a:r>
                <a:rPr lang="en-US" sz="1500" b="1">
                  <a:latin typeface="Montserrat"/>
                </a:rPr>
                <a:t>Reflect and provide feedback to the parents based on DP strengths</a:t>
              </a:r>
              <a:endParaRPr lang="en-US" sz="1500" b="1" i="0" u="none" strike="noStrike" cap="none">
                <a:latin typeface="Montserrat"/>
              </a:endParaRPr>
            </a:p>
          </p:txBody>
        </p:sp>
      </p:grpSp>
      <p:sp>
        <p:nvSpPr>
          <p:cNvPr id="460" name="Google Shape;460;g1119b150877_0_563">
            <a:extLst>
              <a:ext uri="{FF2B5EF4-FFF2-40B4-BE49-F238E27FC236}">
                <a16:creationId xmlns:a16="http://schemas.microsoft.com/office/drawing/2014/main" id="{34363E80-3861-D623-34EF-297A5D16B318}"/>
              </a:ext>
            </a:extLst>
          </p:cNvPr>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r>
              <a:rPr lang="en-US" sz="900">
                <a:solidFill>
                  <a:srgbClr val="8893A7"/>
                </a:solidFill>
                <a:latin typeface="Montserrat"/>
                <a:ea typeface="Arial"/>
                <a:cs typeface="Arial"/>
                <a:sym typeface="Arial"/>
              </a:rPr>
              <a:t>ParentChild+     </a:t>
            </a:r>
            <a:fld id="{00000000-1234-1234-1234-123412341234}" type="slidenum">
              <a:rPr lang="en-US" sz="900">
                <a:solidFill>
                  <a:srgbClr val="8893A7"/>
                </a:solidFill>
                <a:latin typeface="Montserrat"/>
                <a:ea typeface="Arial"/>
                <a:cs typeface="Arial"/>
                <a:sym typeface="Arial"/>
              </a:rPr>
              <a:t>31</a:t>
            </a:fld>
            <a:endParaRPr sz="900">
              <a:solidFill>
                <a:srgbClr val="8893A7"/>
              </a:solidFill>
              <a:latin typeface="Montserrat"/>
              <a:ea typeface="Arial"/>
              <a:cs typeface="Arial"/>
              <a:sym typeface="Arial"/>
            </a:endParaRPr>
          </a:p>
        </p:txBody>
      </p:sp>
      <p:sp>
        <p:nvSpPr>
          <p:cNvPr id="8" name="Google Shape;441;g1119b150877_0_563">
            <a:extLst>
              <a:ext uri="{FF2B5EF4-FFF2-40B4-BE49-F238E27FC236}">
                <a16:creationId xmlns:a16="http://schemas.microsoft.com/office/drawing/2014/main" id="{9A1B87D9-9E83-6742-9A84-1807DF4FA6BA}"/>
              </a:ext>
            </a:extLst>
          </p:cNvPr>
          <p:cNvSpPr/>
          <p:nvPr/>
        </p:nvSpPr>
        <p:spPr>
          <a:xfrm>
            <a:off x="6923600" y="3058104"/>
            <a:ext cx="4219605" cy="731698"/>
          </a:xfrm>
          <a:prstGeom prst="roundRect">
            <a:avLst>
              <a:gd name="adj" fmla="val 16667"/>
            </a:avLst>
          </a:prstGeom>
          <a:solidFill>
            <a:schemeClr val="bg1"/>
          </a:solidFill>
          <a:ln w="9525" cap="flat" cmpd="sng">
            <a:solidFill>
              <a:schemeClr val="bg2"/>
            </a:solidFill>
            <a:prstDash val="solid"/>
            <a:round/>
            <a:headEnd type="none" w="sm" len="sm"/>
            <a:tailEnd type="none" w="sm" len="sm"/>
          </a:ln>
        </p:spPr>
        <p:txBody>
          <a:bodyPr spcFirstLastPara="1" wrap="square" lIns="91425" tIns="91425" rIns="91425" bIns="91425" anchor="ctr" anchorCtr="0">
            <a:noAutofit/>
          </a:bodyPr>
          <a:lstStyle/>
          <a:p>
            <a:pPr algn="ctr">
              <a:buSzPts val="1500"/>
            </a:pPr>
            <a:r>
              <a:rPr lang="en-US" sz="1500" b="1">
                <a:latin typeface="Montserrat"/>
              </a:rPr>
              <a:t>Coaching​</a:t>
            </a:r>
            <a:endParaRPr lang="en-US" sz="1500" b="1" i="0" u="none" strike="noStrike" cap="none">
              <a:latin typeface="Montserrat"/>
            </a:endParaRPr>
          </a:p>
        </p:txBody>
      </p:sp>
      <p:sp>
        <p:nvSpPr>
          <p:cNvPr id="9" name="Arrow: Right 8">
            <a:extLst>
              <a:ext uri="{FF2B5EF4-FFF2-40B4-BE49-F238E27FC236}">
                <a16:creationId xmlns:a16="http://schemas.microsoft.com/office/drawing/2014/main" id="{678E2D93-B025-332F-36A6-7B75914DDFA0}"/>
              </a:ext>
            </a:extLst>
          </p:cNvPr>
          <p:cNvSpPr/>
          <p:nvPr/>
        </p:nvSpPr>
        <p:spPr>
          <a:xfrm>
            <a:off x="5455595" y="3185809"/>
            <a:ext cx="978407" cy="484631"/>
          </a:xfrm>
          <a:prstGeom prst="rightArrow">
            <a:avLst/>
          </a:prstGeom>
          <a:solidFill>
            <a:schemeClr val="bg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10308682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7928BD-197F-FB45-A3D6-9A20EE7B2E30}"/>
              </a:ext>
            </a:extLst>
          </p:cNvPr>
          <p:cNvSpPr>
            <a:spLocks noGrp="1"/>
          </p:cNvSpPr>
          <p:nvPr>
            <p:ph type="title"/>
          </p:nvPr>
        </p:nvSpPr>
        <p:spPr/>
        <p:txBody>
          <a:bodyPr>
            <a:normAutofit/>
          </a:bodyPr>
          <a:lstStyle/>
          <a:p>
            <a:r>
              <a:rPr lang="en-US" b="1">
                <a:latin typeface="Montserrat"/>
              </a:rPr>
              <a:t>Observe and give feedback on DP</a:t>
            </a:r>
          </a:p>
        </p:txBody>
      </p:sp>
      <p:sp>
        <p:nvSpPr>
          <p:cNvPr id="3" name="Text Placeholder 2">
            <a:extLst>
              <a:ext uri="{FF2B5EF4-FFF2-40B4-BE49-F238E27FC236}">
                <a16:creationId xmlns:a16="http://schemas.microsoft.com/office/drawing/2014/main" id="{5660F4A6-C100-1949-9DEE-05E637BEBAE3}"/>
              </a:ext>
            </a:extLst>
          </p:cNvPr>
          <p:cNvSpPr>
            <a:spLocks noGrp="1"/>
          </p:cNvSpPr>
          <p:nvPr>
            <p:ph type="body" idx="1"/>
          </p:nvPr>
        </p:nvSpPr>
        <p:spPr>
          <a:xfrm>
            <a:off x="838200" y="1405680"/>
            <a:ext cx="10114007" cy="5020662"/>
          </a:xfrm>
        </p:spPr>
        <p:txBody>
          <a:bodyPr>
            <a:normAutofit fontScale="92500" lnSpcReduction="20000"/>
          </a:bodyPr>
          <a:lstStyle/>
          <a:p>
            <a:pPr marL="114300" indent="0">
              <a:buNone/>
            </a:pPr>
            <a:endParaRPr lang="en-US" sz="2400">
              <a:latin typeface="Montserrat"/>
              <a:cs typeface="Arial"/>
            </a:endParaRPr>
          </a:p>
          <a:p>
            <a:r>
              <a:rPr lang="en-US" sz="2400">
                <a:latin typeface="Montserrat"/>
                <a:cs typeface="Arial"/>
              </a:rPr>
              <a:t>Watch video clip (</a:t>
            </a:r>
            <a:r>
              <a:rPr lang="en-US" sz="2400">
                <a:latin typeface="Montserrat"/>
                <a:cs typeface="Arial"/>
                <a:hlinkClick r:id="rId4"/>
              </a:rPr>
              <a:t>link</a:t>
            </a:r>
            <a:r>
              <a:rPr lang="en-US" sz="2400">
                <a:latin typeface="Montserrat"/>
                <a:cs typeface="Arial"/>
              </a:rPr>
              <a:t>)</a:t>
            </a:r>
            <a:endParaRPr lang="en-US" sz="2400">
              <a:latin typeface="Montserrat"/>
              <a:cs typeface="Arial" panose="020B0604020202020204" pitchFamily="34" charset="0"/>
            </a:endParaRPr>
          </a:p>
          <a:p>
            <a:r>
              <a:rPr lang="en-US" sz="2400" b="1">
                <a:latin typeface="Montserrat"/>
                <a:cs typeface="Arial"/>
              </a:rPr>
              <a:t>Think about DP dimensions (affection, encouragement, responsiveness and teaching) and list specific strengths</a:t>
            </a:r>
          </a:p>
          <a:p>
            <a:r>
              <a:rPr lang="en-US" sz="2400">
                <a:latin typeface="Montserrat"/>
                <a:cs typeface="Arial"/>
              </a:rPr>
              <a:t>Step further: how to translate observations to feedback directly to parents. Describe what you see the parents do that match with DP, how the child responded, and why that interaction is good for the child's development.</a:t>
            </a:r>
          </a:p>
          <a:p>
            <a:pPr marL="114300" indent="0">
              <a:buNone/>
            </a:pPr>
            <a:endParaRPr lang="en-US" sz="2400">
              <a:latin typeface="Montserrat"/>
              <a:cs typeface="Arial"/>
            </a:endParaRPr>
          </a:p>
          <a:p>
            <a:pPr marL="114300" indent="0">
              <a:buNone/>
            </a:pPr>
            <a:r>
              <a:rPr lang="en-US" sz="2400">
                <a:latin typeface="Montserrat"/>
                <a:cs typeface="Arial"/>
              </a:rPr>
              <a:t>Example:</a:t>
            </a:r>
            <a:endParaRPr lang="en-US"/>
          </a:p>
          <a:p>
            <a:pPr marL="114300" indent="0">
              <a:buNone/>
            </a:pPr>
            <a:r>
              <a:rPr lang="en-US" sz="2400">
                <a:latin typeface="Montserrat"/>
                <a:cs typeface="Arial"/>
              </a:rPr>
              <a:t>When you said "good job" to Billy after putting the toy in the correct shape, he smiled and seemed encouraged to keep going. This is encouragement in developmental parenting. Encouraging him to handle the puzzle by himself helps him practice fine motor skills, his problem- solving skills and it will make him feel good about what he can do.</a:t>
            </a:r>
          </a:p>
          <a:p>
            <a:pPr marL="114300" indent="0">
              <a:buNone/>
            </a:pPr>
            <a:endParaRPr lang="en-US" sz="2400">
              <a:latin typeface="Montserrat"/>
              <a:cs typeface="Arial"/>
            </a:endParaRPr>
          </a:p>
        </p:txBody>
      </p:sp>
      <p:pic>
        <p:nvPicPr>
          <p:cNvPr id="7" name="Graphic 6" descr="Online meeting outline">
            <a:extLst>
              <a:ext uri="{FF2B5EF4-FFF2-40B4-BE49-F238E27FC236}">
                <a16:creationId xmlns:a16="http://schemas.microsoft.com/office/drawing/2014/main" id="{7F721C04-4291-79B1-C36D-686533B7BA8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024101" y="1199655"/>
            <a:ext cx="1860197" cy="1836134"/>
          </a:xfrm>
          <a:prstGeom prst="rect">
            <a:avLst/>
          </a:prstGeom>
        </p:spPr>
      </p:pic>
      <p:sp>
        <p:nvSpPr>
          <p:cNvPr id="9" name="TextBox 8">
            <a:extLst>
              <a:ext uri="{FF2B5EF4-FFF2-40B4-BE49-F238E27FC236}">
                <a16:creationId xmlns:a16="http://schemas.microsoft.com/office/drawing/2014/main" id="{7B90FB87-3995-7192-4B24-27E2290AFDBF}"/>
              </a:ext>
            </a:extLst>
          </p:cNvPr>
          <p:cNvSpPr txBox="1"/>
          <p:nvPr/>
        </p:nvSpPr>
        <p:spPr>
          <a:xfrm>
            <a:off x="9975351" y="1254950"/>
            <a:ext cx="274319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latin typeface="Montserrat"/>
              </a:rPr>
              <a:t>Workbook p25</a:t>
            </a:r>
          </a:p>
        </p:txBody>
      </p:sp>
    </p:spTree>
    <p:extLst>
      <p:ext uri="{BB962C8B-B14F-4D97-AF65-F5344CB8AC3E}">
        <p14:creationId xmlns:p14="http://schemas.microsoft.com/office/powerpoint/2010/main" val="1902700339"/>
      </p:ext>
    </p:extLst>
  </p:cSld>
  <p:clrMapOvr>
    <a:masterClrMapping/>
  </p:clrMapOvr>
  <p:extLst>
    <p:ext uri="{6950BFC3-D8DA-4A85-94F7-54DA5524770B}">
      <p188:commentRel xmlns:p188="http://schemas.microsoft.com/office/powerpoint/2018/8/main" r:id="rId3"/>
    </p:ext>
  </p:extLs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8A4BB8-25FA-A24B-A805-099A69846EA9}"/>
              </a:ext>
            </a:extLst>
          </p:cNvPr>
          <p:cNvSpPr>
            <a:spLocks noGrp="1"/>
          </p:cNvSpPr>
          <p:nvPr>
            <p:ph type="title"/>
          </p:nvPr>
        </p:nvSpPr>
        <p:spPr>
          <a:xfrm>
            <a:off x="838200" y="460375"/>
            <a:ext cx="10515600" cy="1325563"/>
          </a:xfrm>
        </p:spPr>
        <p:txBody>
          <a:bodyPr>
            <a:normAutofit/>
          </a:bodyPr>
          <a:lstStyle/>
          <a:p>
            <a:r>
              <a:rPr lang="en-US" sz="4800" b="1">
                <a:latin typeface="Montserrat"/>
              </a:rPr>
              <a:t>Incorporating DP into Practice</a:t>
            </a:r>
            <a:endParaRPr lang="en-US"/>
          </a:p>
          <a:p>
            <a:endParaRPr lang="en-US"/>
          </a:p>
        </p:txBody>
      </p:sp>
      <p:sp>
        <p:nvSpPr>
          <p:cNvPr id="3" name="Text Placeholder 2">
            <a:extLst>
              <a:ext uri="{FF2B5EF4-FFF2-40B4-BE49-F238E27FC236}">
                <a16:creationId xmlns:a16="http://schemas.microsoft.com/office/drawing/2014/main" id="{678D2BA7-A0DE-ED4C-B1D5-AAC0F84B0254}"/>
              </a:ext>
            </a:extLst>
          </p:cNvPr>
          <p:cNvSpPr>
            <a:spLocks noGrp="1"/>
          </p:cNvSpPr>
          <p:nvPr>
            <p:ph type="body" idx="1"/>
          </p:nvPr>
        </p:nvSpPr>
        <p:spPr>
          <a:xfrm>
            <a:off x="838200" y="1574416"/>
            <a:ext cx="10515600" cy="2063305"/>
          </a:xfrm>
        </p:spPr>
        <p:txBody>
          <a:bodyPr spcFirstLastPara="1" wrap="square" lIns="91425" tIns="45700" rIns="91425" bIns="45700" anchor="t" anchorCtr="0">
            <a:normAutofit/>
          </a:bodyPr>
          <a:lstStyle/>
          <a:p>
            <a:pPr marL="628650" indent="-514350">
              <a:buAutoNum type="arabicPeriod"/>
            </a:pPr>
            <a:r>
              <a:rPr lang="en-US" sz="2400">
                <a:latin typeface="Montserrat"/>
                <a:cs typeface="Arial"/>
              </a:rPr>
              <a:t>What are signs of effective ELS practice?</a:t>
            </a:r>
          </a:p>
          <a:p>
            <a:pPr marL="628650" indent="-514350">
              <a:buAutoNum type="arabicPeriod"/>
            </a:pPr>
            <a:r>
              <a:rPr lang="en-US" sz="2400">
                <a:latin typeface="Montserrat"/>
                <a:cs typeface="Arial"/>
              </a:rPr>
              <a:t>What are indicators that the practice has room for improving?</a:t>
            </a:r>
          </a:p>
          <a:p>
            <a:pPr marL="114300" indent="0">
              <a:buNone/>
            </a:pPr>
            <a:endParaRPr lang="en-US" sz="1600">
              <a:hlinkClick r:id="rId2"/>
            </a:endParaRPr>
          </a:p>
          <a:p>
            <a:pPr marL="114300" indent="0">
              <a:buNone/>
            </a:pPr>
            <a:endParaRPr lang="en-US" sz="1600">
              <a:hlinkClick r:id="rId2"/>
            </a:endParaRPr>
          </a:p>
          <a:p>
            <a:pPr marL="114300" indent="0">
              <a:buNone/>
            </a:pPr>
            <a:endParaRPr lang="en-US" sz="1600">
              <a:hlinkClick r:id="rId2"/>
            </a:endParaRPr>
          </a:p>
          <a:p>
            <a:pPr marL="114300" indent="0">
              <a:buNone/>
            </a:pPr>
            <a:endParaRPr lang="en-US" sz="1600">
              <a:hlinkClick r:id="rId2"/>
            </a:endParaRPr>
          </a:p>
          <a:p>
            <a:pPr marL="114300" indent="0">
              <a:buNone/>
            </a:pPr>
            <a:endParaRPr lang="en-US" sz="1600">
              <a:hlinkClick r:id="rId2"/>
            </a:endParaRPr>
          </a:p>
          <a:p>
            <a:pPr marL="114300" indent="0">
              <a:buNone/>
            </a:pPr>
            <a:endParaRPr lang="en-US" sz="1600">
              <a:hlinkClick r:id="rId2"/>
            </a:endParaRPr>
          </a:p>
          <a:p>
            <a:pPr marL="114300" indent="0">
              <a:buNone/>
            </a:pPr>
            <a:endParaRPr lang="en-US" sz="1600">
              <a:hlinkClick r:id="rId2"/>
            </a:endParaRPr>
          </a:p>
          <a:p>
            <a:pPr marL="114300" indent="0">
              <a:buNone/>
            </a:pPr>
            <a:endParaRPr lang="en-US" sz="1600">
              <a:hlinkClick r:id="rId2"/>
            </a:endParaRPr>
          </a:p>
          <a:p>
            <a:pPr marL="114300" indent="0">
              <a:buNone/>
            </a:pPr>
            <a:endParaRPr lang="en-US" sz="1600">
              <a:hlinkClick r:id="rId2"/>
            </a:endParaRPr>
          </a:p>
        </p:txBody>
      </p:sp>
      <p:pic>
        <p:nvPicPr>
          <p:cNvPr id="5" name="Graphic 6" descr="Online meeting outline">
            <a:extLst>
              <a:ext uri="{FF2B5EF4-FFF2-40B4-BE49-F238E27FC236}">
                <a16:creationId xmlns:a16="http://schemas.microsoft.com/office/drawing/2014/main" id="{D907A1E8-AE04-3803-FA80-B93C611946E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068166" y="3881438"/>
            <a:ext cx="2537619" cy="2537619"/>
          </a:xfrm>
          <a:prstGeom prst="rect">
            <a:avLst/>
          </a:prstGeom>
        </p:spPr>
      </p:pic>
      <p:sp>
        <p:nvSpPr>
          <p:cNvPr id="7" name="TextBox 6">
            <a:extLst>
              <a:ext uri="{FF2B5EF4-FFF2-40B4-BE49-F238E27FC236}">
                <a16:creationId xmlns:a16="http://schemas.microsoft.com/office/drawing/2014/main" id="{74445F50-0990-D5A9-9714-776A19D4E3A6}"/>
              </a:ext>
            </a:extLst>
          </p:cNvPr>
          <p:cNvSpPr txBox="1"/>
          <p:nvPr/>
        </p:nvSpPr>
        <p:spPr>
          <a:xfrm>
            <a:off x="9319846" y="3883269"/>
            <a:ext cx="274319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latin typeface="Montserrat"/>
              </a:rPr>
              <a:t>Workbook p25</a:t>
            </a:r>
          </a:p>
        </p:txBody>
      </p:sp>
    </p:spTree>
    <p:extLst>
      <p:ext uri="{BB962C8B-B14F-4D97-AF65-F5344CB8AC3E}">
        <p14:creationId xmlns:p14="http://schemas.microsoft.com/office/powerpoint/2010/main" val="404806485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327AB6-E2E8-5A6B-63C3-75F823953186}"/>
              </a:ext>
            </a:extLst>
          </p:cNvPr>
          <p:cNvSpPr>
            <a:spLocks noGrp="1"/>
          </p:cNvSpPr>
          <p:nvPr>
            <p:ph type="title"/>
          </p:nvPr>
        </p:nvSpPr>
        <p:spPr/>
        <p:txBody>
          <a:bodyPr/>
          <a:lstStyle/>
          <a:p>
            <a:r>
              <a:rPr lang="en-US" b="1">
                <a:latin typeface="Montserrat"/>
              </a:rPr>
              <a:t>Notes</a:t>
            </a:r>
          </a:p>
        </p:txBody>
      </p:sp>
      <p:sp>
        <p:nvSpPr>
          <p:cNvPr id="3" name="Text Placeholder 2">
            <a:extLst>
              <a:ext uri="{FF2B5EF4-FFF2-40B4-BE49-F238E27FC236}">
                <a16:creationId xmlns:a16="http://schemas.microsoft.com/office/drawing/2014/main" id="{0B1EFF00-922B-3B23-82D0-58A428B94DB2}"/>
              </a:ext>
            </a:extLst>
          </p:cNvPr>
          <p:cNvSpPr>
            <a:spLocks noGrp="1"/>
          </p:cNvSpPr>
          <p:nvPr>
            <p:ph type="body" idx="1"/>
          </p:nvPr>
        </p:nvSpPr>
        <p:spPr/>
        <p:txBody>
          <a:bodyPr/>
          <a:lstStyle/>
          <a:p>
            <a:r>
              <a:rPr lang="en-US"/>
              <a:t>Growth for parent to be teacher </a:t>
            </a:r>
          </a:p>
          <a:p>
            <a:r>
              <a:rPr lang="en-US"/>
              <a:t>Adult allows child to take initiative in play</a:t>
            </a:r>
          </a:p>
          <a:p>
            <a:r>
              <a:rPr lang="en-US"/>
              <a:t>Child is happy to see ELS, looking forward to visits</a:t>
            </a:r>
          </a:p>
          <a:p>
            <a:r>
              <a:rPr lang="en-US"/>
              <a:t>Family is ready with the materials, books and toys ; engaged during visit, know visits are important</a:t>
            </a:r>
          </a:p>
          <a:p>
            <a:r>
              <a:rPr lang="en-US"/>
              <a:t>Families cancelling a lot, lack of engagement</a:t>
            </a:r>
          </a:p>
          <a:p>
            <a:r>
              <a:rPr lang="en-US"/>
              <a:t>Play is adult-led as opposed to child-led most of the time</a:t>
            </a:r>
          </a:p>
          <a:p>
            <a:endParaRPr lang="en-US"/>
          </a:p>
          <a:p>
            <a:endParaRPr lang="en-US"/>
          </a:p>
        </p:txBody>
      </p:sp>
    </p:spTree>
    <p:extLst>
      <p:ext uri="{BB962C8B-B14F-4D97-AF65-F5344CB8AC3E}">
        <p14:creationId xmlns:p14="http://schemas.microsoft.com/office/powerpoint/2010/main" val="68610052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59"/>
        <p:cNvGrpSpPr/>
        <p:nvPr/>
      </p:nvGrpSpPr>
      <p:grpSpPr>
        <a:xfrm>
          <a:off x="0" y="0"/>
          <a:ext cx="0" cy="0"/>
          <a:chOff x="0" y="0"/>
          <a:chExt cx="0" cy="0"/>
        </a:xfrm>
      </p:grpSpPr>
      <p:sp>
        <p:nvSpPr>
          <p:cNvPr id="360" name="Google Shape;360;g1119b150877_0_763"/>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1800"/>
              <a:buNone/>
            </a:pPr>
            <a:r>
              <a:rPr lang="en-US" b="1">
                <a:latin typeface="Montserrat"/>
                <a:ea typeface="Arial Black"/>
                <a:cs typeface="Arial Black"/>
                <a:sym typeface="Arial Black"/>
              </a:rPr>
              <a:t>ABCs of Good Practice</a:t>
            </a:r>
          </a:p>
        </p:txBody>
      </p:sp>
      <p:sp>
        <p:nvSpPr>
          <p:cNvPr id="361" name="Google Shape;361;g1119b150877_0_763"/>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1000"/>
              </a:spcBef>
              <a:spcAft>
                <a:spcPts val="0"/>
              </a:spcAft>
              <a:buSzPts val="1800"/>
              <a:buNone/>
            </a:pPr>
            <a:r>
              <a:rPr lang="en-US" sz="2400" b="1">
                <a:latin typeface="Montserrat"/>
                <a:ea typeface="Arial"/>
                <a:cs typeface="Arial"/>
                <a:sym typeface="Arial"/>
              </a:rPr>
              <a:t>A</a:t>
            </a:r>
            <a:r>
              <a:rPr lang="en-US" sz="2400">
                <a:latin typeface="Montserrat"/>
                <a:ea typeface="Arial"/>
                <a:cs typeface="Arial"/>
                <a:sym typeface="Arial"/>
              </a:rPr>
              <a:t>: Facilitative </a:t>
            </a:r>
            <a:r>
              <a:rPr lang="en-US" sz="2400" b="1">
                <a:latin typeface="Montserrat"/>
                <a:ea typeface="Arial"/>
                <a:cs typeface="Arial"/>
                <a:sym typeface="Arial"/>
              </a:rPr>
              <a:t>A</a:t>
            </a:r>
            <a:r>
              <a:rPr lang="en-US" sz="2400">
                <a:latin typeface="Montserrat"/>
                <a:ea typeface="Arial"/>
                <a:cs typeface="Arial"/>
                <a:sym typeface="Arial"/>
              </a:rPr>
              <a:t>ttitudes</a:t>
            </a:r>
            <a:endParaRPr lang="en-US" sz="2400">
              <a:latin typeface="Montserrat"/>
              <a:ea typeface="Arial"/>
              <a:cs typeface="Arial"/>
            </a:endParaRPr>
          </a:p>
          <a:p>
            <a:pPr marL="457200" lvl="0" indent="-342900" algn="l" rtl="0">
              <a:lnSpc>
                <a:spcPct val="115000"/>
              </a:lnSpc>
              <a:spcBef>
                <a:spcPts val="1000"/>
              </a:spcBef>
              <a:spcAft>
                <a:spcPts val="0"/>
              </a:spcAft>
              <a:buClr>
                <a:schemeClr val="lt2"/>
              </a:buClr>
              <a:buSzPts val="1800"/>
              <a:buFont typeface="Arial"/>
              <a:buChar char="●"/>
            </a:pPr>
            <a:r>
              <a:rPr lang="en-US" sz="2400">
                <a:latin typeface="Montserrat"/>
                <a:ea typeface="Arial"/>
                <a:cs typeface="Arial"/>
                <a:sym typeface="Arial"/>
              </a:rPr>
              <a:t>Be responsive to family strength and culture</a:t>
            </a:r>
            <a:endParaRPr sz="2400">
              <a:latin typeface="Montserrat"/>
              <a:ea typeface="Arial"/>
              <a:cs typeface="Arial"/>
            </a:endParaRPr>
          </a:p>
          <a:p>
            <a:pPr marL="457200" lvl="0" indent="-342900" algn="l" rtl="0">
              <a:lnSpc>
                <a:spcPct val="115000"/>
              </a:lnSpc>
              <a:spcBef>
                <a:spcPts val="0"/>
              </a:spcBef>
              <a:spcAft>
                <a:spcPts val="0"/>
              </a:spcAft>
              <a:buClr>
                <a:schemeClr val="lt2"/>
              </a:buClr>
              <a:buSzPts val="1800"/>
              <a:buFont typeface="Arial"/>
              <a:buChar char="●"/>
            </a:pPr>
            <a:r>
              <a:rPr lang="en-US" sz="2400">
                <a:latin typeface="Montserrat"/>
                <a:ea typeface="Arial"/>
                <a:cs typeface="Arial"/>
                <a:sym typeface="Arial"/>
              </a:rPr>
              <a:t>Be flexible in strategies and activities</a:t>
            </a:r>
            <a:endParaRPr sz="2400">
              <a:latin typeface="Montserrat"/>
              <a:ea typeface="Arial"/>
              <a:cs typeface="Arial"/>
            </a:endParaRPr>
          </a:p>
          <a:p>
            <a:pPr marL="457200" lvl="0" indent="-342900" algn="l" rtl="0">
              <a:lnSpc>
                <a:spcPct val="115000"/>
              </a:lnSpc>
              <a:spcBef>
                <a:spcPts val="0"/>
              </a:spcBef>
              <a:spcAft>
                <a:spcPts val="0"/>
              </a:spcAft>
              <a:buClr>
                <a:schemeClr val="lt2"/>
              </a:buClr>
              <a:buSzPts val="1800"/>
              <a:buFont typeface="Arial"/>
              <a:buChar char="●"/>
            </a:pPr>
            <a:r>
              <a:rPr lang="en-US" sz="2400">
                <a:latin typeface="Montserrat"/>
                <a:ea typeface="Arial"/>
                <a:cs typeface="Arial"/>
                <a:sym typeface="Arial"/>
              </a:rPr>
              <a:t>Be supportive and accepting in relationships</a:t>
            </a:r>
            <a:endParaRPr sz="2400">
              <a:latin typeface="Montserrat"/>
              <a:ea typeface="Arial"/>
              <a:cs typeface="Arial"/>
            </a:endParaRPr>
          </a:p>
        </p:txBody>
      </p:sp>
      <p:sp>
        <p:nvSpPr>
          <p:cNvPr id="362" name="Google Shape;362;g1119b150877_0_763"/>
          <p:cNvSpPr txBox="1"/>
          <p:nvPr/>
        </p:nvSpPr>
        <p:spPr>
          <a:xfrm>
            <a:off x="838200" y="5759175"/>
            <a:ext cx="7070700" cy="4926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0" i="0" u="none" strike="noStrike" cap="none" err="1">
                <a:solidFill>
                  <a:schemeClr val="accent3"/>
                </a:solidFill>
                <a:latin typeface="Montserrat"/>
                <a:ea typeface="Arial"/>
                <a:cs typeface="Arial"/>
                <a:sym typeface="Arial"/>
              </a:rPr>
              <a:t>Roggman</a:t>
            </a:r>
            <a:r>
              <a:rPr lang="en-US" sz="1000" b="0" i="0" u="none" strike="noStrike" cap="none">
                <a:solidFill>
                  <a:schemeClr val="accent3"/>
                </a:solidFill>
                <a:latin typeface="Montserrat"/>
                <a:ea typeface="Arial"/>
                <a:cs typeface="Arial"/>
                <a:sym typeface="Arial"/>
              </a:rPr>
              <a:t>, L.A., Boyce, L.K., &amp; Innocenti, M.S (2008) Developmental parenting: a guide for early childhood practitioners. Baltimore: Paul H. Brookes Publishing</a:t>
            </a:r>
            <a:endParaRPr sz="1000" b="0" i="0" u="none" strike="noStrike" cap="none">
              <a:solidFill>
                <a:schemeClr val="accent3"/>
              </a:solidFill>
              <a:latin typeface="Montserrat"/>
              <a:ea typeface="Arial"/>
              <a:cs typeface="Arial"/>
              <a:sym typeface="Arial"/>
            </a:endParaRPr>
          </a:p>
        </p:txBody>
      </p:sp>
      <p:pic>
        <p:nvPicPr>
          <p:cNvPr id="363" name="Google Shape;363;g1119b150877_0_763"/>
          <p:cNvPicPr preferRelativeResize="0"/>
          <p:nvPr/>
        </p:nvPicPr>
        <p:blipFill rotWithShape="1">
          <a:blip r:embed="rId4">
            <a:alphaModFix/>
          </a:blip>
          <a:srcRect/>
          <a:stretch/>
        </p:blipFill>
        <p:spPr>
          <a:xfrm>
            <a:off x="6744925" y="1397088"/>
            <a:ext cx="5447075" cy="5447075"/>
          </a:xfrm>
          <a:prstGeom prst="rect">
            <a:avLst/>
          </a:prstGeom>
          <a:noFill/>
          <a:ln>
            <a:noFill/>
          </a:ln>
        </p:spPr>
      </p:pic>
      <p:sp>
        <p:nvSpPr>
          <p:cNvPr id="364" name="Google Shape;364;g1119b150877_0_76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r>
              <a:rPr lang="en-US" sz="900">
                <a:solidFill>
                  <a:srgbClr val="8893A7"/>
                </a:solidFill>
                <a:latin typeface="Arial"/>
                <a:ea typeface="Arial"/>
                <a:cs typeface="Arial"/>
                <a:sym typeface="Arial"/>
              </a:rPr>
              <a:t>ParentChild+     </a:t>
            </a:r>
            <a:fld id="{00000000-1234-1234-1234-123412341234}" type="slidenum">
              <a:rPr lang="en-US" sz="900">
                <a:solidFill>
                  <a:srgbClr val="8893A7"/>
                </a:solidFill>
                <a:latin typeface="Arial"/>
                <a:ea typeface="Arial"/>
                <a:cs typeface="Arial"/>
                <a:sym typeface="Arial"/>
              </a:rPr>
              <a:t>35</a:t>
            </a:fld>
            <a:endParaRPr sz="900">
              <a:solidFill>
                <a:srgbClr val="8893A7"/>
              </a:solidFill>
              <a:latin typeface="Arial"/>
              <a:ea typeface="Arial"/>
              <a:cs typeface="Arial"/>
              <a:sym typeface="Arial"/>
            </a:endParaRPr>
          </a:p>
        </p:txBody>
      </p:sp>
    </p:spTree>
  </p:cSld>
  <p:clrMapOvr>
    <a:masterClrMapping/>
  </p:clrMapOvr>
  <p:extLst>
    <p:ext uri="{6950BFC3-D8DA-4A85-94F7-54DA5524770B}">
      <p188:commentRel xmlns:p188="http://schemas.microsoft.com/office/powerpoint/2018/8/main" r:id="rId3"/>
    </p:ext>
  </p:extLs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69"/>
        <p:cNvGrpSpPr/>
        <p:nvPr/>
      </p:nvGrpSpPr>
      <p:grpSpPr>
        <a:xfrm>
          <a:off x="0" y="0"/>
          <a:ext cx="0" cy="0"/>
          <a:chOff x="0" y="0"/>
          <a:chExt cx="0" cy="0"/>
        </a:xfrm>
      </p:grpSpPr>
      <p:sp>
        <p:nvSpPr>
          <p:cNvPr id="370" name="Google Shape;370;g1119b150877_0_789"/>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1100"/>
              <a:buFont typeface="Arial"/>
              <a:buNone/>
            </a:pPr>
            <a:r>
              <a:rPr lang="en-US" b="1">
                <a:latin typeface="Montserrat"/>
                <a:ea typeface="Arial Black"/>
                <a:cs typeface="Arial Black"/>
                <a:sym typeface="Arial Black"/>
              </a:rPr>
              <a:t>ABCs of Good Practice</a:t>
            </a:r>
          </a:p>
        </p:txBody>
      </p:sp>
      <p:sp>
        <p:nvSpPr>
          <p:cNvPr id="371" name="Google Shape;371;g1119b150877_0_789"/>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1000"/>
              </a:spcBef>
              <a:spcAft>
                <a:spcPts val="0"/>
              </a:spcAft>
              <a:buClr>
                <a:schemeClr val="dk1"/>
              </a:buClr>
              <a:buSzPts val="1100"/>
              <a:buFont typeface="Arial"/>
              <a:buNone/>
            </a:pPr>
            <a:r>
              <a:rPr lang="en-US" sz="2400" b="1">
                <a:latin typeface="Montserrat"/>
                <a:ea typeface="Arial"/>
                <a:cs typeface="Arial"/>
                <a:sym typeface="Arial"/>
              </a:rPr>
              <a:t>B</a:t>
            </a:r>
            <a:r>
              <a:rPr lang="en-US" sz="2400">
                <a:latin typeface="Montserrat"/>
                <a:ea typeface="Arial"/>
                <a:cs typeface="Arial"/>
                <a:sym typeface="Arial"/>
              </a:rPr>
              <a:t>: Facilitative </a:t>
            </a:r>
            <a:r>
              <a:rPr lang="en-US" sz="2400" b="1">
                <a:latin typeface="Montserrat"/>
                <a:ea typeface="Arial"/>
                <a:cs typeface="Arial"/>
                <a:sym typeface="Arial"/>
              </a:rPr>
              <a:t>B</a:t>
            </a:r>
            <a:r>
              <a:rPr lang="en-US" sz="2400">
                <a:latin typeface="Montserrat"/>
                <a:ea typeface="Arial"/>
                <a:cs typeface="Arial"/>
                <a:sym typeface="Arial"/>
              </a:rPr>
              <a:t>ehaviors</a:t>
            </a:r>
            <a:endParaRPr lang="en-US" sz="2400">
              <a:latin typeface="Montserrat"/>
              <a:ea typeface="Arial"/>
              <a:cs typeface="Arial"/>
            </a:endParaRPr>
          </a:p>
          <a:p>
            <a:pPr marL="457200" lvl="0" indent="-342900" algn="l" rtl="0">
              <a:lnSpc>
                <a:spcPct val="115000"/>
              </a:lnSpc>
              <a:spcBef>
                <a:spcPts val="1000"/>
              </a:spcBef>
              <a:spcAft>
                <a:spcPts val="0"/>
              </a:spcAft>
              <a:buClr>
                <a:schemeClr val="lt2"/>
              </a:buClr>
              <a:buSzPts val="1800"/>
              <a:buChar char="●"/>
            </a:pPr>
            <a:r>
              <a:rPr lang="en-US" sz="2400">
                <a:solidFill>
                  <a:schemeClr val="tx1"/>
                </a:solidFill>
                <a:latin typeface="Montserrat"/>
                <a:ea typeface="Arial"/>
                <a:cs typeface="Arial"/>
                <a:sym typeface="Arial"/>
              </a:rPr>
              <a:t>Focus on child development</a:t>
            </a:r>
            <a:endParaRPr sz="2400">
              <a:solidFill>
                <a:schemeClr val="tx1"/>
              </a:solidFill>
              <a:latin typeface="Montserrat"/>
              <a:ea typeface="Arial"/>
              <a:cs typeface="Arial"/>
            </a:endParaRPr>
          </a:p>
          <a:p>
            <a:pPr marL="457200" lvl="0" indent="-342900" algn="l" rtl="0">
              <a:lnSpc>
                <a:spcPct val="115000"/>
              </a:lnSpc>
              <a:spcBef>
                <a:spcPts val="0"/>
              </a:spcBef>
              <a:spcAft>
                <a:spcPts val="0"/>
              </a:spcAft>
              <a:buClr>
                <a:schemeClr val="lt2"/>
              </a:buClr>
              <a:buSzPts val="1800"/>
              <a:buChar char="●"/>
            </a:pPr>
            <a:r>
              <a:rPr lang="en-US" sz="2400">
                <a:latin typeface="Montserrat"/>
                <a:ea typeface="Arial"/>
                <a:cs typeface="Arial"/>
                <a:sym typeface="Arial"/>
              </a:rPr>
              <a:t>Engage parent and child together</a:t>
            </a:r>
            <a:endParaRPr sz="2400">
              <a:latin typeface="Montserrat"/>
              <a:ea typeface="Arial"/>
              <a:cs typeface="Arial"/>
            </a:endParaRPr>
          </a:p>
          <a:p>
            <a:pPr marL="457200" lvl="0" indent="-342900" algn="l" rtl="0">
              <a:lnSpc>
                <a:spcPct val="115000"/>
              </a:lnSpc>
              <a:spcBef>
                <a:spcPts val="0"/>
              </a:spcBef>
              <a:spcAft>
                <a:spcPts val="0"/>
              </a:spcAft>
              <a:buClr>
                <a:schemeClr val="lt2"/>
              </a:buClr>
              <a:buSzPts val="1800"/>
              <a:buChar char="●"/>
            </a:pPr>
            <a:r>
              <a:rPr lang="en-US" sz="2400">
                <a:latin typeface="Montserrat"/>
                <a:ea typeface="Arial"/>
                <a:cs typeface="Arial"/>
                <a:sym typeface="Arial"/>
              </a:rPr>
              <a:t>Support developmental parenting behaviors</a:t>
            </a:r>
            <a:endParaRPr sz="2400">
              <a:latin typeface="Montserrat"/>
              <a:ea typeface="Arial"/>
              <a:cs typeface="Arial"/>
            </a:endParaRPr>
          </a:p>
          <a:p>
            <a:pPr marL="457200" lvl="0" indent="-342900" algn="l" rtl="0">
              <a:lnSpc>
                <a:spcPct val="115000"/>
              </a:lnSpc>
              <a:spcBef>
                <a:spcPts val="0"/>
              </a:spcBef>
              <a:spcAft>
                <a:spcPts val="0"/>
              </a:spcAft>
              <a:buClr>
                <a:schemeClr val="lt2"/>
              </a:buClr>
              <a:buSzPts val="1800"/>
              <a:buChar char="●"/>
            </a:pPr>
            <a:r>
              <a:rPr lang="en-US" sz="2400">
                <a:latin typeface="Montserrat"/>
                <a:ea typeface="Arial"/>
                <a:cs typeface="Arial"/>
                <a:sym typeface="Arial"/>
              </a:rPr>
              <a:t>Collaborate with parents</a:t>
            </a:r>
            <a:endParaRPr sz="2400">
              <a:latin typeface="Montserrat"/>
              <a:ea typeface="Arial"/>
              <a:cs typeface="Arial"/>
            </a:endParaRPr>
          </a:p>
          <a:p>
            <a:pPr marL="457200" lvl="0" indent="-342900" algn="l" rtl="0">
              <a:lnSpc>
                <a:spcPct val="115000"/>
              </a:lnSpc>
              <a:spcBef>
                <a:spcPts val="0"/>
              </a:spcBef>
              <a:spcAft>
                <a:spcPts val="0"/>
              </a:spcAft>
              <a:buClr>
                <a:schemeClr val="lt2"/>
              </a:buClr>
              <a:buSzPts val="1800"/>
              <a:buChar char="●"/>
            </a:pPr>
            <a:r>
              <a:rPr lang="en-US" sz="2400">
                <a:latin typeface="Montserrat"/>
                <a:ea typeface="Arial"/>
                <a:cs typeface="Arial"/>
                <a:sym typeface="Arial"/>
              </a:rPr>
              <a:t>Involve other family members</a:t>
            </a:r>
            <a:endParaRPr sz="2400">
              <a:latin typeface="Montserrat"/>
              <a:ea typeface="Arial"/>
              <a:cs typeface="Arial"/>
            </a:endParaRPr>
          </a:p>
          <a:p>
            <a:pPr marL="457200" lvl="0" indent="-342900" algn="l" rtl="0">
              <a:lnSpc>
                <a:spcPct val="115000"/>
              </a:lnSpc>
              <a:spcBef>
                <a:spcPts val="0"/>
              </a:spcBef>
              <a:spcAft>
                <a:spcPts val="0"/>
              </a:spcAft>
              <a:buClr>
                <a:schemeClr val="lt2"/>
              </a:buClr>
              <a:buSzPts val="1800"/>
              <a:buChar char="●"/>
            </a:pPr>
            <a:r>
              <a:rPr lang="en-US" sz="2400">
                <a:latin typeface="Montserrat"/>
                <a:ea typeface="Arial"/>
                <a:cs typeface="Arial"/>
                <a:sym typeface="Arial"/>
              </a:rPr>
              <a:t>Build on family activities/strength</a:t>
            </a:r>
            <a:endParaRPr sz="2400">
              <a:latin typeface="Montserrat"/>
              <a:ea typeface="Arial"/>
              <a:cs typeface="Arial"/>
              <a:sym typeface="Arial"/>
            </a:endParaRPr>
          </a:p>
          <a:p>
            <a:pPr marL="0" lvl="0" indent="0" algn="l" rtl="0">
              <a:lnSpc>
                <a:spcPct val="90000"/>
              </a:lnSpc>
              <a:spcBef>
                <a:spcPts val="1000"/>
              </a:spcBef>
              <a:spcAft>
                <a:spcPts val="0"/>
              </a:spcAft>
              <a:buSzPts val="1800"/>
              <a:buNone/>
            </a:pPr>
            <a:endParaRPr/>
          </a:p>
        </p:txBody>
      </p:sp>
      <p:pic>
        <p:nvPicPr>
          <p:cNvPr id="372" name="Google Shape;372;g1119b150877_0_789"/>
          <p:cNvPicPr preferRelativeResize="0"/>
          <p:nvPr/>
        </p:nvPicPr>
        <p:blipFill rotWithShape="1">
          <a:blip r:embed="rId3">
            <a:alphaModFix/>
          </a:blip>
          <a:srcRect/>
          <a:stretch/>
        </p:blipFill>
        <p:spPr>
          <a:xfrm>
            <a:off x="6744925" y="1410925"/>
            <a:ext cx="5447075" cy="5447075"/>
          </a:xfrm>
          <a:prstGeom prst="rect">
            <a:avLst/>
          </a:prstGeom>
          <a:noFill/>
          <a:ln>
            <a:noFill/>
          </a:ln>
        </p:spPr>
      </p:pic>
      <p:sp>
        <p:nvSpPr>
          <p:cNvPr id="373" name="Google Shape;373;g1119b150877_0_789"/>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r>
              <a:rPr lang="en-US" sz="900">
                <a:solidFill>
                  <a:srgbClr val="8893A7"/>
                </a:solidFill>
                <a:latin typeface="Arial"/>
                <a:ea typeface="Arial"/>
                <a:cs typeface="Arial"/>
                <a:sym typeface="Arial"/>
              </a:rPr>
              <a:t>ParentChild+     </a:t>
            </a:r>
            <a:fld id="{00000000-1234-1234-1234-123412341234}" type="slidenum">
              <a:rPr lang="en-US" sz="900">
                <a:solidFill>
                  <a:srgbClr val="8893A7"/>
                </a:solidFill>
                <a:latin typeface="Arial"/>
                <a:ea typeface="Arial"/>
                <a:cs typeface="Arial"/>
                <a:sym typeface="Arial"/>
              </a:rPr>
              <a:t>36</a:t>
            </a:fld>
            <a:endParaRPr sz="900">
              <a:solidFill>
                <a:srgbClr val="8893A7"/>
              </a:solidFill>
              <a:latin typeface="Arial"/>
              <a:ea typeface="Arial"/>
              <a:cs typeface="Arial"/>
              <a:sym typeface="Aria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78"/>
        <p:cNvGrpSpPr/>
        <p:nvPr/>
      </p:nvGrpSpPr>
      <p:grpSpPr>
        <a:xfrm>
          <a:off x="0" y="0"/>
          <a:ext cx="0" cy="0"/>
          <a:chOff x="0" y="0"/>
          <a:chExt cx="0" cy="0"/>
        </a:xfrm>
      </p:grpSpPr>
      <p:sp>
        <p:nvSpPr>
          <p:cNvPr id="379" name="Google Shape;379;g1119b150877_0_782"/>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1100"/>
              <a:buFont typeface="Arial"/>
              <a:buNone/>
            </a:pPr>
            <a:r>
              <a:rPr lang="en-US" b="1">
                <a:latin typeface="Montserrat"/>
                <a:ea typeface="Arial Black"/>
                <a:cs typeface="Arial Black"/>
                <a:sym typeface="Arial Black"/>
              </a:rPr>
              <a:t>ABCs of Good Practice</a:t>
            </a:r>
          </a:p>
        </p:txBody>
      </p:sp>
      <p:sp>
        <p:nvSpPr>
          <p:cNvPr id="380" name="Google Shape;380;g1119b150877_0_782"/>
          <p:cNvSpPr txBox="1">
            <a:spLocks noGrp="1"/>
          </p:cNvSpPr>
          <p:nvPr>
            <p:ph type="body" idx="1"/>
          </p:nvPr>
        </p:nvSpPr>
        <p:spPr>
          <a:xfrm>
            <a:off x="838200" y="1825625"/>
            <a:ext cx="9780600" cy="4545600"/>
          </a:xfrm>
          <a:prstGeom prst="rect">
            <a:avLst/>
          </a:prstGeom>
          <a:noFill/>
          <a:ln>
            <a:noFill/>
          </a:ln>
        </p:spPr>
        <p:txBody>
          <a:bodyPr spcFirstLastPara="1" wrap="square" lIns="91425" tIns="45700" rIns="91425" bIns="45700" anchor="t" anchorCtr="0">
            <a:normAutofit/>
          </a:bodyPr>
          <a:lstStyle/>
          <a:p>
            <a:pPr marL="0" lvl="0" indent="0" algn="just" rtl="0">
              <a:lnSpc>
                <a:spcPct val="90000"/>
              </a:lnSpc>
              <a:spcBef>
                <a:spcPts val="1000"/>
              </a:spcBef>
              <a:spcAft>
                <a:spcPts val="0"/>
              </a:spcAft>
              <a:buSzPts val="1800"/>
              <a:buNone/>
            </a:pPr>
            <a:r>
              <a:rPr lang="en-US" sz="2400" b="1">
                <a:latin typeface="Montserrat"/>
                <a:ea typeface="Arial"/>
                <a:cs typeface="Arial"/>
                <a:sym typeface="Arial"/>
              </a:rPr>
              <a:t>C</a:t>
            </a:r>
            <a:r>
              <a:rPr lang="en-US" sz="2400">
                <a:latin typeface="Montserrat"/>
                <a:ea typeface="Arial"/>
                <a:cs typeface="Arial"/>
                <a:sym typeface="Arial"/>
              </a:rPr>
              <a:t>: Facilitative </a:t>
            </a:r>
            <a:r>
              <a:rPr lang="en-US" sz="2400" b="1">
                <a:latin typeface="Montserrat"/>
                <a:ea typeface="Arial"/>
                <a:cs typeface="Arial"/>
                <a:sym typeface="Arial"/>
              </a:rPr>
              <a:t>C</a:t>
            </a:r>
            <a:r>
              <a:rPr lang="en-US" sz="2400">
                <a:latin typeface="Montserrat"/>
                <a:ea typeface="Arial"/>
                <a:cs typeface="Arial"/>
                <a:sym typeface="Arial"/>
              </a:rPr>
              <a:t>ontent </a:t>
            </a:r>
            <a:endParaRPr lang="en-US" sz="2400">
              <a:latin typeface="Montserrat"/>
              <a:ea typeface="Arial"/>
              <a:cs typeface="Arial"/>
            </a:endParaRPr>
          </a:p>
          <a:p>
            <a:pPr marL="457200" lvl="0" indent="-342900" algn="just" rtl="0">
              <a:lnSpc>
                <a:spcPct val="115000"/>
              </a:lnSpc>
              <a:spcBef>
                <a:spcPts val="1000"/>
              </a:spcBef>
              <a:spcAft>
                <a:spcPts val="0"/>
              </a:spcAft>
              <a:buClr>
                <a:schemeClr val="lt2"/>
              </a:buClr>
              <a:buSzPts val="1800"/>
              <a:buFont typeface="Arial"/>
              <a:buChar char="●"/>
            </a:pPr>
            <a:r>
              <a:rPr lang="en-US" sz="2400">
                <a:latin typeface="Montserrat"/>
                <a:ea typeface="Arial"/>
                <a:cs typeface="Arial"/>
                <a:sym typeface="Arial"/>
              </a:rPr>
              <a:t>Developmentally appropriate</a:t>
            </a:r>
            <a:endParaRPr sz="2400">
              <a:latin typeface="Montserrat"/>
              <a:ea typeface="Arial"/>
              <a:cs typeface="Arial"/>
            </a:endParaRPr>
          </a:p>
          <a:p>
            <a:pPr marL="457200" lvl="0" indent="-342900" algn="just" rtl="0">
              <a:lnSpc>
                <a:spcPct val="115000"/>
              </a:lnSpc>
              <a:spcBef>
                <a:spcPts val="0"/>
              </a:spcBef>
              <a:spcAft>
                <a:spcPts val="0"/>
              </a:spcAft>
              <a:buClr>
                <a:schemeClr val="lt2"/>
              </a:buClr>
              <a:buSzPts val="1800"/>
              <a:buFont typeface="Arial"/>
              <a:buChar char="●"/>
            </a:pPr>
            <a:r>
              <a:rPr lang="en-US" sz="2400">
                <a:latin typeface="Montserrat"/>
                <a:ea typeface="Arial"/>
                <a:cs typeface="Arial"/>
                <a:sym typeface="Arial"/>
              </a:rPr>
              <a:t>Try to be consistent but with some flexibility adjusted to children's needs and skills</a:t>
            </a:r>
            <a:endParaRPr sz="2400">
              <a:latin typeface="Montserrat"/>
              <a:ea typeface="Arial"/>
              <a:cs typeface="Arial"/>
            </a:endParaRPr>
          </a:p>
          <a:p>
            <a:pPr marL="457200" lvl="0" indent="-342900" algn="l" rtl="0">
              <a:lnSpc>
                <a:spcPct val="115000"/>
              </a:lnSpc>
              <a:spcBef>
                <a:spcPts val="0"/>
              </a:spcBef>
              <a:spcAft>
                <a:spcPts val="0"/>
              </a:spcAft>
              <a:buClr>
                <a:schemeClr val="lt2"/>
              </a:buClr>
              <a:buSzPts val="1800"/>
              <a:buFont typeface="Arial"/>
              <a:buChar char="●"/>
            </a:pPr>
            <a:r>
              <a:rPr lang="en-US" sz="2400">
                <a:latin typeface="Montserrat"/>
                <a:ea typeface="Arial"/>
                <a:cs typeface="Arial"/>
                <a:sym typeface="Arial"/>
              </a:rPr>
              <a:t>Family-friendly materials and activities that promote developmental parenting but can also benefit parent and children in daily activities when on their own</a:t>
            </a:r>
            <a:endParaRPr sz="2400">
              <a:latin typeface="Montserrat"/>
            </a:endParaRPr>
          </a:p>
        </p:txBody>
      </p:sp>
      <p:pic>
        <p:nvPicPr>
          <p:cNvPr id="381" name="Google Shape;381;g1119b150877_0_782"/>
          <p:cNvPicPr preferRelativeResize="0"/>
          <p:nvPr/>
        </p:nvPicPr>
        <p:blipFill rotWithShape="1">
          <a:blip r:embed="rId3">
            <a:alphaModFix/>
          </a:blip>
          <a:srcRect/>
          <a:stretch/>
        </p:blipFill>
        <p:spPr>
          <a:xfrm>
            <a:off x="6744925" y="1397088"/>
            <a:ext cx="5447075" cy="5447075"/>
          </a:xfrm>
          <a:prstGeom prst="rect">
            <a:avLst/>
          </a:prstGeom>
          <a:noFill/>
          <a:ln>
            <a:noFill/>
          </a:ln>
        </p:spPr>
      </p:pic>
      <p:sp>
        <p:nvSpPr>
          <p:cNvPr id="382" name="Google Shape;382;g1119b150877_0_782"/>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r>
              <a:rPr lang="en-US" sz="900">
                <a:solidFill>
                  <a:srgbClr val="8893A7"/>
                </a:solidFill>
                <a:latin typeface="Arial"/>
                <a:ea typeface="Arial"/>
                <a:cs typeface="Arial"/>
                <a:sym typeface="Arial"/>
              </a:rPr>
              <a:t>ParentChild+     </a:t>
            </a:r>
            <a:fld id="{00000000-1234-1234-1234-123412341234}" type="slidenum">
              <a:rPr lang="en-US" sz="900">
                <a:solidFill>
                  <a:srgbClr val="8893A7"/>
                </a:solidFill>
                <a:latin typeface="Arial"/>
                <a:ea typeface="Arial"/>
                <a:cs typeface="Arial"/>
                <a:sym typeface="Arial"/>
              </a:rPr>
              <a:t>37</a:t>
            </a:fld>
            <a:endParaRPr sz="900">
              <a:solidFill>
                <a:srgbClr val="8893A7"/>
              </a:solidFill>
              <a:latin typeface="Arial"/>
              <a:ea typeface="Arial"/>
              <a:cs typeface="Arial"/>
              <a:sym typeface="Arial"/>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C595B2-5443-3AD5-DC3C-8B16DB7EE93B}"/>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53A89C9-62C8-BCD7-C406-3DAAE51E5D06}"/>
              </a:ext>
            </a:extLst>
          </p:cNvPr>
          <p:cNvSpPr>
            <a:spLocks noGrp="1"/>
          </p:cNvSpPr>
          <p:nvPr>
            <p:ph type="sldNum" idx="12"/>
          </p:nvPr>
        </p:nvSpPr>
        <p:spPr>
          <a:xfrm>
            <a:off x="8610600" y="6356351"/>
            <a:ext cx="2743200" cy="365125"/>
          </a:xfrm>
        </p:spPr>
        <p:txBody>
          <a:bodyPr/>
          <a:lstStyle/>
          <a:p>
            <a:pPr marL="0" lvl="0" indent="0" algn="r" rtl="0">
              <a:spcBef>
                <a:spcPts val="0"/>
              </a:spcBef>
              <a:spcAft>
                <a:spcPts val="0"/>
              </a:spcAft>
              <a:buNone/>
            </a:pPr>
            <a:r>
              <a:rPr lang="en-US" sz="1100" b="0">
                <a:solidFill>
                  <a:srgbClr val="262626"/>
                </a:solidFill>
                <a:latin typeface="Montserrat" pitchFamily="2" charset="0"/>
              </a:rPr>
              <a:t>ParentChild+     </a:t>
            </a:r>
            <a:fld id="{00000000-1234-1234-1234-123412341234}" type="slidenum">
              <a:rPr lang="en-US" sz="1100" b="0" smtClean="0">
                <a:solidFill>
                  <a:srgbClr val="262626"/>
                </a:solidFill>
                <a:latin typeface="Montserrat" pitchFamily="2" charset="0"/>
              </a:rPr>
              <a:pPr marL="0" lvl="0" indent="0" algn="r" rtl="0">
                <a:spcBef>
                  <a:spcPts val="0"/>
                </a:spcBef>
                <a:spcAft>
                  <a:spcPts val="0"/>
                </a:spcAft>
                <a:buNone/>
              </a:pPr>
              <a:t>38</a:t>
            </a:fld>
            <a:endParaRPr sz="1100" b="0">
              <a:solidFill>
                <a:srgbClr val="262626"/>
              </a:solidFill>
              <a:latin typeface="Montserrat" pitchFamily="2" charset="0"/>
            </a:endParaRPr>
          </a:p>
        </p:txBody>
      </p:sp>
      <p:sp>
        <p:nvSpPr>
          <p:cNvPr id="5" name="Title 1">
            <a:extLst>
              <a:ext uri="{FF2B5EF4-FFF2-40B4-BE49-F238E27FC236}">
                <a16:creationId xmlns:a16="http://schemas.microsoft.com/office/drawing/2014/main" id="{C93D842A-32B1-7061-CBA7-5EA691E80226}"/>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b="1">
                <a:solidFill>
                  <a:srgbClr val="262626"/>
                </a:solidFill>
                <a:latin typeface="Montserrat"/>
                <a:cs typeface="Calibri Light"/>
              </a:rPr>
              <a:t>Turn-key training</a:t>
            </a:r>
            <a:endParaRPr lang="en-GB" b="1">
              <a:solidFill>
                <a:srgbClr val="262626"/>
              </a:solidFill>
              <a:latin typeface="Montserrat"/>
            </a:endParaRPr>
          </a:p>
        </p:txBody>
      </p:sp>
      <p:sp>
        <p:nvSpPr>
          <p:cNvPr id="8" name="TextBox 7">
            <a:extLst>
              <a:ext uri="{FF2B5EF4-FFF2-40B4-BE49-F238E27FC236}">
                <a16:creationId xmlns:a16="http://schemas.microsoft.com/office/drawing/2014/main" id="{E27844E0-AA75-8D6C-9293-E6F255A80C0D}"/>
              </a:ext>
            </a:extLst>
          </p:cNvPr>
          <p:cNvSpPr txBox="1"/>
          <p:nvPr/>
        </p:nvSpPr>
        <p:spPr>
          <a:xfrm>
            <a:off x="837288" y="1514745"/>
            <a:ext cx="9759232" cy="473975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lnSpc>
                <a:spcPct val="150000"/>
              </a:lnSpc>
              <a:buClr>
                <a:schemeClr val="accent2">
                  <a:lumMod val="75000"/>
                </a:schemeClr>
              </a:buClr>
              <a:buFont typeface="Arial" panose="020B0604020202020204" pitchFamily="34" charset="0"/>
              <a:buChar char="•"/>
            </a:pPr>
            <a:r>
              <a:rPr lang="en-US" sz="2400">
                <a:solidFill>
                  <a:srgbClr val="262626"/>
                </a:solidFill>
                <a:latin typeface="Montserrat"/>
                <a:cs typeface="Calibri" panose="020F0502020204030204"/>
              </a:rPr>
              <a:t>How to incorporate the concept of Developmental Parenting into your training and practice</a:t>
            </a:r>
          </a:p>
          <a:p>
            <a:pPr marL="342900" indent="-342900">
              <a:lnSpc>
                <a:spcPct val="150000"/>
              </a:lnSpc>
              <a:buClr>
                <a:srgbClr val="A98800"/>
              </a:buClr>
              <a:buFont typeface="Arial" panose="020B0604020202020204" pitchFamily="34" charset="0"/>
              <a:buChar char="•"/>
            </a:pPr>
            <a:r>
              <a:rPr lang="en-US" sz="2400">
                <a:solidFill>
                  <a:srgbClr val="262626"/>
                </a:solidFill>
                <a:latin typeface="Montserrat"/>
                <a:cs typeface="Calibri" panose="020F0502020204030204"/>
              </a:rPr>
              <a:t>How to incorporate child development knowledge into training and practice</a:t>
            </a:r>
          </a:p>
          <a:p>
            <a:pPr marL="342900" indent="-342900">
              <a:lnSpc>
                <a:spcPct val="150000"/>
              </a:lnSpc>
              <a:buClr>
                <a:srgbClr val="A98800"/>
              </a:buClr>
              <a:buFont typeface="Arial" panose="020B0604020202020204" pitchFamily="34" charset="0"/>
              <a:buChar char="•"/>
            </a:pPr>
            <a:r>
              <a:rPr lang="en-US" sz="2400">
                <a:solidFill>
                  <a:srgbClr val="262626"/>
                </a:solidFill>
                <a:latin typeface="Montserrat"/>
                <a:ea typeface="Calibri" panose="020F0502020204030204"/>
                <a:cs typeface="Calibri" panose="020F0502020204030204"/>
              </a:rPr>
              <a:t>How to support child development through developmental parenting: observation, facilitating the parent-child relationship/coaching, and connect families with resources</a:t>
            </a:r>
          </a:p>
          <a:p>
            <a:pPr>
              <a:lnSpc>
                <a:spcPct val="150000"/>
              </a:lnSpc>
              <a:buClr>
                <a:schemeClr val="accent2">
                  <a:lumMod val="75000"/>
                </a:schemeClr>
              </a:buClr>
            </a:pPr>
            <a:endParaRPr lang="en-US" sz="2400">
              <a:solidFill>
                <a:srgbClr val="262626"/>
              </a:solidFill>
              <a:latin typeface="Montserrat" pitchFamily="2" charset="0"/>
              <a:ea typeface="Calibri" panose="020F0502020204030204"/>
              <a:cs typeface="Calibri" panose="020F0502020204030204"/>
            </a:endParaRPr>
          </a:p>
          <a:p>
            <a:pPr marL="285750" indent="-285750">
              <a:buClr>
                <a:schemeClr val="accent2">
                  <a:lumMod val="75000"/>
                </a:schemeClr>
              </a:buClr>
              <a:buFont typeface="Arial" panose="020B0604020202020204" pitchFamily="34" charset="0"/>
              <a:buChar char="•"/>
            </a:pPr>
            <a:endParaRPr lang="en-GB">
              <a:solidFill>
                <a:srgbClr val="262626"/>
              </a:solidFill>
              <a:latin typeface="Montserrat" pitchFamily="2" charset="0"/>
              <a:ea typeface="Calibri" panose="020F0502020204030204"/>
              <a:cs typeface="Calibri" panose="020F0502020204030204"/>
            </a:endParaRPr>
          </a:p>
        </p:txBody>
      </p:sp>
    </p:spTree>
    <p:extLst>
      <p:ext uri="{BB962C8B-B14F-4D97-AF65-F5344CB8AC3E}">
        <p14:creationId xmlns:p14="http://schemas.microsoft.com/office/powerpoint/2010/main" val="219481476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D678A4-2D01-F95A-E1F1-9C1DC51D581C}"/>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ADBFC56-F2C8-AC8F-9030-A1717841D076}"/>
              </a:ext>
            </a:extLst>
          </p:cNvPr>
          <p:cNvSpPr>
            <a:spLocks noGrp="1"/>
          </p:cNvSpPr>
          <p:nvPr>
            <p:ph type="sldNum" idx="12"/>
          </p:nvPr>
        </p:nvSpPr>
        <p:spPr>
          <a:xfrm>
            <a:off x="8610600" y="6356351"/>
            <a:ext cx="2743200" cy="365125"/>
          </a:xfrm>
        </p:spPr>
        <p:txBody>
          <a:bodyPr/>
          <a:lstStyle/>
          <a:p>
            <a:pPr marL="0" lvl="0" indent="0" algn="r" rtl="0">
              <a:spcBef>
                <a:spcPts val="0"/>
              </a:spcBef>
              <a:spcAft>
                <a:spcPts val="0"/>
              </a:spcAft>
              <a:buNone/>
            </a:pPr>
            <a:r>
              <a:rPr lang="en-US" sz="1100" b="0">
                <a:solidFill>
                  <a:srgbClr val="262626"/>
                </a:solidFill>
                <a:latin typeface="Montserrat" pitchFamily="2" charset="0"/>
              </a:rPr>
              <a:t>ParentChild+     </a:t>
            </a:r>
            <a:fld id="{00000000-1234-1234-1234-123412341234}" type="slidenum">
              <a:rPr lang="en-US" sz="1100" b="0" smtClean="0">
                <a:solidFill>
                  <a:srgbClr val="262626"/>
                </a:solidFill>
                <a:latin typeface="Montserrat" pitchFamily="2" charset="0"/>
              </a:rPr>
              <a:pPr marL="0" lvl="0" indent="0" algn="r" rtl="0">
                <a:spcBef>
                  <a:spcPts val="0"/>
                </a:spcBef>
                <a:spcAft>
                  <a:spcPts val="0"/>
                </a:spcAft>
                <a:buNone/>
              </a:pPr>
              <a:t>39</a:t>
            </a:fld>
            <a:endParaRPr sz="1100" b="0">
              <a:solidFill>
                <a:srgbClr val="262626"/>
              </a:solidFill>
              <a:latin typeface="Montserrat" pitchFamily="2" charset="0"/>
            </a:endParaRPr>
          </a:p>
        </p:txBody>
      </p:sp>
      <p:sp>
        <p:nvSpPr>
          <p:cNvPr id="5" name="Title 1">
            <a:extLst>
              <a:ext uri="{FF2B5EF4-FFF2-40B4-BE49-F238E27FC236}">
                <a16:creationId xmlns:a16="http://schemas.microsoft.com/office/drawing/2014/main" id="{8804EE13-2A14-7B39-99E8-BE6751FFE9F6}"/>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b="1">
                <a:solidFill>
                  <a:srgbClr val="262626"/>
                </a:solidFill>
                <a:latin typeface="Montserrat" pitchFamily="2" charset="0"/>
                <a:cs typeface="Calibri Light"/>
              </a:rPr>
              <a:t>Assessment training</a:t>
            </a:r>
            <a:endParaRPr lang="en-GB" b="1">
              <a:solidFill>
                <a:srgbClr val="262626"/>
              </a:solidFill>
              <a:latin typeface="Montserrat" pitchFamily="2" charset="0"/>
            </a:endParaRPr>
          </a:p>
        </p:txBody>
      </p:sp>
      <p:sp>
        <p:nvSpPr>
          <p:cNvPr id="8" name="TextBox 7">
            <a:extLst>
              <a:ext uri="{FF2B5EF4-FFF2-40B4-BE49-F238E27FC236}">
                <a16:creationId xmlns:a16="http://schemas.microsoft.com/office/drawing/2014/main" id="{7DFD4223-0A11-3326-79CC-62C37B26867C}"/>
              </a:ext>
            </a:extLst>
          </p:cNvPr>
          <p:cNvSpPr txBox="1"/>
          <p:nvPr/>
        </p:nvSpPr>
        <p:spPr>
          <a:xfrm>
            <a:off x="837288" y="1615827"/>
            <a:ext cx="9759232" cy="224587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lnSpc>
                <a:spcPct val="150000"/>
              </a:lnSpc>
              <a:buClr>
                <a:schemeClr val="accent2">
                  <a:lumMod val="75000"/>
                </a:schemeClr>
              </a:buClr>
              <a:buFont typeface="Arial" panose="020B0604020202020204" pitchFamily="34" charset="0"/>
              <a:buChar char="•"/>
            </a:pPr>
            <a:r>
              <a:rPr lang="en-US" sz="2400" b="1">
                <a:solidFill>
                  <a:srgbClr val="262626"/>
                </a:solidFill>
                <a:latin typeface="Montserrat"/>
                <a:cs typeface="Calibri" panose="020F0502020204030204"/>
              </a:rPr>
              <a:t>PIEL training </a:t>
            </a:r>
            <a:r>
              <a:rPr lang="en-US" sz="2400">
                <a:solidFill>
                  <a:srgbClr val="262626"/>
                </a:solidFill>
                <a:latin typeface="Montserrat"/>
                <a:cs typeface="Calibri" panose="020F0502020204030204"/>
              </a:rPr>
              <a:t>Oct 29th, 2025</a:t>
            </a:r>
          </a:p>
          <a:p>
            <a:pPr marL="342900" indent="-342900">
              <a:lnSpc>
                <a:spcPct val="150000"/>
              </a:lnSpc>
              <a:buClr>
                <a:schemeClr val="accent2">
                  <a:lumMod val="75000"/>
                </a:schemeClr>
              </a:buClr>
              <a:buFont typeface="Arial" panose="020B0604020202020204" pitchFamily="34" charset="0"/>
              <a:buChar char="•"/>
            </a:pPr>
            <a:r>
              <a:rPr lang="en-US" sz="2400" b="1">
                <a:solidFill>
                  <a:srgbClr val="262626"/>
                </a:solidFill>
                <a:latin typeface="Montserrat"/>
                <a:cs typeface="Calibri" panose="020F0502020204030204"/>
              </a:rPr>
              <a:t>ASQ training </a:t>
            </a:r>
            <a:r>
              <a:rPr lang="en-US" sz="2400">
                <a:solidFill>
                  <a:srgbClr val="262626"/>
                </a:solidFill>
                <a:latin typeface="Montserrat"/>
                <a:cs typeface="Calibri" panose="020F0502020204030204"/>
              </a:rPr>
              <a:t>(ASQ-3 &amp; ASQ-SE2) Nov 5th &amp; 7th, 2025</a:t>
            </a:r>
          </a:p>
          <a:p>
            <a:pPr marL="342900" indent="-342900">
              <a:lnSpc>
                <a:spcPct val="150000"/>
              </a:lnSpc>
              <a:buClr>
                <a:schemeClr val="accent2">
                  <a:lumMod val="75000"/>
                </a:schemeClr>
              </a:buClr>
              <a:buFont typeface="Arial" panose="020B0604020202020204" pitchFamily="34" charset="0"/>
              <a:buChar char="•"/>
            </a:pPr>
            <a:r>
              <a:rPr lang="en-US" sz="2400" b="1">
                <a:solidFill>
                  <a:srgbClr val="262626"/>
                </a:solidFill>
                <a:latin typeface="Montserrat"/>
                <a:cs typeface="Calibri" panose="020F0502020204030204"/>
              </a:rPr>
              <a:t>CCIS</a:t>
            </a:r>
            <a:r>
              <a:rPr lang="en-US" sz="2400">
                <a:solidFill>
                  <a:srgbClr val="262626"/>
                </a:solidFill>
                <a:latin typeface="Montserrat"/>
                <a:cs typeface="Calibri" panose="020F0502020204030204"/>
              </a:rPr>
              <a:t> Nov 6th, 2025</a:t>
            </a:r>
            <a:endParaRPr lang="en-US" sz="2400">
              <a:solidFill>
                <a:srgbClr val="262626"/>
              </a:solidFill>
              <a:latin typeface="Montserrat" pitchFamily="2" charset="0"/>
              <a:cs typeface="Calibri" panose="020F0502020204030204"/>
            </a:endParaRPr>
          </a:p>
          <a:p>
            <a:pPr marL="342900" indent="-342900">
              <a:lnSpc>
                <a:spcPct val="150000"/>
              </a:lnSpc>
              <a:buClr>
                <a:schemeClr val="accent2">
                  <a:lumMod val="75000"/>
                </a:schemeClr>
              </a:buClr>
              <a:buFont typeface="Arial" panose="020B0604020202020204" pitchFamily="34" charset="0"/>
              <a:buChar char="•"/>
            </a:pPr>
            <a:r>
              <a:rPr lang="en-US" sz="2400" b="1">
                <a:solidFill>
                  <a:srgbClr val="262626"/>
                </a:solidFill>
                <a:latin typeface="Montserrat"/>
                <a:cs typeface="Calibri" panose="020F0502020204030204"/>
              </a:rPr>
              <a:t>FCCERS-R</a:t>
            </a:r>
            <a:r>
              <a:rPr lang="en-US" sz="2400">
                <a:solidFill>
                  <a:srgbClr val="262626"/>
                </a:solidFill>
                <a:latin typeface="Montserrat"/>
                <a:cs typeface="Calibri" panose="020F0502020204030204"/>
              </a:rPr>
              <a:t> Nov 13th, 2025</a:t>
            </a:r>
            <a:endParaRPr lang="en-US" sz="2400">
              <a:solidFill>
                <a:srgbClr val="262626"/>
              </a:solidFill>
              <a:latin typeface="Montserrat" pitchFamily="2" charset="0"/>
              <a:cs typeface="Calibri" panose="020F0502020204030204"/>
            </a:endParaRPr>
          </a:p>
        </p:txBody>
      </p:sp>
    </p:spTree>
    <p:extLst>
      <p:ext uri="{BB962C8B-B14F-4D97-AF65-F5344CB8AC3E}">
        <p14:creationId xmlns:p14="http://schemas.microsoft.com/office/powerpoint/2010/main" val="289848241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261"/>
        <p:cNvGrpSpPr/>
        <p:nvPr/>
      </p:nvGrpSpPr>
      <p:grpSpPr>
        <a:xfrm>
          <a:off x="0" y="0"/>
          <a:ext cx="0" cy="0"/>
          <a:chOff x="0" y="0"/>
          <a:chExt cx="0" cy="0"/>
        </a:xfrm>
      </p:grpSpPr>
      <p:pic>
        <p:nvPicPr>
          <p:cNvPr id="262" name="Google Shape;262;g96322f53f8_0_75"/>
          <p:cNvPicPr preferRelativeResize="0"/>
          <p:nvPr/>
        </p:nvPicPr>
        <p:blipFill rotWithShape="1">
          <a:blip r:embed="rId3">
            <a:alphaModFix/>
          </a:blip>
          <a:srcRect/>
          <a:stretch/>
        </p:blipFill>
        <p:spPr>
          <a:xfrm>
            <a:off x="0" y="1"/>
            <a:ext cx="12181173" cy="6857999"/>
          </a:xfrm>
          <a:prstGeom prst="rect">
            <a:avLst/>
          </a:prstGeom>
          <a:noFill/>
          <a:ln>
            <a:noFill/>
          </a:ln>
        </p:spPr>
      </p:pic>
      <p:sp>
        <p:nvSpPr>
          <p:cNvPr id="263" name="Google Shape;263;g96322f53f8_0_75"/>
          <p:cNvSpPr txBox="1"/>
          <p:nvPr/>
        </p:nvSpPr>
        <p:spPr>
          <a:xfrm>
            <a:off x="469900" y="2808695"/>
            <a:ext cx="9004400" cy="861600"/>
          </a:xfrm>
          <a:prstGeom prst="rect">
            <a:avLst/>
          </a:prstGeom>
          <a:noFill/>
          <a:ln>
            <a:noFill/>
          </a:ln>
        </p:spPr>
        <p:txBody>
          <a:bodyPr spcFirstLastPara="1" wrap="square" lIns="121900" tIns="60933" rIns="121900" bIns="60933"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3600"/>
              <a:buFont typeface="Arial"/>
              <a:buNone/>
            </a:pPr>
            <a:r>
              <a:rPr lang="en-US" sz="4400">
                <a:solidFill>
                  <a:srgbClr val="DF1C50"/>
                </a:solidFill>
                <a:latin typeface="Montserrat"/>
              </a:rPr>
              <a:t>Any questions?</a:t>
            </a:r>
            <a:endParaRPr sz="4400" b="0" i="0" u="none" strike="noStrike" cap="none">
              <a:solidFill>
                <a:schemeClr val="dk1"/>
              </a:solidFill>
              <a:latin typeface="Montserrat"/>
              <a:ea typeface="Arial"/>
              <a:cs typeface="Arial"/>
              <a:sym typeface="Arial"/>
            </a:endParaRPr>
          </a:p>
        </p:txBody>
      </p:sp>
      <p:sp>
        <p:nvSpPr>
          <p:cNvPr id="264" name="Google Shape;264;g96322f53f8_0_75"/>
          <p:cNvSpPr txBox="1"/>
          <p:nvPr/>
        </p:nvSpPr>
        <p:spPr>
          <a:xfrm>
            <a:off x="469900" y="5973525"/>
            <a:ext cx="9004400" cy="410400"/>
          </a:xfrm>
          <a:prstGeom prst="rect">
            <a:avLst/>
          </a:prstGeom>
          <a:noFill/>
          <a:ln>
            <a:noFill/>
          </a:ln>
        </p:spPr>
        <p:txBody>
          <a:bodyPr spcFirstLastPara="1" wrap="square" lIns="121900" tIns="60933" rIns="121900" bIns="60933"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2875153437"/>
      </p:ext>
    </p:extLst>
  </p:cSld>
  <p:clrMapOvr>
    <a:masterClrMapping/>
  </p:clrMapOvr>
</p:sld>
</file>

<file path=ppt/theme/theme1.xml><?xml version="1.0" encoding="utf-8"?>
<a:theme xmlns:a="http://schemas.openxmlformats.org/drawingml/2006/main" name="Office Theme">
  <a:themeElements>
    <a:clrScheme name="ParentChild+">
      <a:dk1>
        <a:srgbClr val="000000"/>
      </a:dk1>
      <a:lt1>
        <a:srgbClr val="FFFFFF"/>
      </a:lt1>
      <a:dk2>
        <a:srgbClr val="003865"/>
      </a:dk2>
      <a:lt2>
        <a:srgbClr val="00AB8E"/>
      </a:lt2>
      <a:accent1>
        <a:srgbClr val="E0004D"/>
      </a:accent1>
      <a:accent2>
        <a:srgbClr val="E1B500"/>
      </a:accent2>
      <a:accent3>
        <a:srgbClr val="707372"/>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479468a1-1719-47a5-8fc1-dd2f516ff861">
      <UserInfo>
        <DisplayName>Jessica Faith</DisplayName>
        <AccountId>7</AccountId>
        <AccountType/>
      </UserInfo>
    </SharedWithUsers>
    <lcf76f155ced4ddcb4097134ff3c332f xmlns="981a7878-17f0-4178-b901-21ce503fc889">
      <Terms xmlns="http://schemas.microsoft.com/office/infopath/2007/PartnerControls"/>
    </lcf76f155ced4ddcb4097134ff3c332f>
    <TaxCatchAll xmlns="479468a1-1719-47a5-8fc1-dd2f516ff861" xsi:nil="true"/>
    <MediaLengthInSeconds xmlns="981a7878-17f0-4178-b901-21ce503fc889"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0290B01519DA843987B690BBBD04399" ma:contentTypeVersion="15" ma:contentTypeDescription="Create a new document." ma:contentTypeScope="" ma:versionID="229eb3a52e623229eae67dd37b28bd46">
  <xsd:schema xmlns:xsd="http://www.w3.org/2001/XMLSchema" xmlns:xs="http://www.w3.org/2001/XMLSchema" xmlns:p="http://schemas.microsoft.com/office/2006/metadata/properties" xmlns:ns2="479468a1-1719-47a5-8fc1-dd2f516ff861" xmlns:ns3="981a7878-17f0-4178-b901-21ce503fc889" targetNamespace="http://schemas.microsoft.com/office/2006/metadata/properties" ma:root="true" ma:fieldsID="257d20069ddf155f20eea70dec4b5024" ns2:_="" ns3:_="">
    <xsd:import namespace="479468a1-1719-47a5-8fc1-dd2f516ff861"/>
    <xsd:import namespace="981a7878-17f0-4178-b901-21ce503fc889"/>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LengthInSeconds" minOccurs="0"/>
                <xsd:element ref="ns3:lcf76f155ced4ddcb4097134ff3c332f" minOccurs="0"/>
                <xsd:element ref="ns2:TaxCatchAll" minOccurs="0"/>
                <xsd:element ref="ns3:MediaServiceOCR" minOccurs="0"/>
                <xsd:element ref="ns3:MediaServiceGenerationTime" minOccurs="0"/>
                <xsd:element ref="ns3:MediaServiceEventHashCode" minOccurs="0"/>
                <xsd:element ref="ns3:MediaServiceObjectDetectorVersions" minOccurs="0"/>
                <xsd:element ref="ns3:MediaServiceLocation"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79468a1-1719-47a5-8fc1-dd2f516ff861"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b3bf1ecc-3de7-489a-b66e-c93e9517701d}" ma:internalName="TaxCatchAll" ma:showField="CatchAllData" ma:web="479468a1-1719-47a5-8fc1-dd2f516ff861">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981a7878-17f0-4178-b901-21ce503fc889"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Length (seconds)" ma:internalName="MediaLengthInSeconds" ma:readOnly="true">
      <xsd:simpleType>
        <xsd:restriction base="dms:Unknow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9a2d5906-ebfb-4202-afee-66182c869d70"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93DBCF3-23B8-4437-9591-0BEB4F244B61}">
  <ds:schemaRefs>
    <ds:schemaRef ds:uri="479468a1-1719-47a5-8fc1-dd2f516ff861"/>
    <ds:schemaRef ds:uri="63c50d54-4fe9-474e-afab-4fd529e3ceb5"/>
    <ds:schemaRef ds:uri="7855c913-2bfc-4638-b43a-dc709675c85a"/>
    <ds:schemaRef ds:uri="981a7878-17f0-4178-b901-21ce503fc88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BF7415E0-3D12-4540-96B2-332E457B141F}">
  <ds:schemaRefs>
    <ds:schemaRef ds:uri="http://schemas.microsoft.com/sharepoint/v3/contenttype/forms"/>
  </ds:schemaRefs>
</ds:datastoreItem>
</file>

<file path=customXml/itemProps3.xml><?xml version="1.0" encoding="utf-8"?>
<ds:datastoreItem xmlns:ds="http://schemas.openxmlformats.org/officeDocument/2006/customXml" ds:itemID="{DE739247-59CE-4ADF-AE74-F425069D2527}">
  <ds:schemaRefs>
    <ds:schemaRef ds:uri="479468a1-1719-47a5-8fc1-dd2f516ff861"/>
    <ds:schemaRef ds:uri="981a7878-17f0-4178-b901-21ce503fc88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40</Slides>
  <Notes>17</Notes>
  <HiddenSlides>0</HiddenSlides>
  <ScaleCrop>false</ScaleCrop>
  <HeadingPairs>
    <vt:vector size="4" baseType="variant">
      <vt:variant>
        <vt:lpstr>Theme</vt:lpstr>
      </vt:variant>
      <vt:variant>
        <vt:i4>1</vt:i4>
      </vt:variant>
      <vt:variant>
        <vt:lpstr>Slide Titles</vt:lpstr>
      </vt:variant>
      <vt:variant>
        <vt:i4>40</vt:i4>
      </vt:variant>
    </vt:vector>
  </HeadingPairs>
  <TitlesOfParts>
    <vt:vector size="41" baseType="lpstr">
      <vt:lpstr>Office Theme</vt:lpstr>
      <vt:lpstr>PowerPoint Presentation</vt:lpstr>
      <vt:lpstr>About the trainers</vt:lpstr>
      <vt:lpstr>About the trainers</vt:lpstr>
      <vt:lpstr>Aims</vt:lpstr>
      <vt:lpstr>PowerPoint Presentation</vt:lpstr>
      <vt:lpstr>What is Developmental Parenting (DP)?</vt:lpstr>
      <vt:lpstr>Breakout Room Activities</vt:lpstr>
      <vt:lpstr>Summary Notes</vt:lpstr>
      <vt:lpstr>The Four Dimensions of DP</vt:lpstr>
      <vt:lpstr>Domain definition</vt:lpstr>
      <vt:lpstr>Proven Evidence</vt:lpstr>
      <vt:lpstr>10-minute break</vt:lpstr>
      <vt:lpstr>PowerPoint Presentation</vt:lpstr>
      <vt:lpstr>Key Areas of Child Development</vt:lpstr>
      <vt:lpstr>Key Areas of Child Development</vt:lpstr>
      <vt:lpstr>Video Observation of 18-24m</vt:lpstr>
      <vt:lpstr>Observation of child development</vt:lpstr>
      <vt:lpstr>Notes</vt:lpstr>
      <vt:lpstr>A typical 24m old</vt:lpstr>
      <vt:lpstr>Some resources</vt:lpstr>
      <vt:lpstr>10-minute break</vt:lpstr>
      <vt:lpstr>PowerPoint Presentation</vt:lpstr>
      <vt:lpstr>The Connection between Family Well-being, DP and Child Well-being</vt:lpstr>
      <vt:lpstr>Your role in supporting child development</vt:lpstr>
      <vt:lpstr>Observation</vt:lpstr>
      <vt:lpstr>Observation vs. Interpretation</vt:lpstr>
      <vt:lpstr>What do you observe?</vt:lpstr>
      <vt:lpstr>PowerPoint Presentation</vt:lpstr>
      <vt:lpstr>Objective vs Subjective Observation</vt:lpstr>
      <vt:lpstr>Incorporating DP into Practice</vt:lpstr>
      <vt:lpstr>Incorporating DP into Practice</vt:lpstr>
      <vt:lpstr>Observe and give feedback on DP</vt:lpstr>
      <vt:lpstr>Incorporating DP into Practice </vt:lpstr>
      <vt:lpstr>Notes</vt:lpstr>
      <vt:lpstr>ABCs of Good Practice</vt:lpstr>
      <vt:lpstr>ABCs of Good Practice</vt:lpstr>
      <vt:lpstr>ABCs of Good Practice</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Sarah Aparicio</dc:creator>
  <cp:revision>2</cp:revision>
  <dcterms:created xsi:type="dcterms:W3CDTF">2020-09-15T13:42:29Z</dcterms:created>
  <dcterms:modified xsi:type="dcterms:W3CDTF">2025-10-08T21:09:42Z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0x010100B0290B01519DA843987B690BBBD04399</vt:lpwstr>
  </property>
  <property fmtid="{D5CDD505-2E9C-101B-9397-08002B2CF9AE}" pid="3" name="MediaServiceImageTags">
    <vt:lpwstr/>
  </property>
  <property fmtid="{D5CDD505-2E9C-101B-9397-08002B2CF9AE}" pid="4" name="Order">
    <vt:r8>37300</vt:r8>
  </property>
  <property fmtid="{D5CDD505-2E9C-101B-9397-08002B2CF9AE}" pid="5" name="xd_Signature">
    <vt:bool>false</vt:bool>
  </property>
  <property fmtid="{D5CDD505-2E9C-101B-9397-08002B2CF9AE}" pid="6" name="xd_ProgID">
    <vt:lpwstr/>
  </property>
  <property fmtid="{D5CDD505-2E9C-101B-9397-08002B2CF9AE}" pid="7" name="_SourceUrl">
    <vt:lpwstr/>
  </property>
  <property fmtid="{D5CDD505-2E9C-101B-9397-08002B2CF9AE}" pid="8" name="_SharedFileIndex">
    <vt:lpwstr/>
  </property>
  <property fmtid="{D5CDD505-2E9C-101B-9397-08002B2CF9AE}" pid="9" name="ComplianceAssetId">
    <vt:lpwstr/>
  </property>
  <property fmtid="{D5CDD505-2E9C-101B-9397-08002B2CF9AE}" pid="10" name="TemplateUrl">
    <vt:lpwstr/>
  </property>
  <property fmtid="{D5CDD505-2E9C-101B-9397-08002B2CF9AE}" pid="11" name="_ExtendedDescription">
    <vt:lpwstr/>
  </property>
  <property fmtid="{D5CDD505-2E9C-101B-9397-08002B2CF9AE}" pid="12" name="TriggerFlowInfo">
    <vt:lpwstr/>
  </property>
</Properties>
</file>