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72" r:id="rId5"/>
    <p:sldMasterId id="2147483648" r:id="rId6"/>
  </p:sldMasterIdLst>
  <p:sldIdLst>
    <p:sldId id="279" r:id="rId7"/>
    <p:sldId id="266" r:id="rId8"/>
    <p:sldId id="257" r:id="rId9"/>
    <p:sldId id="267" r:id="rId10"/>
    <p:sldId id="273" r:id="rId11"/>
    <p:sldId id="292" r:id="rId12"/>
    <p:sldId id="289" r:id="rId13"/>
    <p:sldId id="260" r:id="rId14"/>
    <p:sldId id="259" r:id="rId15"/>
    <p:sldId id="261" r:id="rId16"/>
    <p:sldId id="262" r:id="rId17"/>
    <p:sldId id="281" r:id="rId18"/>
    <p:sldId id="288" r:id="rId19"/>
    <p:sldId id="290" r:id="rId20"/>
    <p:sldId id="291" r:id="rId21"/>
    <p:sldId id="277" r:id="rId22"/>
    <p:sldId id="285" r:id="rId23"/>
    <p:sldId id="284" r:id="rId24"/>
    <p:sldId id="286" r:id="rId25"/>
    <p:sldId id="293" r:id="rId26"/>
    <p:sldId id="256" r:id="rId27"/>
    <p:sldId id="282" r:id="rId28"/>
    <p:sldId id="276" r:id="rId29"/>
    <p:sldId id="274" r:id="rId30"/>
    <p:sldId id="28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09A565-856C-73FB-338A-74CE3404FA2F}" name="Cesar Zuniga" initials="" userId="S::CZuniga@parentchildplus.org::210075f5-df3c-4493-87bf-80afb7d8edb1" providerId="AD"/>
  <p188:author id="{A9ED05A9-98F6-D94C-168D-ABE88E4D9E95}" name="Jessica Faith" initials="JF" userId="S::jfaith@parentchildplus.org::146c3699-bdd7-457c-9473-2e2ffc8e977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3826D"/>
    <a:srgbClr val="00AB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A16354-345E-93CE-74E6-654365A8E1FB}" v="446" dt="2025-10-07T18:35:42.368"/>
    <p1510:client id="{6F79324B-0B4A-DE0B-1BBE-B6D4E8AD313D}" v="466" dt="2025-10-06T19:45:13.845"/>
    <p1510:client id="{7C0F0179-2E29-A41D-F24B-08848EA07B8E}" v="169" dt="2025-10-07T17:29:02.741"/>
    <p1510:client id="{B86EACF3-893A-69B9-5772-08A1CC72BA22}" v="427" dt="2025-10-07T16:10:46.305"/>
    <p1510:client id="{DD7BFB0D-D54B-EE55-939A-C7E1BC40AC64}" v="23" dt="2025-10-07T15:19:31.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sar Zuniga" userId="S::czuniga@parentchildplus.org::210075f5-df3c-4493-87bf-80afb7d8edb1" providerId="AD" clId="Web-{DD7BFB0D-D54B-EE55-939A-C7E1BC40AC64}"/>
    <pc:docChg chg="addSld modSld">
      <pc:chgData name="Cesar Zuniga" userId="S::czuniga@parentchildplus.org::210075f5-df3c-4493-87bf-80afb7d8edb1" providerId="AD" clId="Web-{DD7BFB0D-D54B-EE55-939A-C7E1BC40AC64}" dt="2025-10-07T15:19:31.388" v="23" actId="20577"/>
      <pc:docMkLst>
        <pc:docMk/>
      </pc:docMkLst>
      <pc:sldChg chg="modSp new">
        <pc:chgData name="Cesar Zuniga" userId="S::czuniga@parentchildplus.org::210075f5-df3c-4493-87bf-80afb7d8edb1" providerId="AD" clId="Web-{DD7BFB0D-D54B-EE55-939A-C7E1BC40AC64}" dt="2025-10-07T15:19:31.388" v="23" actId="20577"/>
        <pc:sldMkLst>
          <pc:docMk/>
          <pc:sldMk cId="3031535489" sldId="292"/>
        </pc:sldMkLst>
        <pc:spChg chg="mod">
          <ac:chgData name="Cesar Zuniga" userId="S::czuniga@parentchildplus.org::210075f5-df3c-4493-87bf-80afb7d8edb1" providerId="AD" clId="Web-{DD7BFB0D-D54B-EE55-939A-C7E1BC40AC64}" dt="2025-10-07T15:19:31.388" v="23" actId="20577"/>
          <ac:spMkLst>
            <pc:docMk/>
            <pc:sldMk cId="3031535489" sldId="292"/>
            <ac:spMk id="2" creationId="{6CA5E8F1-A2F2-D8FA-E49D-C9012E432751}"/>
          </ac:spMkLst>
        </pc:spChg>
        <pc:spChg chg="mod">
          <ac:chgData name="Cesar Zuniga" userId="S::czuniga@parentchildplus.org::210075f5-df3c-4493-87bf-80afb7d8edb1" providerId="AD" clId="Web-{DD7BFB0D-D54B-EE55-939A-C7E1BC40AC64}" dt="2025-10-07T15:19:11.216" v="21" actId="20577"/>
          <ac:spMkLst>
            <pc:docMk/>
            <pc:sldMk cId="3031535489" sldId="292"/>
            <ac:spMk id="3" creationId="{F53449A9-AF2B-E2DD-8BE6-803E61661DD3}"/>
          </ac:spMkLst>
        </pc:spChg>
      </pc:sldChg>
    </pc:docChg>
  </pc:docChgLst>
  <pc:docChgLst>
    <pc:chgData name="Jessica Faith" userId="S::jfaith@parentchildplus.org::146c3699-bdd7-457c-9473-2e2ffc8e9773" providerId="AD" clId="Web-{B86EACF3-893A-69B9-5772-08A1CC72BA22}"/>
    <pc:docChg chg="addSld delSld modSld sldOrd">
      <pc:chgData name="Jessica Faith" userId="S::jfaith@parentchildplus.org::146c3699-bdd7-457c-9473-2e2ffc8e9773" providerId="AD" clId="Web-{B86EACF3-893A-69B9-5772-08A1CC72BA22}" dt="2025-10-07T16:10:46.305" v="405" actId="20577"/>
      <pc:docMkLst>
        <pc:docMk/>
      </pc:docMkLst>
      <pc:sldChg chg="modSp">
        <pc:chgData name="Jessica Faith" userId="S::jfaith@parentchildplus.org::146c3699-bdd7-457c-9473-2e2ffc8e9773" providerId="AD" clId="Web-{B86EACF3-893A-69B9-5772-08A1CC72BA22}" dt="2025-10-07T14:22:41.947" v="107" actId="14100"/>
        <pc:sldMkLst>
          <pc:docMk/>
          <pc:sldMk cId="482703024" sldId="257"/>
        </pc:sldMkLst>
        <pc:spChg chg="mod">
          <ac:chgData name="Jessica Faith" userId="S::jfaith@parentchildplus.org::146c3699-bdd7-457c-9473-2e2ffc8e9773" providerId="AD" clId="Web-{B86EACF3-893A-69B9-5772-08A1CC72BA22}" dt="2025-10-07T14:22:41.947" v="107" actId="14100"/>
          <ac:spMkLst>
            <pc:docMk/>
            <pc:sldMk cId="482703024" sldId="257"/>
            <ac:spMk id="2" creationId="{CB6E8F54-A04B-F53A-3A8A-387E3C47F034}"/>
          </ac:spMkLst>
        </pc:spChg>
        <pc:graphicFrameChg chg="modGraphic">
          <ac:chgData name="Jessica Faith" userId="S::jfaith@parentchildplus.org::146c3699-bdd7-457c-9473-2e2ffc8e9773" providerId="AD" clId="Web-{B86EACF3-893A-69B9-5772-08A1CC72BA22}" dt="2025-10-07T14:18:00.918" v="6" actId="20577"/>
          <ac:graphicFrameMkLst>
            <pc:docMk/>
            <pc:sldMk cId="482703024" sldId="257"/>
            <ac:graphicFrameMk id="5" creationId="{DCBCE09B-A5FD-544F-46AE-5594CA223B61}"/>
          </ac:graphicFrameMkLst>
        </pc:graphicFrameChg>
      </pc:sldChg>
      <pc:sldChg chg="modSp">
        <pc:chgData name="Jessica Faith" userId="S::jfaith@parentchildplus.org::146c3699-bdd7-457c-9473-2e2ffc8e9773" providerId="AD" clId="Web-{B86EACF3-893A-69B9-5772-08A1CC72BA22}" dt="2025-10-07T14:19:45.526" v="58" actId="20577"/>
        <pc:sldMkLst>
          <pc:docMk/>
          <pc:sldMk cId="3490402086" sldId="262"/>
        </pc:sldMkLst>
        <pc:spChg chg="mod">
          <ac:chgData name="Jessica Faith" userId="S::jfaith@parentchildplus.org::146c3699-bdd7-457c-9473-2e2ffc8e9773" providerId="AD" clId="Web-{B86EACF3-893A-69B9-5772-08A1CC72BA22}" dt="2025-10-07T14:19:45.526" v="58" actId="20577"/>
          <ac:spMkLst>
            <pc:docMk/>
            <pc:sldMk cId="3490402086" sldId="262"/>
            <ac:spMk id="2" creationId="{F0D0A72F-4CA3-4D04-5237-E35210F5596B}"/>
          </ac:spMkLst>
        </pc:spChg>
        <pc:spChg chg="mod">
          <ac:chgData name="Jessica Faith" userId="S::jfaith@parentchildplus.org::146c3699-bdd7-457c-9473-2e2ffc8e9773" providerId="AD" clId="Web-{B86EACF3-893A-69B9-5772-08A1CC72BA22}" dt="2025-10-07T14:19:06.901" v="34" actId="20577"/>
          <ac:spMkLst>
            <pc:docMk/>
            <pc:sldMk cId="3490402086" sldId="262"/>
            <ac:spMk id="3" creationId="{F0901DDF-B8EE-00A4-51F4-CA325314499B}"/>
          </ac:spMkLst>
        </pc:spChg>
      </pc:sldChg>
      <pc:sldChg chg="modSp">
        <pc:chgData name="Jessica Faith" userId="S::jfaith@parentchildplus.org::146c3699-bdd7-457c-9473-2e2ffc8e9773" providerId="AD" clId="Web-{B86EACF3-893A-69B9-5772-08A1CC72BA22}" dt="2025-10-07T14:17:30.980" v="1" actId="20577"/>
        <pc:sldMkLst>
          <pc:docMk/>
          <pc:sldMk cId="2186141627" sldId="266"/>
        </pc:sldMkLst>
        <pc:spChg chg="mod">
          <ac:chgData name="Jessica Faith" userId="S::jfaith@parentchildplus.org::146c3699-bdd7-457c-9473-2e2ffc8e9773" providerId="AD" clId="Web-{B86EACF3-893A-69B9-5772-08A1CC72BA22}" dt="2025-10-07T14:17:30.980" v="1" actId="20577"/>
          <ac:spMkLst>
            <pc:docMk/>
            <pc:sldMk cId="2186141627" sldId="266"/>
            <ac:spMk id="3" creationId="{22132368-51CC-1DB6-1FD2-56D9B4D88A3D}"/>
          </ac:spMkLst>
        </pc:spChg>
      </pc:sldChg>
      <pc:sldChg chg="del">
        <pc:chgData name="Jessica Faith" userId="S::jfaith@parentchildplus.org::146c3699-bdd7-457c-9473-2e2ffc8e9773" providerId="AD" clId="Web-{B86EACF3-893A-69B9-5772-08A1CC72BA22}" dt="2025-10-07T14:17:39.652" v="2"/>
        <pc:sldMkLst>
          <pc:docMk/>
          <pc:sldMk cId="2004845519" sldId="268"/>
        </pc:sldMkLst>
      </pc:sldChg>
      <pc:sldChg chg="modSp">
        <pc:chgData name="Jessica Faith" userId="S::jfaith@parentchildplus.org::146c3699-bdd7-457c-9473-2e2ffc8e9773" providerId="AD" clId="Web-{B86EACF3-893A-69B9-5772-08A1CC72BA22}" dt="2025-10-07T14:18:29.714" v="19" actId="20577"/>
        <pc:sldMkLst>
          <pc:docMk/>
          <pc:sldMk cId="3875235752" sldId="273"/>
        </pc:sldMkLst>
        <pc:spChg chg="mod">
          <ac:chgData name="Jessica Faith" userId="S::jfaith@parentchildplus.org::146c3699-bdd7-457c-9473-2e2ffc8e9773" providerId="AD" clId="Web-{B86EACF3-893A-69B9-5772-08A1CC72BA22}" dt="2025-10-07T14:18:29.714" v="19" actId="20577"/>
          <ac:spMkLst>
            <pc:docMk/>
            <pc:sldMk cId="3875235752" sldId="273"/>
            <ac:spMk id="3" creationId="{D70FF9E8-3855-4240-3860-F8F7B263242A}"/>
          </ac:spMkLst>
        </pc:spChg>
      </pc:sldChg>
      <pc:sldChg chg="modSp del">
        <pc:chgData name="Jessica Faith" userId="S::jfaith@parentchildplus.org::146c3699-bdd7-457c-9473-2e2ffc8e9773" providerId="AD" clId="Web-{B86EACF3-893A-69B9-5772-08A1CC72BA22}" dt="2025-10-07T15:38:53.785" v="376"/>
        <pc:sldMkLst>
          <pc:docMk/>
          <pc:sldMk cId="13065612" sldId="275"/>
        </pc:sldMkLst>
        <pc:spChg chg="mod">
          <ac:chgData name="Jessica Faith" userId="S::jfaith@parentchildplus.org::146c3699-bdd7-457c-9473-2e2ffc8e9773" providerId="AD" clId="Web-{B86EACF3-893A-69B9-5772-08A1CC72BA22}" dt="2025-10-07T15:38:48.738" v="375" actId="20577"/>
          <ac:spMkLst>
            <pc:docMk/>
            <pc:sldMk cId="13065612" sldId="275"/>
            <ac:spMk id="2" creationId="{3CFEA116-0998-45AC-68D9-9B84966D4FBF}"/>
          </ac:spMkLst>
        </pc:spChg>
      </pc:sldChg>
      <pc:sldChg chg="modSp">
        <pc:chgData name="Jessica Faith" userId="S::jfaith@parentchildplus.org::146c3699-bdd7-457c-9473-2e2ffc8e9773" providerId="AD" clId="Web-{B86EACF3-893A-69B9-5772-08A1CC72BA22}" dt="2025-10-07T15:07:57.514" v="367" actId="20577"/>
        <pc:sldMkLst>
          <pc:docMk/>
          <pc:sldMk cId="2176873930" sldId="277"/>
        </pc:sldMkLst>
        <pc:spChg chg="mod">
          <ac:chgData name="Jessica Faith" userId="S::jfaith@parentchildplus.org::146c3699-bdd7-457c-9473-2e2ffc8e9773" providerId="AD" clId="Web-{B86EACF3-893A-69B9-5772-08A1CC72BA22}" dt="2025-10-07T14:20:57.792" v="80" actId="20577"/>
          <ac:spMkLst>
            <pc:docMk/>
            <pc:sldMk cId="2176873930" sldId="277"/>
            <ac:spMk id="2" creationId="{69460098-B99F-FEB8-D8DA-D9ED923DB06A}"/>
          </ac:spMkLst>
        </pc:spChg>
        <pc:spChg chg="mod">
          <ac:chgData name="Jessica Faith" userId="S::jfaith@parentchildplus.org::146c3699-bdd7-457c-9473-2e2ffc8e9773" providerId="AD" clId="Web-{B86EACF3-893A-69B9-5772-08A1CC72BA22}" dt="2025-10-07T15:07:57.514" v="367" actId="20577"/>
          <ac:spMkLst>
            <pc:docMk/>
            <pc:sldMk cId="2176873930" sldId="277"/>
            <ac:spMk id="3" creationId="{41E725E6-F79A-4571-2D80-9A9F74D46918}"/>
          </ac:spMkLst>
        </pc:spChg>
      </pc:sldChg>
      <pc:sldChg chg="modSp ord">
        <pc:chgData name="Jessica Faith" userId="S::jfaith@parentchildplus.org::146c3699-bdd7-457c-9473-2e2ffc8e9773" providerId="AD" clId="Web-{B86EACF3-893A-69B9-5772-08A1CC72BA22}" dt="2025-10-07T14:22:27.150" v="105"/>
        <pc:sldMkLst>
          <pc:docMk/>
          <pc:sldMk cId="2117143200" sldId="279"/>
        </pc:sldMkLst>
        <pc:spChg chg="mod">
          <ac:chgData name="Jessica Faith" userId="S::jfaith@parentchildplus.org::146c3699-bdd7-457c-9473-2e2ffc8e9773" providerId="AD" clId="Web-{B86EACF3-893A-69B9-5772-08A1CC72BA22}" dt="2025-10-07T14:22:21.432" v="103" actId="20577"/>
          <ac:spMkLst>
            <pc:docMk/>
            <pc:sldMk cId="2117143200" sldId="279"/>
            <ac:spMk id="2" creationId="{828ECBBA-0952-B976-4F24-F8B1F88488AC}"/>
          </ac:spMkLst>
        </pc:spChg>
      </pc:sldChg>
      <pc:sldChg chg="modSp ord">
        <pc:chgData name="Jessica Faith" userId="S::jfaith@parentchildplus.org::146c3699-bdd7-457c-9473-2e2ffc8e9773" providerId="AD" clId="Web-{B86EACF3-893A-69B9-5772-08A1CC72BA22}" dt="2025-10-07T15:01:32.086" v="268" actId="20577"/>
        <pc:sldMkLst>
          <pc:docMk/>
          <pc:sldMk cId="566260092" sldId="281"/>
        </pc:sldMkLst>
        <pc:spChg chg="mod">
          <ac:chgData name="Jessica Faith" userId="S::jfaith@parentchildplus.org::146c3699-bdd7-457c-9473-2e2ffc8e9773" providerId="AD" clId="Web-{B86EACF3-893A-69B9-5772-08A1CC72BA22}" dt="2025-10-07T15:01:32.086" v="268" actId="20577"/>
          <ac:spMkLst>
            <pc:docMk/>
            <pc:sldMk cId="566260092" sldId="281"/>
            <ac:spMk id="3" creationId="{F0901DDF-B8EE-00A4-51F4-CA325314499B}"/>
          </ac:spMkLst>
        </pc:spChg>
      </pc:sldChg>
      <pc:sldChg chg="modSp">
        <pc:chgData name="Jessica Faith" userId="S::jfaith@parentchildplus.org::146c3699-bdd7-457c-9473-2e2ffc8e9773" providerId="AD" clId="Web-{B86EACF3-893A-69B9-5772-08A1CC72BA22}" dt="2025-10-07T15:08:07.842" v="369" actId="20577"/>
        <pc:sldMkLst>
          <pc:docMk/>
          <pc:sldMk cId="2279282682" sldId="282"/>
        </pc:sldMkLst>
        <pc:spChg chg="mod">
          <ac:chgData name="Jessica Faith" userId="S::jfaith@parentchildplus.org::146c3699-bdd7-457c-9473-2e2ffc8e9773" providerId="AD" clId="Web-{B86EACF3-893A-69B9-5772-08A1CC72BA22}" dt="2025-10-07T14:23:02.041" v="108"/>
          <ac:spMkLst>
            <pc:docMk/>
            <pc:sldMk cId="2279282682" sldId="282"/>
            <ac:spMk id="2" creationId="{6C778049-4D51-80BC-46CA-95C4D39E6C73}"/>
          </ac:spMkLst>
        </pc:spChg>
        <pc:spChg chg="mod">
          <ac:chgData name="Jessica Faith" userId="S::jfaith@parentchildplus.org::146c3699-bdd7-457c-9473-2e2ffc8e9773" providerId="AD" clId="Web-{B86EACF3-893A-69B9-5772-08A1CC72BA22}" dt="2025-10-07T15:08:07.842" v="369" actId="20577"/>
          <ac:spMkLst>
            <pc:docMk/>
            <pc:sldMk cId="2279282682" sldId="282"/>
            <ac:spMk id="3" creationId="{965256D5-A43F-EBE5-308E-14543076A94C}"/>
          </ac:spMkLst>
        </pc:spChg>
      </pc:sldChg>
      <pc:sldChg chg="modSp">
        <pc:chgData name="Jessica Faith" userId="S::jfaith@parentchildplus.org::146c3699-bdd7-457c-9473-2e2ffc8e9773" providerId="AD" clId="Web-{B86EACF3-893A-69B9-5772-08A1CC72BA22}" dt="2025-10-07T14:23:35.119" v="118" actId="14100"/>
        <pc:sldMkLst>
          <pc:docMk/>
          <pc:sldMk cId="344211038" sldId="285"/>
        </pc:sldMkLst>
        <pc:spChg chg="mod">
          <ac:chgData name="Jessica Faith" userId="S::jfaith@parentchildplus.org::146c3699-bdd7-457c-9473-2e2ffc8e9773" providerId="AD" clId="Web-{B86EACF3-893A-69B9-5772-08A1CC72BA22}" dt="2025-10-07T14:23:35.119" v="118" actId="14100"/>
          <ac:spMkLst>
            <pc:docMk/>
            <pc:sldMk cId="344211038" sldId="285"/>
            <ac:spMk id="2" creationId="{29DF867C-8CB8-12E4-37C6-D51A665A18E5}"/>
          </ac:spMkLst>
        </pc:spChg>
      </pc:sldChg>
      <pc:sldChg chg="delSp modSp add replId">
        <pc:chgData name="Jessica Faith" userId="S::jfaith@parentchildplus.org::146c3699-bdd7-457c-9473-2e2ffc8e9773" providerId="AD" clId="Web-{B86EACF3-893A-69B9-5772-08A1CC72BA22}" dt="2025-10-07T15:06:43.373" v="350" actId="20577"/>
        <pc:sldMkLst>
          <pc:docMk/>
          <pc:sldMk cId="777080751" sldId="288"/>
        </pc:sldMkLst>
        <pc:spChg chg="mod">
          <ac:chgData name="Jessica Faith" userId="S::jfaith@parentchildplus.org::146c3699-bdd7-457c-9473-2e2ffc8e9773" providerId="AD" clId="Web-{B86EACF3-893A-69B9-5772-08A1CC72BA22}" dt="2025-10-07T15:06:08.310" v="304" actId="14100"/>
          <ac:spMkLst>
            <pc:docMk/>
            <pc:sldMk cId="777080751" sldId="288"/>
            <ac:spMk id="2" creationId="{0B773FF7-A8C3-7836-4F9B-A04418CB34DF}"/>
          </ac:spMkLst>
        </pc:spChg>
        <pc:spChg chg="mod">
          <ac:chgData name="Jessica Faith" userId="S::jfaith@parentchildplus.org::146c3699-bdd7-457c-9473-2e2ffc8e9773" providerId="AD" clId="Web-{B86EACF3-893A-69B9-5772-08A1CC72BA22}" dt="2025-10-07T15:06:43.373" v="350" actId="20577"/>
          <ac:spMkLst>
            <pc:docMk/>
            <pc:sldMk cId="777080751" sldId="288"/>
            <ac:spMk id="3" creationId="{E3932F6E-AE8D-8E70-DA4E-D1DF9F50E0B3}"/>
          </ac:spMkLst>
        </pc:spChg>
        <pc:picChg chg="del">
          <ac:chgData name="Jessica Faith" userId="S::jfaith@parentchildplus.org::146c3699-bdd7-457c-9473-2e2ffc8e9773" providerId="AD" clId="Web-{B86EACF3-893A-69B9-5772-08A1CC72BA22}" dt="2025-10-07T14:27:17.728" v="134"/>
          <ac:picMkLst>
            <pc:docMk/>
            <pc:sldMk cId="777080751" sldId="288"/>
            <ac:picMk id="5" creationId="{11200123-357E-67CF-52F5-A6C1CCA10141}"/>
          </ac:picMkLst>
        </pc:picChg>
      </pc:sldChg>
      <pc:sldChg chg="modSp add replId">
        <pc:chgData name="Jessica Faith" userId="S::jfaith@parentchildplus.org::146c3699-bdd7-457c-9473-2e2ffc8e9773" providerId="AD" clId="Web-{B86EACF3-893A-69B9-5772-08A1CC72BA22}" dt="2025-10-07T15:10:50.757" v="373" actId="20577"/>
        <pc:sldMkLst>
          <pc:docMk/>
          <pc:sldMk cId="474449371" sldId="289"/>
        </pc:sldMkLst>
        <pc:spChg chg="mod">
          <ac:chgData name="Jessica Faith" userId="S::jfaith@parentchildplus.org::146c3699-bdd7-457c-9473-2e2ffc8e9773" providerId="AD" clId="Web-{B86EACF3-893A-69B9-5772-08A1CC72BA22}" dt="2025-10-07T15:10:50.757" v="373" actId="20577"/>
          <ac:spMkLst>
            <pc:docMk/>
            <pc:sldMk cId="474449371" sldId="289"/>
            <ac:spMk id="2" creationId="{527B35A9-01E9-F2B6-8B0A-C7C69A84BEE0}"/>
          </ac:spMkLst>
        </pc:spChg>
      </pc:sldChg>
      <pc:sldChg chg="modSp new ord">
        <pc:chgData name="Jessica Faith" userId="S::jfaith@parentchildplus.org::146c3699-bdd7-457c-9473-2e2ffc8e9773" providerId="AD" clId="Web-{B86EACF3-893A-69B9-5772-08A1CC72BA22}" dt="2025-10-07T15:06:21.497" v="342" actId="20577"/>
        <pc:sldMkLst>
          <pc:docMk/>
          <pc:sldMk cId="345260842" sldId="290"/>
        </pc:sldMkLst>
        <pc:spChg chg="mod">
          <ac:chgData name="Jessica Faith" userId="S::jfaith@parentchildplus.org::146c3699-bdd7-457c-9473-2e2ffc8e9773" providerId="AD" clId="Web-{B86EACF3-893A-69B9-5772-08A1CC72BA22}" dt="2025-10-07T15:06:21.497" v="342" actId="20577"/>
          <ac:spMkLst>
            <pc:docMk/>
            <pc:sldMk cId="345260842" sldId="290"/>
            <ac:spMk id="2" creationId="{882ECEA1-BD54-B395-0C3A-FB08BD28E364}"/>
          </ac:spMkLst>
        </pc:spChg>
        <pc:spChg chg="mod">
          <ac:chgData name="Jessica Faith" userId="S::jfaith@parentchildplus.org::146c3699-bdd7-457c-9473-2e2ffc8e9773" providerId="AD" clId="Web-{B86EACF3-893A-69B9-5772-08A1CC72BA22}" dt="2025-10-07T15:05:45.434" v="293" actId="20577"/>
          <ac:spMkLst>
            <pc:docMk/>
            <pc:sldMk cId="345260842" sldId="290"/>
            <ac:spMk id="3" creationId="{75711B7A-045F-7A0D-BBE0-5D3C84872AE2}"/>
          </ac:spMkLst>
        </pc:spChg>
      </pc:sldChg>
      <pc:sldChg chg="modSp new">
        <pc:chgData name="Jessica Faith" userId="S::jfaith@parentchildplus.org::146c3699-bdd7-457c-9473-2e2ffc8e9773" providerId="AD" clId="Web-{B86EACF3-893A-69B9-5772-08A1CC72BA22}" dt="2025-10-07T14:29:18.665" v="158" actId="20577"/>
        <pc:sldMkLst>
          <pc:docMk/>
          <pc:sldMk cId="2528075182" sldId="291"/>
        </pc:sldMkLst>
        <pc:spChg chg="mod">
          <ac:chgData name="Jessica Faith" userId="S::jfaith@parentchildplus.org::146c3699-bdd7-457c-9473-2e2ffc8e9773" providerId="AD" clId="Web-{B86EACF3-893A-69B9-5772-08A1CC72BA22}" dt="2025-10-07T14:29:18.665" v="158" actId="20577"/>
          <ac:spMkLst>
            <pc:docMk/>
            <pc:sldMk cId="2528075182" sldId="291"/>
            <ac:spMk id="3" creationId="{1E4AFE33-3A8F-6BAE-9795-EA1305BDD4BD}"/>
          </ac:spMkLst>
        </pc:spChg>
      </pc:sldChg>
      <pc:sldChg chg="modSp">
        <pc:chgData name="Jessica Faith" userId="S::jfaith@parentchildplus.org::146c3699-bdd7-457c-9473-2e2ffc8e9773" providerId="AD" clId="Web-{B86EACF3-893A-69B9-5772-08A1CC72BA22}" dt="2025-10-07T16:10:46.305" v="405" actId="20577"/>
        <pc:sldMkLst>
          <pc:docMk/>
          <pc:sldMk cId="3031535489" sldId="292"/>
        </pc:sldMkLst>
        <pc:spChg chg="mod">
          <ac:chgData name="Jessica Faith" userId="S::jfaith@parentchildplus.org::146c3699-bdd7-457c-9473-2e2ffc8e9773" providerId="AD" clId="Web-{B86EACF3-893A-69B9-5772-08A1CC72BA22}" dt="2025-10-07T16:10:46.305" v="405" actId="20577"/>
          <ac:spMkLst>
            <pc:docMk/>
            <pc:sldMk cId="3031535489" sldId="292"/>
            <ac:spMk id="3" creationId="{F53449A9-AF2B-E2DD-8BE6-803E61661DD3}"/>
          </ac:spMkLst>
        </pc:spChg>
      </pc:sldChg>
    </pc:docChg>
  </pc:docChgLst>
  <pc:docChgLst>
    <pc:chgData name="Jessica Faith" userId="S::jfaith@parentchildplus.org::146c3699-bdd7-457c-9473-2e2ffc8e9773" providerId="AD" clId="Web-{6F79324B-0B4A-DE0B-1BBE-B6D4E8AD313D}"/>
    <pc:docChg chg="mod addSld delSld modSld sldOrd">
      <pc:chgData name="Jessica Faith" userId="S::jfaith@parentchildplus.org::146c3699-bdd7-457c-9473-2e2ffc8e9773" providerId="AD" clId="Web-{6F79324B-0B4A-DE0B-1BBE-B6D4E8AD313D}" dt="2025-10-06T19:45:13.501" v="437" actId="20577"/>
      <pc:docMkLst>
        <pc:docMk/>
      </pc:docMkLst>
      <pc:sldChg chg="modSp">
        <pc:chgData name="Jessica Faith" userId="S::jfaith@parentchildplus.org::146c3699-bdd7-457c-9473-2e2ffc8e9773" providerId="AD" clId="Web-{6F79324B-0B4A-DE0B-1BBE-B6D4E8AD313D}" dt="2025-10-06T17:48:08.798" v="216"/>
        <pc:sldMkLst>
          <pc:docMk/>
          <pc:sldMk cId="482703024" sldId="257"/>
        </pc:sldMkLst>
        <pc:spChg chg="mod">
          <ac:chgData name="Jessica Faith" userId="S::jfaith@parentchildplus.org::146c3699-bdd7-457c-9473-2e2ffc8e9773" providerId="AD" clId="Web-{6F79324B-0B4A-DE0B-1BBE-B6D4E8AD313D}" dt="2025-10-06T17:28:50.862" v="22" actId="20577"/>
          <ac:spMkLst>
            <pc:docMk/>
            <pc:sldMk cId="482703024" sldId="257"/>
            <ac:spMk id="2" creationId="{CB6E8F54-A04B-F53A-3A8A-387E3C47F034}"/>
          </ac:spMkLst>
        </pc:spChg>
        <pc:spChg chg="mod">
          <ac:chgData name="Jessica Faith" userId="S::jfaith@parentchildplus.org::146c3699-bdd7-457c-9473-2e2ffc8e9773" providerId="AD" clId="Web-{6F79324B-0B4A-DE0B-1BBE-B6D4E8AD313D}" dt="2025-10-06T17:48:08.798" v="216"/>
          <ac:spMkLst>
            <pc:docMk/>
            <pc:sldMk cId="482703024" sldId="257"/>
            <ac:spMk id="9" creationId="{B819A166-7571-4003-A6B8-B62034C3ED30}"/>
          </ac:spMkLst>
        </pc:spChg>
        <pc:graphicFrameChg chg="modGraphic">
          <ac:chgData name="Jessica Faith" userId="S::jfaith@parentchildplus.org::146c3699-bdd7-457c-9473-2e2ffc8e9773" providerId="AD" clId="Web-{6F79324B-0B4A-DE0B-1BBE-B6D4E8AD313D}" dt="2025-10-06T17:29:02.722" v="23"/>
          <ac:graphicFrameMkLst>
            <pc:docMk/>
            <pc:sldMk cId="482703024" sldId="257"/>
            <ac:graphicFrameMk id="5" creationId="{DCBCE09B-A5FD-544F-46AE-5594CA223B61}"/>
          </ac:graphicFrameMkLst>
        </pc:graphicFrameChg>
      </pc:sldChg>
      <pc:sldChg chg="modSp ord">
        <pc:chgData name="Jessica Faith" userId="S::jfaith@parentchildplus.org::146c3699-bdd7-457c-9473-2e2ffc8e9773" providerId="AD" clId="Web-{6F79324B-0B4A-DE0B-1BBE-B6D4E8AD313D}" dt="2025-10-06T17:46:50.736" v="214"/>
        <pc:sldMkLst>
          <pc:docMk/>
          <pc:sldMk cId="1585355173" sldId="259"/>
        </pc:sldMkLst>
        <pc:spChg chg="mod">
          <ac:chgData name="Jessica Faith" userId="S::jfaith@parentchildplus.org::146c3699-bdd7-457c-9473-2e2ffc8e9773" providerId="AD" clId="Web-{6F79324B-0B4A-DE0B-1BBE-B6D4E8AD313D}" dt="2025-10-06T17:46:50.533" v="213" actId="20577"/>
          <ac:spMkLst>
            <pc:docMk/>
            <pc:sldMk cId="1585355173" sldId="259"/>
            <ac:spMk id="3" creationId="{3E3AB5D4-69CC-6781-58E9-2CB0832E278A}"/>
          </ac:spMkLst>
        </pc:spChg>
      </pc:sldChg>
      <pc:sldChg chg="modSp">
        <pc:chgData name="Jessica Faith" userId="S::jfaith@parentchildplus.org::146c3699-bdd7-457c-9473-2e2ffc8e9773" providerId="AD" clId="Web-{6F79324B-0B4A-DE0B-1BBE-B6D4E8AD313D}" dt="2025-10-06T17:46:11.205" v="203" actId="20577"/>
        <pc:sldMkLst>
          <pc:docMk/>
          <pc:sldMk cId="106349792" sldId="260"/>
        </pc:sldMkLst>
        <pc:spChg chg="mod">
          <ac:chgData name="Jessica Faith" userId="S::jfaith@parentchildplus.org::146c3699-bdd7-457c-9473-2e2ffc8e9773" providerId="AD" clId="Web-{6F79324B-0B4A-DE0B-1BBE-B6D4E8AD313D}" dt="2025-10-06T17:46:11.205" v="203" actId="20577"/>
          <ac:spMkLst>
            <pc:docMk/>
            <pc:sldMk cId="106349792" sldId="260"/>
            <ac:spMk id="3" creationId="{3E3AB5D4-69CC-6781-58E9-2CB0832E278A}"/>
          </ac:spMkLst>
        </pc:spChg>
      </pc:sldChg>
      <pc:sldChg chg="modSp">
        <pc:chgData name="Jessica Faith" userId="S::jfaith@parentchildplus.org::146c3699-bdd7-457c-9473-2e2ffc8e9773" providerId="AD" clId="Web-{6F79324B-0B4A-DE0B-1BBE-B6D4E8AD313D}" dt="2025-10-06T17:45:32.189" v="191" actId="20577"/>
        <pc:sldMkLst>
          <pc:docMk/>
          <pc:sldMk cId="3451181207" sldId="261"/>
        </pc:sldMkLst>
        <pc:spChg chg="mod">
          <ac:chgData name="Jessica Faith" userId="S::jfaith@parentchildplus.org::146c3699-bdd7-457c-9473-2e2ffc8e9773" providerId="AD" clId="Web-{6F79324B-0B4A-DE0B-1BBE-B6D4E8AD313D}" dt="2025-10-06T17:45:32.189" v="191" actId="20577"/>
          <ac:spMkLst>
            <pc:docMk/>
            <pc:sldMk cId="3451181207" sldId="261"/>
            <ac:spMk id="3" creationId="{3E3AB5D4-69CC-6781-58E9-2CB0832E278A}"/>
          </ac:spMkLst>
        </pc:spChg>
      </pc:sldChg>
      <pc:sldChg chg="modSp">
        <pc:chgData name="Jessica Faith" userId="S::jfaith@parentchildplus.org::146c3699-bdd7-457c-9473-2e2ffc8e9773" providerId="AD" clId="Web-{6F79324B-0B4A-DE0B-1BBE-B6D4E8AD313D}" dt="2025-10-06T19:45:01.516" v="434" actId="20577"/>
        <pc:sldMkLst>
          <pc:docMk/>
          <pc:sldMk cId="3490402086" sldId="262"/>
        </pc:sldMkLst>
        <pc:spChg chg="mod">
          <ac:chgData name="Jessica Faith" userId="S::jfaith@parentchildplus.org::146c3699-bdd7-457c-9473-2e2ffc8e9773" providerId="AD" clId="Web-{6F79324B-0B4A-DE0B-1BBE-B6D4E8AD313D}" dt="2025-10-06T17:42:16.143" v="187" actId="20577"/>
          <ac:spMkLst>
            <pc:docMk/>
            <pc:sldMk cId="3490402086" sldId="262"/>
            <ac:spMk id="2" creationId="{F0D0A72F-4CA3-4D04-5237-E35210F5596B}"/>
          </ac:spMkLst>
        </pc:spChg>
        <pc:spChg chg="mod">
          <ac:chgData name="Jessica Faith" userId="S::jfaith@parentchildplus.org::146c3699-bdd7-457c-9473-2e2ffc8e9773" providerId="AD" clId="Web-{6F79324B-0B4A-DE0B-1BBE-B6D4E8AD313D}" dt="2025-10-06T19:45:01.516" v="434" actId="20577"/>
          <ac:spMkLst>
            <pc:docMk/>
            <pc:sldMk cId="3490402086" sldId="262"/>
            <ac:spMk id="3" creationId="{F0901DDF-B8EE-00A4-51F4-CA325314499B}"/>
          </ac:spMkLst>
        </pc:spChg>
      </pc:sldChg>
      <pc:sldChg chg="modSp">
        <pc:chgData name="Jessica Faith" userId="S::jfaith@parentchildplus.org::146c3699-bdd7-457c-9473-2e2ffc8e9773" providerId="AD" clId="Web-{6F79324B-0B4A-DE0B-1BBE-B6D4E8AD313D}" dt="2025-10-06T17:48:58.657" v="226" actId="20577"/>
        <pc:sldMkLst>
          <pc:docMk/>
          <pc:sldMk cId="2186141627" sldId="266"/>
        </pc:sldMkLst>
        <pc:spChg chg="mod">
          <ac:chgData name="Jessica Faith" userId="S::jfaith@parentchildplus.org::146c3699-bdd7-457c-9473-2e2ffc8e9773" providerId="AD" clId="Web-{6F79324B-0B4A-DE0B-1BBE-B6D4E8AD313D}" dt="2025-10-06T17:48:46.407" v="223" actId="20577"/>
          <ac:spMkLst>
            <pc:docMk/>
            <pc:sldMk cId="2186141627" sldId="266"/>
            <ac:spMk id="2" creationId="{D96F2E63-E60B-C562-2810-B2208B1D63CB}"/>
          </ac:spMkLst>
        </pc:spChg>
        <pc:spChg chg="mod">
          <ac:chgData name="Jessica Faith" userId="S::jfaith@parentchildplus.org::146c3699-bdd7-457c-9473-2e2ffc8e9773" providerId="AD" clId="Web-{6F79324B-0B4A-DE0B-1BBE-B6D4E8AD313D}" dt="2025-10-06T17:48:58.657" v="226" actId="20577"/>
          <ac:spMkLst>
            <pc:docMk/>
            <pc:sldMk cId="2186141627" sldId="266"/>
            <ac:spMk id="3" creationId="{22132368-51CC-1DB6-1FD2-56D9B4D88A3D}"/>
          </ac:spMkLst>
        </pc:spChg>
      </pc:sldChg>
      <pc:sldChg chg="del ord">
        <pc:chgData name="Jessica Faith" userId="S::jfaith@parentchildplus.org::146c3699-bdd7-457c-9473-2e2ffc8e9773" providerId="AD" clId="Web-{6F79324B-0B4A-DE0B-1BBE-B6D4E8AD313D}" dt="2025-10-06T17:51:55.078" v="306"/>
        <pc:sldMkLst>
          <pc:docMk/>
          <pc:sldMk cId="666905139" sldId="271"/>
        </pc:sldMkLst>
      </pc:sldChg>
      <pc:sldChg chg="modSp ord">
        <pc:chgData name="Jessica Faith" userId="S::jfaith@parentchildplus.org::146c3699-bdd7-457c-9473-2e2ffc8e9773" providerId="AD" clId="Web-{6F79324B-0B4A-DE0B-1BBE-B6D4E8AD313D}" dt="2025-10-06T17:51:52.157" v="305" actId="20577"/>
        <pc:sldMkLst>
          <pc:docMk/>
          <pc:sldMk cId="3875235752" sldId="273"/>
        </pc:sldMkLst>
        <pc:spChg chg="mod">
          <ac:chgData name="Jessica Faith" userId="S::jfaith@parentchildplus.org::146c3699-bdd7-457c-9473-2e2ffc8e9773" providerId="AD" clId="Web-{6F79324B-0B4A-DE0B-1BBE-B6D4E8AD313D}" dt="2025-10-06T17:51:52.157" v="305" actId="20577"/>
          <ac:spMkLst>
            <pc:docMk/>
            <pc:sldMk cId="3875235752" sldId="273"/>
            <ac:spMk id="3" creationId="{D70FF9E8-3855-4240-3860-F8F7B263242A}"/>
          </ac:spMkLst>
        </pc:spChg>
      </pc:sldChg>
      <pc:sldChg chg="addSp modSp">
        <pc:chgData name="Jessica Faith" userId="S::jfaith@parentchildplus.org::146c3699-bdd7-457c-9473-2e2ffc8e9773" providerId="AD" clId="Web-{6F79324B-0B4A-DE0B-1BBE-B6D4E8AD313D}" dt="2025-10-06T17:34:59.518" v="138" actId="20577"/>
        <pc:sldMkLst>
          <pc:docMk/>
          <pc:sldMk cId="13065612" sldId="275"/>
        </pc:sldMkLst>
        <pc:spChg chg="mod">
          <ac:chgData name="Jessica Faith" userId="S::jfaith@parentchildplus.org::146c3699-bdd7-457c-9473-2e2ffc8e9773" providerId="AD" clId="Web-{6F79324B-0B4A-DE0B-1BBE-B6D4E8AD313D}" dt="2025-10-06T17:34:14.049" v="127" actId="20577"/>
          <ac:spMkLst>
            <pc:docMk/>
            <pc:sldMk cId="13065612" sldId="275"/>
            <ac:spMk id="2" creationId="{3CFEA116-0998-45AC-68D9-9B84966D4FBF}"/>
          </ac:spMkLst>
        </pc:spChg>
        <pc:spChg chg="mod">
          <ac:chgData name="Jessica Faith" userId="S::jfaith@parentchildplus.org::146c3699-bdd7-457c-9473-2e2ffc8e9773" providerId="AD" clId="Web-{6F79324B-0B4A-DE0B-1BBE-B6D4E8AD313D}" dt="2025-10-06T17:29:53.284" v="54" actId="20577"/>
          <ac:spMkLst>
            <pc:docMk/>
            <pc:sldMk cId="13065612" sldId="275"/>
            <ac:spMk id="3" creationId="{FDDDAEDE-B41E-0B1B-54A2-4AD29C66410A}"/>
          </ac:spMkLst>
        </pc:spChg>
        <pc:spChg chg="add mod">
          <ac:chgData name="Jessica Faith" userId="S::jfaith@parentchildplus.org::146c3699-bdd7-457c-9473-2e2ffc8e9773" providerId="AD" clId="Web-{6F79324B-0B4A-DE0B-1BBE-B6D4E8AD313D}" dt="2025-10-06T17:34:59.518" v="138" actId="20577"/>
          <ac:spMkLst>
            <pc:docMk/>
            <pc:sldMk cId="13065612" sldId="275"/>
            <ac:spMk id="5" creationId="{E03B40CD-0DEA-4CFA-3776-2D9F824E7CCE}"/>
          </ac:spMkLst>
        </pc:spChg>
      </pc:sldChg>
      <pc:sldChg chg="modSp">
        <pc:chgData name="Jessica Faith" userId="S::jfaith@parentchildplus.org::146c3699-bdd7-457c-9473-2e2ffc8e9773" providerId="AD" clId="Web-{6F79324B-0B4A-DE0B-1BBE-B6D4E8AD313D}" dt="2025-10-06T17:32:58.190" v="118"/>
        <pc:sldMkLst>
          <pc:docMk/>
          <pc:sldMk cId="540537387" sldId="276"/>
        </pc:sldMkLst>
        <pc:graphicFrameChg chg="mod modGraphic">
          <ac:chgData name="Jessica Faith" userId="S::jfaith@parentchildplus.org::146c3699-bdd7-457c-9473-2e2ffc8e9773" providerId="AD" clId="Web-{6F79324B-0B4A-DE0B-1BBE-B6D4E8AD313D}" dt="2025-10-06T17:32:58.190" v="118"/>
          <ac:graphicFrameMkLst>
            <pc:docMk/>
            <pc:sldMk cId="540537387" sldId="276"/>
            <ac:graphicFrameMk id="6" creationId="{949C2A52-75BB-0075-E83C-C955A15C699C}"/>
          </ac:graphicFrameMkLst>
        </pc:graphicFrameChg>
      </pc:sldChg>
      <pc:sldChg chg="modSp">
        <pc:chgData name="Jessica Faith" userId="S::jfaith@parentchildplus.org::146c3699-bdd7-457c-9473-2e2ffc8e9773" providerId="AD" clId="Web-{6F79324B-0B4A-DE0B-1BBE-B6D4E8AD313D}" dt="2025-10-06T19:45:13.501" v="437" actId="20577"/>
        <pc:sldMkLst>
          <pc:docMk/>
          <pc:sldMk cId="2176873930" sldId="277"/>
        </pc:sldMkLst>
        <pc:spChg chg="mod">
          <ac:chgData name="Jessica Faith" userId="S::jfaith@parentchildplus.org::146c3699-bdd7-457c-9473-2e2ffc8e9773" providerId="AD" clId="Web-{6F79324B-0B4A-DE0B-1BBE-B6D4E8AD313D}" dt="2025-10-06T19:45:13.501" v="437" actId="20577"/>
          <ac:spMkLst>
            <pc:docMk/>
            <pc:sldMk cId="2176873930" sldId="277"/>
            <ac:spMk id="3" creationId="{41E725E6-F79A-4571-2D80-9A9F74D46918}"/>
          </ac:spMkLst>
        </pc:spChg>
      </pc:sldChg>
      <pc:sldChg chg="modSp">
        <pc:chgData name="Jessica Faith" userId="S::jfaith@parentchildplus.org::146c3699-bdd7-457c-9473-2e2ffc8e9773" providerId="AD" clId="Web-{6F79324B-0B4A-DE0B-1BBE-B6D4E8AD313D}" dt="2025-10-06T17:32:20.440" v="92" actId="20577"/>
        <pc:sldMkLst>
          <pc:docMk/>
          <pc:sldMk cId="2279282682" sldId="282"/>
        </pc:sldMkLst>
        <pc:spChg chg="mod">
          <ac:chgData name="Jessica Faith" userId="S::jfaith@parentchildplus.org::146c3699-bdd7-457c-9473-2e2ffc8e9773" providerId="AD" clId="Web-{6F79324B-0B4A-DE0B-1BBE-B6D4E8AD313D}" dt="2025-10-06T17:32:09.299" v="88" actId="20577"/>
          <ac:spMkLst>
            <pc:docMk/>
            <pc:sldMk cId="2279282682" sldId="282"/>
            <ac:spMk id="2" creationId="{6C778049-4D51-80BC-46CA-95C4D39E6C73}"/>
          </ac:spMkLst>
        </pc:spChg>
        <pc:spChg chg="mod">
          <ac:chgData name="Jessica Faith" userId="S::jfaith@parentchildplus.org::146c3699-bdd7-457c-9473-2e2ffc8e9773" providerId="AD" clId="Web-{6F79324B-0B4A-DE0B-1BBE-B6D4E8AD313D}" dt="2025-10-06T17:32:20.440" v="92" actId="20577"/>
          <ac:spMkLst>
            <pc:docMk/>
            <pc:sldMk cId="2279282682" sldId="282"/>
            <ac:spMk id="3" creationId="{965256D5-A43F-EBE5-308E-14543076A94C}"/>
          </ac:spMkLst>
        </pc:spChg>
      </pc:sldChg>
      <pc:sldChg chg="new del">
        <pc:chgData name="Jessica Faith" userId="S::jfaith@parentchildplus.org::146c3699-bdd7-457c-9473-2e2ffc8e9773" providerId="AD" clId="Web-{6F79324B-0B4A-DE0B-1BBE-B6D4E8AD313D}" dt="2025-10-06T17:47:12.079" v="215"/>
        <pc:sldMkLst>
          <pc:docMk/>
          <pc:sldMk cId="1684187620" sldId="283"/>
        </pc:sldMkLst>
      </pc:sldChg>
      <pc:sldChg chg="addSp modSp new mod setBg">
        <pc:chgData name="Jessica Faith" userId="S::jfaith@parentchildplus.org::146c3699-bdd7-457c-9473-2e2ffc8e9773" providerId="AD" clId="Web-{6F79324B-0B4A-DE0B-1BBE-B6D4E8AD313D}" dt="2025-10-06T19:44:01.890" v="403"/>
        <pc:sldMkLst>
          <pc:docMk/>
          <pc:sldMk cId="1276763439" sldId="284"/>
        </pc:sldMkLst>
        <pc:spChg chg="mod">
          <ac:chgData name="Jessica Faith" userId="S::jfaith@parentchildplus.org::146c3699-bdd7-457c-9473-2e2ffc8e9773" providerId="AD" clId="Web-{6F79324B-0B4A-DE0B-1BBE-B6D4E8AD313D}" dt="2025-10-06T19:44:01.890" v="403"/>
          <ac:spMkLst>
            <pc:docMk/>
            <pc:sldMk cId="1276763439" sldId="284"/>
            <ac:spMk id="2" creationId="{687D7E67-A1DC-EEFD-DB7D-31EF8ACE5121}"/>
          </ac:spMkLst>
        </pc:spChg>
        <pc:spChg chg="mod">
          <ac:chgData name="Jessica Faith" userId="S::jfaith@parentchildplus.org::146c3699-bdd7-457c-9473-2e2ffc8e9773" providerId="AD" clId="Web-{6F79324B-0B4A-DE0B-1BBE-B6D4E8AD313D}" dt="2025-10-06T19:44:01.890" v="403"/>
          <ac:spMkLst>
            <pc:docMk/>
            <pc:sldMk cId="1276763439" sldId="284"/>
            <ac:spMk id="3" creationId="{7283C8B8-F195-49C1-8FBE-0E3C3C35C428}"/>
          </ac:spMkLst>
        </pc:spChg>
        <pc:spChg chg="mod">
          <ac:chgData name="Jessica Faith" userId="S::jfaith@parentchildplus.org::146c3699-bdd7-457c-9473-2e2ffc8e9773" providerId="AD" clId="Web-{6F79324B-0B4A-DE0B-1BBE-B6D4E8AD313D}" dt="2025-10-06T19:44:01.890" v="403"/>
          <ac:spMkLst>
            <pc:docMk/>
            <pc:sldMk cId="1276763439" sldId="284"/>
            <ac:spMk id="4" creationId="{30AF9CF5-D59B-D581-043B-5D1C10498992}"/>
          </ac:spMkLst>
        </pc:spChg>
        <pc:picChg chg="add mod ord">
          <ac:chgData name="Jessica Faith" userId="S::jfaith@parentchildplus.org::146c3699-bdd7-457c-9473-2e2ffc8e9773" providerId="AD" clId="Web-{6F79324B-0B4A-DE0B-1BBE-B6D4E8AD313D}" dt="2025-10-06T19:44:01.890" v="403"/>
          <ac:picMkLst>
            <pc:docMk/>
            <pc:sldMk cId="1276763439" sldId="284"/>
            <ac:picMk id="5" creationId="{197B0A18-1E42-363E-0BC6-8D9A9DE30333}"/>
          </ac:picMkLst>
        </pc:picChg>
      </pc:sldChg>
      <pc:sldChg chg="modSp add ord replId">
        <pc:chgData name="Jessica Faith" userId="S::jfaith@parentchildplus.org::146c3699-bdd7-457c-9473-2e2ffc8e9773" providerId="AD" clId="Web-{6F79324B-0B4A-DE0B-1BBE-B6D4E8AD313D}" dt="2025-10-06T17:37:51.674" v="177" actId="20577"/>
        <pc:sldMkLst>
          <pc:docMk/>
          <pc:sldMk cId="344211038" sldId="285"/>
        </pc:sldMkLst>
        <pc:spChg chg="mod">
          <ac:chgData name="Jessica Faith" userId="S::jfaith@parentchildplus.org::146c3699-bdd7-457c-9473-2e2ffc8e9773" providerId="AD" clId="Web-{6F79324B-0B4A-DE0B-1BBE-B6D4E8AD313D}" dt="2025-10-06T17:37:51.674" v="177" actId="20577"/>
          <ac:spMkLst>
            <pc:docMk/>
            <pc:sldMk cId="344211038" sldId="285"/>
            <ac:spMk id="2" creationId="{29DF867C-8CB8-12E4-37C6-D51A665A18E5}"/>
          </ac:spMkLst>
        </pc:spChg>
      </pc:sldChg>
      <pc:sldChg chg="modSp add replId">
        <pc:chgData name="Jessica Faith" userId="S::jfaith@parentchildplus.org::146c3699-bdd7-457c-9473-2e2ffc8e9773" providerId="AD" clId="Web-{6F79324B-0B4A-DE0B-1BBE-B6D4E8AD313D}" dt="2025-10-06T19:44:16.844" v="406" actId="20577"/>
        <pc:sldMkLst>
          <pc:docMk/>
          <pc:sldMk cId="2653979261" sldId="286"/>
        </pc:sldMkLst>
        <pc:spChg chg="mod">
          <ac:chgData name="Jessica Faith" userId="S::jfaith@parentchildplus.org::146c3699-bdd7-457c-9473-2e2ffc8e9773" providerId="AD" clId="Web-{6F79324B-0B4A-DE0B-1BBE-B6D4E8AD313D}" dt="2025-10-06T19:44:16.844" v="406" actId="20577"/>
          <ac:spMkLst>
            <pc:docMk/>
            <pc:sldMk cId="2653979261" sldId="286"/>
            <ac:spMk id="2" creationId="{B0728AAA-9E4C-9226-369C-BC1F5075232F}"/>
          </ac:spMkLst>
        </pc:spChg>
        <pc:spChg chg="mod">
          <ac:chgData name="Jessica Faith" userId="S::jfaith@parentchildplus.org::146c3699-bdd7-457c-9473-2e2ffc8e9773" providerId="AD" clId="Web-{6F79324B-0B4A-DE0B-1BBE-B6D4E8AD313D}" dt="2025-10-06T19:44:14.453" v="405" actId="20577"/>
          <ac:spMkLst>
            <pc:docMk/>
            <pc:sldMk cId="2653979261" sldId="286"/>
            <ac:spMk id="3" creationId="{75703EB3-AC57-F1D8-DAD3-1A773EFB6C27}"/>
          </ac:spMkLst>
        </pc:spChg>
      </pc:sldChg>
      <pc:sldChg chg="add">
        <pc:chgData name="Jessica Faith" userId="S::jfaith@parentchildplus.org::146c3699-bdd7-457c-9473-2e2ffc8e9773" providerId="AD" clId="Web-{6F79324B-0B4A-DE0B-1BBE-B6D4E8AD313D}" dt="2025-10-06T17:52:00.844" v="307"/>
        <pc:sldMkLst>
          <pc:docMk/>
          <pc:sldMk cId="666905139" sldId="287"/>
        </pc:sldMkLst>
      </pc:sldChg>
    </pc:docChg>
  </pc:docChgLst>
  <pc:docChgLst>
    <pc:chgData name="Jessica Faith" userId="S::jfaith@parentchildplus.org::146c3699-bdd7-457c-9473-2e2ffc8e9773" providerId="AD" clId="Web-{7C0F0179-2E29-A41D-F24B-08848EA07B8E}"/>
    <pc:docChg chg="addSld delSld modSld sldOrd">
      <pc:chgData name="Jessica Faith" userId="S::jfaith@parentchildplus.org::146c3699-bdd7-457c-9473-2e2ffc8e9773" providerId="AD" clId="Web-{7C0F0179-2E29-A41D-F24B-08848EA07B8E}" dt="2025-10-07T17:29:02.741" v="174"/>
      <pc:docMkLst>
        <pc:docMk/>
      </pc:docMkLst>
      <pc:sldChg chg="addSp delSp modSp">
        <pc:chgData name="Jessica Faith" userId="S::jfaith@parentchildplus.org::146c3699-bdd7-457c-9473-2e2ffc8e9773" providerId="AD" clId="Web-{7C0F0179-2E29-A41D-F24B-08848EA07B8E}" dt="2025-10-07T16:20:41.730" v="4" actId="20577"/>
        <pc:sldMkLst>
          <pc:docMk/>
          <pc:sldMk cId="482703024" sldId="257"/>
        </pc:sldMkLst>
        <pc:spChg chg="mod">
          <ac:chgData name="Jessica Faith" userId="S::jfaith@parentchildplus.org::146c3699-bdd7-457c-9473-2e2ffc8e9773" providerId="AD" clId="Web-{7C0F0179-2E29-A41D-F24B-08848EA07B8E}" dt="2025-10-07T16:20:41.730" v="4" actId="20577"/>
          <ac:spMkLst>
            <pc:docMk/>
            <pc:sldMk cId="482703024" sldId="257"/>
            <ac:spMk id="2" creationId="{CB6E8F54-A04B-F53A-3A8A-387E3C47F034}"/>
          </ac:spMkLst>
        </pc:spChg>
        <pc:spChg chg="del">
          <ac:chgData name="Jessica Faith" userId="S::jfaith@parentchildplus.org::146c3699-bdd7-457c-9473-2e2ffc8e9773" providerId="AD" clId="Web-{7C0F0179-2E29-A41D-F24B-08848EA07B8E}" dt="2025-10-07T16:20:21.574" v="3"/>
          <ac:spMkLst>
            <pc:docMk/>
            <pc:sldMk cId="482703024" sldId="257"/>
            <ac:spMk id="9" creationId="{B819A166-7571-4003-A6B8-B62034C3ED30}"/>
          </ac:spMkLst>
        </pc:spChg>
        <pc:spChg chg="add">
          <ac:chgData name="Jessica Faith" userId="S::jfaith@parentchildplus.org::146c3699-bdd7-457c-9473-2e2ffc8e9773" providerId="AD" clId="Web-{7C0F0179-2E29-A41D-F24B-08848EA07B8E}" dt="2025-10-07T16:20:21.574" v="3"/>
          <ac:spMkLst>
            <pc:docMk/>
            <pc:sldMk cId="482703024" sldId="257"/>
            <ac:spMk id="14" creationId="{257363FD-7E77-4145-9483-331A807ADF0E}"/>
          </ac:spMkLst>
        </pc:spChg>
        <pc:graphicFrameChg chg="mod modGraphic">
          <ac:chgData name="Jessica Faith" userId="S::jfaith@parentchildplus.org::146c3699-bdd7-457c-9473-2e2ffc8e9773" providerId="AD" clId="Web-{7C0F0179-2E29-A41D-F24B-08848EA07B8E}" dt="2025-10-07T16:20:21.574" v="3"/>
          <ac:graphicFrameMkLst>
            <pc:docMk/>
            <pc:sldMk cId="482703024" sldId="257"/>
            <ac:graphicFrameMk id="5" creationId="{DCBCE09B-A5FD-544F-46AE-5594CA223B61}"/>
          </ac:graphicFrameMkLst>
        </pc:graphicFrameChg>
      </pc:sldChg>
      <pc:sldChg chg="mod modShow">
        <pc:chgData name="Jessica Faith" userId="S::jfaith@parentchildplus.org::146c3699-bdd7-457c-9473-2e2ffc8e9773" providerId="AD" clId="Web-{7C0F0179-2E29-A41D-F24B-08848EA07B8E}" dt="2025-10-07T17:20:07.288" v="114"/>
        <pc:sldMkLst>
          <pc:docMk/>
          <pc:sldMk cId="1585355173" sldId="259"/>
        </pc:sldMkLst>
      </pc:sldChg>
      <pc:sldChg chg="modSp">
        <pc:chgData name="Jessica Faith" userId="S::jfaith@parentchildplus.org::146c3699-bdd7-457c-9473-2e2ffc8e9773" providerId="AD" clId="Web-{7C0F0179-2E29-A41D-F24B-08848EA07B8E}" dt="2025-10-07T17:21:02.803" v="123" actId="20577"/>
        <pc:sldMkLst>
          <pc:docMk/>
          <pc:sldMk cId="106349792" sldId="260"/>
        </pc:sldMkLst>
        <pc:spChg chg="mod">
          <ac:chgData name="Jessica Faith" userId="S::jfaith@parentchildplus.org::146c3699-bdd7-457c-9473-2e2ffc8e9773" providerId="AD" clId="Web-{7C0F0179-2E29-A41D-F24B-08848EA07B8E}" dt="2025-10-07T17:21:02.803" v="123" actId="20577"/>
          <ac:spMkLst>
            <pc:docMk/>
            <pc:sldMk cId="106349792" sldId="260"/>
            <ac:spMk id="3" creationId="{3E3AB5D4-69CC-6781-58E9-2CB0832E278A}"/>
          </ac:spMkLst>
        </pc:spChg>
      </pc:sldChg>
      <pc:sldChg chg="modSp">
        <pc:chgData name="Jessica Faith" userId="S::jfaith@parentchildplus.org::146c3699-bdd7-457c-9473-2e2ffc8e9773" providerId="AD" clId="Web-{7C0F0179-2E29-A41D-F24B-08848EA07B8E}" dt="2025-10-07T17:20:42.335" v="118" actId="20577"/>
        <pc:sldMkLst>
          <pc:docMk/>
          <pc:sldMk cId="3451181207" sldId="261"/>
        </pc:sldMkLst>
        <pc:spChg chg="mod">
          <ac:chgData name="Jessica Faith" userId="S::jfaith@parentchildplus.org::146c3699-bdd7-457c-9473-2e2ffc8e9773" providerId="AD" clId="Web-{7C0F0179-2E29-A41D-F24B-08848EA07B8E}" dt="2025-10-07T17:20:42.335" v="118" actId="20577"/>
          <ac:spMkLst>
            <pc:docMk/>
            <pc:sldMk cId="3451181207" sldId="261"/>
            <ac:spMk id="3" creationId="{3E3AB5D4-69CC-6781-58E9-2CB0832E278A}"/>
          </ac:spMkLst>
        </pc:spChg>
      </pc:sldChg>
      <pc:sldChg chg="ord">
        <pc:chgData name="Jessica Faith" userId="S::jfaith@parentchildplus.org::146c3699-bdd7-457c-9473-2e2ffc8e9773" providerId="AD" clId="Web-{7C0F0179-2E29-A41D-F24B-08848EA07B8E}" dt="2025-10-07T17:19:21.022" v="113"/>
        <pc:sldMkLst>
          <pc:docMk/>
          <pc:sldMk cId="3490402086" sldId="262"/>
        </pc:sldMkLst>
      </pc:sldChg>
      <pc:sldChg chg="modSp">
        <pc:chgData name="Jessica Faith" userId="S::jfaith@parentchildplus.org::146c3699-bdd7-457c-9473-2e2ffc8e9773" providerId="AD" clId="Web-{7C0F0179-2E29-A41D-F24B-08848EA07B8E}" dt="2025-10-07T16:21:50.058" v="11" actId="1076"/>
        <pc:sldMkLst>
          <pc:docMk/>
          <pc:sldMk cId="3843148685" sldId="267"/>
        </pc:sldMkLst>
        <pc:spChg chg="mod">
          <ac:chgData name="Jessica Faith" userId="S::jfaith@parentchildplus.org::146c3699-bdd7-457c-9473-2e2ffc8e9773" providerId="AD" clId="Web-{7C0F0179-2E29-A41D-F24B-08848EA07B8E}" dt="2025-10-07T16:21:45.605" v="9" actId="20577"/>
          <ac:spMkLst>
            <pc:docMk/>
            <pc:sldMk cId="3843148685" sldId="267"/>
            <ac:spMk id="5" creationId="{8E520916-2CFA-1497-07CF-7D49054A4B96}"/>
          </ac:spMkLst>
        </pc:spChg>
        <pc:picChg chg="mod">
          <ac:chgData name="Jessica Faith" userId="S::jfaith@parentchildplus.org::146c3699-bdd7-457c-9473-2e2ffc8e9773" providerId="AD" clId="Web-{7C0F0179-2E29-A41D-F24B-08848EA07B8E}" dt="2025-10-07T16:21:50.058" v="11" actId="1076"/>
          <ac:picMkLst>
            <pc:docMk/>
            <pc:sldMk cId="3843148685" sldId="267"/>
            <ac:picMk id="4" creationId="{0FDD273C-863D-1D4A-4CB0-ACED838D9DDD}"/>
          </ac:picMkLst>
        </pc:picChg>
      </pc:sldChg>
      <pc:sldChg chg="add del mod modShow">
        <pc:chgData name="Jessica Faith" userId="S::jfaith@parentchildplus.org::146c3699-bdd7-457c-9473-2e2ffc8e9773" providerId="AD" clId="Web-{7C0F0179-2E29-A41D-F24B-08848EA07B8E}" dt="2025-10-07T16:44:39.025" v="62"/>
        <pc:sldMkLst>
          <pc:docMk/>
          <pc:sldMk cId="3875235752" sldId="273"/>
        </pc:sldMkLst>
      </pc:sldChg>
      <pc:sldChg chg="modSp">
        <pc:chgData name="Jessica Faith" userId="S::jfaith@parentchildplus.org::146c3699-bdd7-457c-9473-2e2ffc8e9773" providerId="AD" clId="Web-{7C0F0179-2E29-A41D-F24B-08848EA07B8E}" dt="2025-10-07T16:59:24.383" v="83" actId="20577"/>
        <pc:sldMkLst>
          <pc:docMk/>
          <pc:sldMk cId="2176873930" sldId="277"/>
        </pc:sldMkLst>
        <pc:spChg chg="mod">
          <ac:chgData name="Jessica Faith" userId="S::jfaith@parentchildplus.org::146c3699-bdd7-457c-9473-2e2ffc8e9773" providerId="AD" clId="Web-{7C0F0179-2E29-A41D-F24B-08848EA07B8E}" dt="2025-10-07T16:59:24.383" v="83" actId="20577"/>
          <ac:spMkLst>
            <pc:docMk/>
            <pc:sldMk cId="2176873930" sldId="277"/>
            <ac:spMk id="3" creationId="{41E725E6-F79A-4571-2D80-9A9F74D46918}"/>
          </ac:spMkLst>
        </pc:spChg>
      </pc:sldChg>
      <pc:sldChg chg="add del">
        <pc:chgData name="Jessica Faith" userId="S::jfaith@parentchildplus.org::146c3699-bdd7-457c-9473-2e2ffc8e9773" providerId="AD" clId="Web-{7C0F0179-2E29-A41D-F24B-08848EA07B8E}" dt="2025-10-07T17:24:48.553" v="133"/>
        <pc:sldMkLst>
          <pc:docMk/>
          <pc:sldMk cId="1276763439" sldId="284"/>
        </pc:sldMkLst>
      </pc:sldChg>
      <pc:sldChg chg="add del">
        <pc:chgData name="Jessica Faith" userId="S::jfaith@parentchildplus.org::146c3699-bdd7-457c-9473-2e2ffc8e9773" providerId="AD" clId="Web-{7C0F0179-2E29-A41D-F24B-08848EA07B8E}" dt="2025-10-07T17:24:48.381" v="132"/>
        <pc:sldMkLst>
          <pc:docMk/>
          <pc:sldMk cId="344211038" sldId="285"/>
        </pc:sldMkLst>
      </pc:sldChg>
      <pc:sldChg chg="modSp add del">
        <pc:chgData name="Jessica Faith" userId="S::jfaith@parentchildplus.org::146c3699-bdd7-457c-9473-2e2ffc8e9773" providerId="AD" clId="Web-{7C0F0179-2E29-A41D-F24B-08848EA07B8E}" dt="2025-10-07T17:26:06.991" v="173" actId="20577"/>
        <pc:sldMkLst>
          <pc:docMk/>
          <pc:sldMk cId="2653979261" sldId="286"/>
        </pc:sldMkLst>
        <pc:spChg chg="mod">
          <ac:chgData name="Jessica Faith" userId="S::jfaith@parentchildplus.org::146c3699-bdd7-457c-9473-2e2ffc8e9773" providerId="AD" clId="Web-{7C0F0179-2E29-A41D-F24B-08848EA07B8E}" dt="2025-10-07T17:25:44.741" v="164" actId="20577"/>
          <ac:spMkLst>
            <pc:docMk/>
            <pc:sldMk cId="2653979261" sldId="286"/>
            <ac:spMk id="2" creationId="{B0728AAA-9E4C-9226-369C-BC1F5075232F}"/>
          </ac:spMkLst>
        </pc:spChg>
        <pc:spChg chg="mod">
          <ac:chgData name="Jessica Faith" userId="S::jfaith@parentchildplus.org::146c3699-bdd7-457c-9473-2e2ffc8e9773" providerId="AD" clId="Web-{7C0F0179-2E29-A41D-F24B-08848EA07B8E}" dt="2025-10-07T17:26:06.991" v="173" actId="20577"/>
          <ac:spMkLst>
            <pc:docMk/>
            <pc:sldMk cId="2653979261" sldId="286"/>
            <ac:spMk id="3" creationId="{75703EB3-AC57-F1D8-DAD3-1A773EFB6C27}"/>
          </ac:spMkLst>
        </pc:spChg>
      </pc:sldChg>
      <pc:sldChg chg="ord">
        <pc:chgData name="Jessica Faith" userId="S::jfaith@parentchildplus.org::146c3699-bdd7-457c-9473-2e2ffc8e9773" providerId="AD" clId="Web-{7C0F0179-2E29-A41D-F24B-08848EA07B8E}" dt="2025-10-07T17:24:58.100" v="136"/>
        <pc:sldMkLst>
          <pc:docMk/>
          <pc:sldMk cId="666905139" sldId="287"/>
        </pc:sldMkLst>
      </pc:sldChg>
      <pc:sldChg chg="modSp">
        <pc:chgData name="Jessica Faith" userId="S::jfaith@parentchildplus.org::146c3699-bdd7-457c-9473-2e2ffc8e9773" providerId="AD" clId="Web-{7C0F0179-2E29-A41D-F24B-08848EA07B8E}" dt="2025-10-07T17:16:40.882" v="106" actId="20577"/>
        <pc:sldMkLst>
          <pc:docMk/>
          <pc:sldMk cId="777080751" sldId="288"/>
        </pc:sldMkLst>
        <pc:spChg chg="mod">
          <ac:chgData name="Jessica Faith" userId="S::jfaith@parentchildplus.org::146c3699-bdd7-457c-9473-2e2ffc8e9773" providerId="AD" clId="Web-{7C0F0179-2E29-A41D-F24B-08848EA07B8E}" dt="2025-10-07T16:58:54.493" v="70" actId="20577"/>
          <ac:spMkLst>
            <pc:docMk/>
            <pc:sldMk cId="777080751" sldId="288"/>
            <ac:spMk id="2" creationId="{0B773FF7-A8C3-7836-4F9B-A04418CB34DF}"/>
          </ac:spMkLst>
        </pc:spChg>
        <pc:spChg chg="mod">
          <ac:chgData name="Jessica Faith" userId="S::jfaith@parentchildplus.org::146c3699-bdd7-457c-9473-2e2ffc8e9773" providerId="AD" clId="Web-{7C0F0179-2E29-A41D-F24B-08848EA07B8E}" dt="2025-10-07T17:16:40.882" v="106" actId="20577"/>
          <ac:spMkLst>
            <pc:docMk/>
            <pc:sldMk cId="777080751" sldId="288"/>
            <ac:spMk id="3" creationId="{E3932F6E-AE8D-8E70-DA4E-D1DF9F50E0B3}"/>
          </ac:spMkLst>
        </pc:spChg>
      </pc:sldChg>
      <pc:sldChg chg="modSp">
        <pc:chgData name="Jessica Faith" userId="S::jfaith@parentchildplus.org::146c3699-bdd7-457c-9473-2e2ffc8e9773" providerId="AD" clId="Web-{7C0F0179-2E29-A41D-F24B-08848EA07B8E}" dt="2025-10-07T16:59:31.602" v="84" actId="20577"/>
        <pc:sldMkLst>
          <pc:docMk/>
          <pc:sldMk cId="345260842" sldId="290"/>
        </pc:sldMkLst>
        <pc:spChg chg="mod">
          <ac:chgData name="Jessica Faith" userId="S::jfaith@parentchildplus.org::146c3699-bdd7-457c-9473-2e2ffc8e9773" providerId="AD" clId="Web-{7C0F0179-2E29-A41D-F24B-08848EA07B8E}" dt="2025-10-07T16:59:31.602" v="84" actId="20577"/>
          <ac:spMkLst>
            <pc:docMk/>
            <pc:sldMk cId="345260842" sldId="290"/>
            <ac:spMk id="3" creationId="{75711B7A-045F-7A0D-BBE0-5D3C84872AE2}"/>
          </ac:spMkLst>
        </pc:spChg>
      </pc:sldChg>
      <pc:sldChg chg="modSp mod ord modShow">
        <pc:chgData name="Jessica Faith" userId="S::jfaith@parentchildplus.org::146c3699-bdd7-457c-9473-2e2ffc8e9773" providerId="AD" clId="Web-{7C0F0179-2E29-A41D-F24B-08848EA07B8E}" dt="2025-10-07T17:29:02.741" v="174"/>
        <pc:sldMkLst>
          <pc:docMk/>
          <pc:sldMk cId="2528075182" sldId="291"/>
        </pc:sldMkLst>
        <pc:spChg chg="mod">
          <ac:chgData name="Jessica Faith" userId="S::jfaith@parentchildplus.org::146c3699-bdd7-457c-9473-2e2ffc8e9773" providerId="AD" clId="Web-{7C0F0179-2E29-A41D-F24B-08848EA07B8E}" dt="2025-10-07T17:17:19.179" v="110" actId="20577"/>
          <ac:spMkLst>
            <pc:docMk/>
            <pc:sldMk cId="2528075182" sldId="291"/>
            <ac:spMk id="3" creationId="{1E4AFE33-3A8F-6BAE-9795-EA1305BDD4BD}"/>
          </ac:spMkLst>
        </pc:spChg>
      </pc:sldChg>
      <pc:sldChg chg="modSp">
        <pc:chgData name="Jessica Faith" userId="S::jfaith@parentchildplus.org::146c3699-bdd7-457c-9473-2e2ffc8e9773" providerId="AD" clId="Web-{7C0F0179-2E29-A41D-F24B-08848EA07B8E}" dt="2025-10-07T16:29:40.011" v="40" actId="20577"/>
        <pc:sldMkLst>
          <pc:docMk/>
          <pc:sldMk cId="3031535489" sldId="292"/>
        </pc:sldMkLst>
        <pc:spChg chg="mod">
          <ac:chgData name="Jessica Faith" userId="S::jfaith@parentchildplus.org::146c3699-bdd7-457c-9473-2e2ffc8e9773" providerId="AD" clId="Web-{7C0F0179-2E29-A41D-F24B-08848EA07B8E}" dt="2025-10-07T16:29:40.011" v="40" actId="20577"/>
          <ac:spMkLst>
            <pc:docMk/>
            <pc:sldMk cId="3031535489" sldId="292"/>
            <ac:spMk id="3" creationId="{F53449A9-AF2B-E2DD-8BE6-803E61661DD3}"/>
          </ac:spMkLst>
        </pc:spChg>
      </pc:sldChg>
    </pc:docChg>
  </pc:docChgLst>
  <pc:docChgLst>
    <pc:chgData name="Jessica Faith" userId="S::jfaith@parentchildplus.org::146c3699-bdd7-457c-9473-2e2ffc8e9773" providerId="AD" clId="Web-{6CA16354-345E-93CE-74E6-654365A8E1FB}"/>
    <pc:docChg chg="addSld modSld sldOrd">
      <pc:chgData name="Jessica Faith" userId="S::jfaith@parentchildplus.org::146c3699-bdd7-457c-9473-2e2ffc8e9773" providerId="AD" clId="Web-{6CA16354-345E-93CE-74E6-654365A8E1FB}" dt="2025-10-07T18:35:36.603" v="429"/>
      <pc:docMkLst>
        <pc:docMk/>
      </pc:docMkLst>
      <pc:sldChg chg="mod modShow">
        <pc:chgData name="Jessica Faith" userId="S::jfaith@parentchildplus.org::146c3699-bdd7-457c-9473-2e2ffc8e9773" providerId="AD" clId="Web-{6CA16354-345E-93CE-74E6-654365A8E1FB}" dt="2025-10-07T18:14:08.543" v="149"/>
        <pc:sldMkLst>
          <pc:docMk/>
          <pc:sldMk cId="1585355173" sldId="259"/>
        </pc:sldMkLst>
      </pc:sldChg>
      <pc:sldChg chg="modSp">
        <pc:chgData name="Jessica Faith" userId="S::jfaith@parentchildplus.org::146c3699-bdd7-457c-9473-2e2ffc8e9773" providerId="AD" clId="Web-{6CA16354-345E-93CE-74E6-654365A8E1FB}" dt="2025-10-07T18:35:36.603" v="429"/>
        <pc:sldMkLst>
          <pc:docMk/>
          <pc:sldMk cId="540537387" sldId="276"/>
        </pc:sldMkLst>
        <pc:graphicFrameChg chg="mod modGraphic">
          <ac:chgData name="Jessica Faith" userId="S::jfaith@parentchildplus.org::146c3699-bdd7-457c-9473-2e2ffc8e9773" providerId="AD" clId="Web-{6CA16354-345E-93CE-74E6-654365A8E1FB}" dt="2025-10-07T18:35:36.603" v="429"/>
          <ac:graphicFrameMkLst>
            <pc:docMk/>
            <pc:sldMk cId="540537387" sldId="276"/>
            <ac:graphicFrameMk id="6" creationId="{949C2A52-75BB-0075-E83C-C955A15C699C}"/>
          </ac:graphicFrameMkLst>
        </pc:graphicFrameChg>
      </pc:sldChg>
      <pc:sldChg chg="ord">
        <pc:chgData name="Jessica Faith" userId="S::jfaith@parentchildplus.org::146c3699-bdd7-457c-9473-2e2ffc8e9773" providerId="AD" clId="Web-{6CA16354-345E-93CE-74E6-654365A8E1FB}" dt="2025-10-07T18:26:43.257" v="156"/>
        <pc:sldMkLst>
          <pc:docMk/>
          <pc:sldMk cId="1276763439" sldId="284"/>
        </pc:sldMkLst>
      </pc:sldChg>
      <pc:sldChg chg="ord">
        <pc:chgData name="Jessica Faith" userId="S::jfaith@parentchildplus.org::146c3699-bdd7-457c-9473-2e2ffc8e9773" providerId="AD" clId="Web-{6CA16354-345E-93CE-74E6-654365A8E1FB}" dt="2025-10-07T18:26:43.257" v="155"/>
        <pc:sldMkLst>
          <pc:docMk/>
          <pc:sldMk cId="2653979261" sldId="286"/>
        </pc:sldMkLst>
      </pc:sldChg>
      <pc:sldChg chg="modSp ord">
        <pc:chgData name="Jessica Faith" userId="S::jfaith@parentchildplus.org::146c3699-bdd7-457c-9473-2e2ffc8e9773" providerId="AD" clId="Web-{6CA16354-345E-93CE-74E6-654365A8E1FB}" dt="2025-10-07T18:26:51.994" v="157"/>
        <pc:sldMkLst>
          <pc:docMk/>
          <pc:sldMk cId="666905139" sldId="287"/>
        </pc:sldMkLst>
        <pc:picChg chg="mod">
          <ac:chgData name="Jessica Faith" userId="S::jfaith@parentchildplus.org::146c3699-bdd7-457c-9473-2e2ffc8e9773" providerId="AD" clId="Web-{6CA16354-345E-93CE-74E6-654365A8E1FB}" dt="2025-10-07T18:14:36.918" v="151" actId="14100"/>
          <ac:picMkLst>
            <pc:docMk/>
            <pc:sldMk cId="666905139" sldId="287"/>
            <ac:picMk id="5" creationId="{1FAF8253-13CD-F83D-A5BA-4D2C0559A55A}"/>
          </ac:picMkLst>
        </pc:picChg>
      </pc:sldChg>
      <pc:sldChg chg="mod modShow">
        <pc:chgData name="Jessica Faith" userId="S::jfaith@parentchildplus.org::146c3699-bdd7-457c-9473-2e2ffc8e9773" providerId="AD" clId="Web-{6CA16354-345E-93CE-74E6-654365A8E1FB}" dt="2025-10-07T18:14:14.496" v="150"/>
        <pc:sldMkLst>
          <pc:docMk/>
          <pc:sldMk cId="2528075182" sldId="291"/>
        </pc:sldMkLst>
      </pc:sldChg>
      <pc:sldChg chg="modSp add ord replId">
        <pc:chgData name="Jessica Faith" userId="S::jfaith@parentchildplus.org::146c3699-bdd7-457c-9473-2e2ffc8e9773" providerId="AD" clId="Web-{6CA16354-345E-93CE-74E6-654365A8E1FB}" dt="2025-10-07T18:26:43.257" v="154"/>
        <pc:sldMkLst>
          <pc:docMk/>
          <pc:sldMk cId="675968711" sldId="293"/>
        </pc:sldMkLst>
        <pc:spChg chg="mod">
          <ac:chgData name="Jessica Faith" userId="S::jfaith@parentchildplus.org::146c3699-bdd7-457c-9473-2e2ffc8e9773" providerId="AD" clId="Web-{6CA16354-345E-93CE-74E6-654365A8E1FB}" dt="2025-10-07T18:12:39.840" v="148" actId="20577"/>
          <ac:spMkLst>
            <pc:docMk/>
            <pc:sldMk cId="675968711" sldId="293"/>
            <ac:spMk id="2" creationId="{0A36ACC3-0614-9E27-88EA-8BAE641B2165}"/>
          </ac:spMkLst>
        </pc:spChg>
        <pc:spChg chg="mod">
          <ac:chgData name="Jessica Faith" userId="S::jfaith@parentchildplus.org::146c3699-bdd7-457c-9473-2e2ffc8e9773" providerId="AD" clId="Web-{6CA16354-345E-93CE-74E6-654365A8E1FB}" dt="2025-10-07T18:07:19.805" v="144" actId="20577"/>
          <ac:spMkLst>
            <pc:docMk/>
            <pc:sldMk cId="675968711" sldId="293"/>
            <ac:spMk id="3" creationId="{FB266776-9F1E-6CE4-0BD8-932BDA149F0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9F9F33-2A97-4436-98EE-B4E59469E1DB}"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n-US"/>
        </a:p>
      </dgm:t>
    </dgm:pt>
    <dgm:pt modelId="{46C13CCA-3FC5-492B-8495-1FD22F68035E}">
      <dgm:prSet/>
      <dgm:spPr/>
      <dgm:t>
        <a:bodyPr/>
        <a:lstStyle/>
        <a:p>
          <a:pPr rtl="0"/>
          <a:r>
            <a:rPr lang="en-US">
              <a:latin typeface="Montserrat"/>
              <a:ea typeface="+mn-ea"/>
              <a:cs typeface="Arial"/>
            </a:rPr>
            <a:t>Help build meaningful relationship with families.  </a:t>
          </a:r>
        </a:p>
      </dgm:t>
    </dgm:pt>
    <dgm:pt modelId="{CA6123AF-C56C-4F21-92D5-ADAF62143A29}" type="parTrans" cxnId="{D11E9CE7-6602-4DED-8C34-4D5B7FA842D7}">
      <dgm:prSet/>
      <dgm:spPr/>
      <dgm:t>
        <a:bodyPr/>
        <a:lstStyle/>
        <a:p>
          <a:endParaRPr lang="en-US"/>
        </a:p>
      </dgm:t>
    </dgm:pt>
    <dgm:pt modelId="{D15F46EF-E5B2-437C-855D-EB329C02E36D}" type="sibTrans" cxnId="{D11E9CE7-6602-4DED-8C34-4D5B7FA842D7}">
      <dgm:prSet/>
      <dgm:spPr/>
      <dgm:t>
        <a:bodyPr/>
        <a:lstStyle/>
        <a:p>
          <a:endParaRPr lang="en-US"/>
        </a:p>
      </dgm:t>
    </dgm:pt>
    <dgm:pt modelId="{EC987607-654D-46CB-A76F-37283C1C2730}">
      <dgm:prSet/>
      <dgm:spPr/>
      <dgm:t>
        <a:bodyPr/>
        <a:lstStyle/>
        <a:p>
          <a:pPr rtl="0"/>
          <a:r>
            <a:rPr lang="en-US">
              <a:latin typeface="Montserrat"/>
              <a:ea typeface="+mn-ea"/>
              <a:cs typeface="Arial"/>
            </a:rPr>
            <a:t>Families have abundant knowledge that we can learn </a:t>
          </a:r>
        </a:p>
      </dgm:t>
    </dgm:pt>
    <dgm:pt modelId="{7E6F4AA2-37C5-41A3-9645-34B9A6851E45}" type="parTrans" cxnId="{ACAA8DD0-C4BB-4B21-B073-4AEA3F6AF87E}">
      <dgm:prSet/>
      <dgm:spPr/>
      <dgm:t>
        <a:bodyPr/>
        <a:lstStyle/>
        <a:p>
          <a:endParaRPr lang="en-US"/>
        </a:p>
      </dgm:t>
    </dgm:pt>
    <dgm:pt modelId="{063D3715-F86B-434A-8987-07899E7C7CB2}" type="sibTrans" cxnId="{ACAA8DD0-C4BB-4B21-B073-4AEA3F6AF87E}">
      <dgm:prSet/>
      <dgm:spPr/>
      <dgm:t>
        <a:bodyPr/>
        <a:lstStyle/>
        <a:p>
          <a:endParaRPr lang="en-US"/>
        </a:p>
      </dgm:t>
    </dgm:pt>
    <dgm:pt modelId="{A45FADAA-3BFF-46D4-BE58-A87B2BE0C487}">
      <dgm:prSet/>
      <dgm:spPr/>
      <dgm:t>
        <a:bodyPr/>
        <a:lstStyle/>
        <a:p>
          <a:pPr rtl="0"/>
          <a:r>
            <a:rPr lang="en-US">
              <a:latin typeface="Montserrat"/>
              <a:ea typeface="+mn-ea"/>
              <a:cs typeface="Arial"/>
            </a:rPr>
            <a:t>Our job is to discover knowledge and use it to engage families in meaningful activities</a:t>
          </a:r>
          <a:r>
            <a:rPr lang="en-US">
              <a:latin typeface="Arial"/>
              <a:ea typeface="+mn-ea"/>
              <a:cs typeface="Arial"/>
            </a:rPr>
            <a:t>. </a:t>
          </a:r>
        </a:p>
      </dgm:t>
    </dgm:pt>
    <dgm:pt modelId="{1DC98FD4-FAA2-4332-A83F-AA36846D72C7}" type="parTrans" cxnId="{CF6C0409-B581-449C-B6E0-6FE85C99FED4}">
      <dgm:prSet/>
      <dgm:spPr/>
      <dgm:t>
        <a:bodyPr/>
        <a:lstStyle/>
        <a:p>
          <a:endParaRPr lang="en-US"/>
        </a:p>
      </dgm:t>
    </dgm:pt>
    <dgm:pt modelId="{EA55581B-709C-4DB6-A487-96731484442E}" type="sibTrans" cxnId="{CF6C0409-B581-449C-B6E0-6FE85C99FED4}">
      <dgm:prSet/>
      <dgm:spPr/>
      <dgm:t>
        <a:bodyPr/>
        <a:lstStyle/>
        <a:p>
          <a:endParaRPr lang="en-US"/>
        </a:p>
      </dgm:t>
    </dgm:pt>
    <dgm:pt modelId="{FDD7A0C1-58D1-4628-9400-D0C3FD5F45C1}">
      <dgm:prSet phldr="0"/>
      <dgm:spPr/>
      <dgm:t>
        <a:bodyPr/>
        <a:lstStyle/>
        <a:p>
          <a:r>
            <a:rPr lang="en-US">
              <a:latin typeface="Montserrat"/>
              <a:ea typeface="+mn-ea"/>
              <a:cs typeface="Arial"/>
            </a:rPr>
            <a:t>The home and community are repositories of knowledge, and it is our job to discover.</a:t>
          </a:r>
          <a:endParaRPr lang="en-US">
            <a:latin typeface="Montserrat"/>
            <a:ea typeface="+mn-ea"/>
            <a:cs typeface="+mn-cs"/>
          </a:endParaRPr>
        </a:p>
      </dgm:t>
    </dgm:pt>
    <dgm:pt modelId="{A35788A5-8173-4B21-A5E7-1A933FE0CB72}" type="parTrans" cxnId="{3CE266B1-4EF9-4C10-87B0-A779F306E041}">
      <dgm:prSet/>
      <dgm:spPr/>
    </dgm:pt>
    <dgm:pt modelId="{FAF9D1AC-5889-417C-BFFD-4FF8598CF016}" type="sibTrans" cxnId="{3CE266B1-4EF9-4C10-87B0-A779F306E041}">
      <dgm:prSet/>
      <dgm:spPr/>
    </dgm:pt>
    <dgm:pt modelId="{511B7EB0-C26D-4DB2-8872-9831F95EBE4B}" type="pres">
      <dgm:prSet presAssocID="{909F9F33-2A97-4436-98EE-B4E59469E1DB}" presName="linear" presStyleCnt="0">
        <dgm:presLayoutVars>
          <dgm:animLvl val="lvl"/>
          <dgm:resizeHandles val="exact"/>
        </dgm:presLayoutVars>
      </dgm:prSet>
      <dgm:spPr/>
    </dgm:pt>
    <dgm:pt modelId="{50CE0E2F-1CB1-42A0-B50D-E0AA13C4DA7A}" type="pres">
      <dgm:prSet presAssocID="{46C13CCA-3FC5-492B-8495-1FD22F68035E}" presName="parentText" presStyleLbl="node1" presStyleIdx="0" presStyleCnt="4">
        <dgm:presLayoutVars>
          <dgm:chMax val="0"/>
          <dgm:bulletEnabled val="1"/>
        </dgm:presLayoutVars>
      </dgm:prSet>
      <dgm:spPr/>
    </dgm:pt>
    <dgm:pt modelId="{F2BFC077-8356-4751-A0E7-97D0D70CE2C6}" type="pres">
      <dgm:prSet presAssocID="{D15F46EF-E5B2-437C-855D-EB329C02E36D}" presName="spacer" presStyleCnt="0"/>
      <dgm:spPr/>
    </dgm:pt>
    <dgm:pt modelId="{F8958338-03E3-4C1F-B295-A24A57F4EE27}" type="pres">
      <dgm:prSet presAssocID="{EC987607-654D-46CB-A76F-37283C1C2730}" presName="parentText" presStyleLbl="node1" presStyleIdx="1" presStyleCnt="4">
        <dgm:presLayoutVars>
          <dgm:chMax val="0"/>
          <dgm:bulletEnabled val="1"/>
        </dgm:presLayoutVars>
      </dgm:prSet>
      <dgm:spPr/>
    </dgm:pt>
    <dgm:pt modelId="{9A8EBE60-AEC7-4B2C-A6FD-60DE6041EE36}" type="pres">
      <dgm:prSet presAssocID="{063D3715-F86B-434A-8987-07899E7C7CB2}" presName="spacer" presStyleCnt="0"/>
      <dgm:spPr/>
    </dgm:pt>
    <dgm:pt modelId="{7F85C504-9649-4535-A952-AE3D9B5F1845}" type="pres">
      <dgm:prSet presAssocID="{FDD7A0C1-58D1-4628-9400-D0C3FD5F45C1}" presName="parentText" presStyleLbl="node1" presStyleIdx="2" presStyleCnt="4">
        <dgm:presLayoutVars>
          <dgm:chMax val="0"/>
          <dgm:bulletEnabled val="1"/>
        </dgm:presLayoutVars>
      </dgm:prSet>
      <dgm:spPr/>
    </dgm:pt>
    <dgm:pt modelId="{EE7F091A-78CA-4175-9341-6BCE872B6637}" type="pres">
      <dgm:prSet presAssocID="{FAF9D1AC-5889-417C-BFFD-4FF8598CF016}" presName="spacer" presStyleCnt="0"/>
      <dgm:spPr/>
    </dgm:pt>
    <dgm:pt modelId="{9DDFC09A-488F-4BBD-AF31-F193171C7D46}" type="pres">
      <dgm:prSet presAssocID="{A45FADAA-3BFF-46D4-BE58-A87B2BE0C487}" presName="parentText" presStyleLbl="node1" presStyleIdx="3" presStyleCnt="4">
        <dgm:presLayoutVars>
          <dgm:chMax val="0"/>
          <dgm:bulletEnabled val="1"/>
        </dgm:presLayoutVars>
      </dgm:prSet>
      <dgm:spPr/>
    </dgm:pt>
  </dgm:ptLst>
  <dgm:cxnLst>
    <dgm:cxn modelId="{CF6C0409-B581-449C-B6E0-6FE85C99FED4}" srcId="{909F9F33-2A97-4436-98EE-B4E59469E1DB}" destId="{A45FADAA-3BFF-46D4-BE58-A87B2BE0C487}" srcOrd="3" destOrd="0" parTransId="{1DC98FD4-FAA2-4332-A83F-AA36846D72C7}" sibTransId="{EA55581B-709C-4DB6-A487-96731484442E}"/>
    <dgm:cxn modelId="{A6BA6231-DC3E-4E47-9B67-8B554FC53709}" type="presOf" srcId="{909F9F33-2A97-4436-98EE-B4E59469E1DB}" destId="{511B7EB0-C26D-4DB2-8872-9831F95EBE4B}" srcOrd="0" destOrd="0" presId="urn:microsoft.com/office/officeart/2005/8/layout/vList2"/>
    <dgm:cxn modelId="{47615C63-F337-4883-BD38-73B3BD9ED901}" type="presOf" srcId="{46C13CCA-3FC5-492B-8495-1FD22F68035E}" destId="{50CE0E2F-1CB1-42A0-B50D-E0AA13C4DA7A}" srcOrd="0" destOrd="0" presId="urn:microsoft.com/office/officeart/2005/8/layout/vList2"/>
    <dgm:cxn modelId="{EEE2324C-FE0C-4E3D-8FD7-7D44EEDB66CD}" type="presOf" srcId="{A45FADAA-3BFF-46D4-BE58-A87B2BE0C487}" destId="{9DDFC09A-488F-4BBD-AF31-F193171C7D46}" srcOrd="0" destOrd="0" presId="urn:microsoft.com/office/officeart/2005/8/layout/vList2"/>
    <dgm:cxn modelId="{3CE266B1-4EF9-4C10-87B0-A779F306E041}" srcId="{909F9F33-2A97-4436-98EE-B4E59469E1DB}" destId="{FDD7A0C1-58D1-4628-9400-D0C3FD5F45C1}" srcOrd="2" destOrd="0" parTransId="{A35788A5-8173-4B21-A5E7-1A933FE0CB72}" sibTransId="{FAF9D1AC-5889-417C-BFFD-4FF8598CF016}"/>
    <dgm:cxn modelId="{ACAA8DD0-C4BB-4B21-B073-4AEA3F6AF87E}" srcId="{909F9F33-2A97-4436-98EE-B4E59469E1DB}" destId="{EC987607-654D-46CB-A76F-37283C1C2730}" srcOrd="1" destOrd="0" parTransId="{7E6F4AA2-37C5-41A3-9645-34B9A6851E45}" sibTransId="{063D3715-F86B-434A-8987-07899E7C7CB2}"/>
    <dgm:cxn modelId="{8655B8DA-A151-4284-B139-3E27DD7ED437}" type="presOf" srcId="{EC987607-654D-46CB-A76F-37283C1C2730}" destId="{F8958338-03E3-4C1F-B295-A24A57F4EE27}" srcOrd="0" destOrd="0" presId="urn:microsoft.com/office/officeart/2005/8/layout/vList2"/>
    <dgm:cxn modelId="{D11E9CE7-6602-4DED-8C34-4D5B7FA842D7}" srcId="{909F9F33-2A97-4436-98EE-B4E59469E1DB}" destId="{46C13CCA-3FC5-492B-8495-1FD22F68035E}" srcOrd="0" destOrd="0" parTransId="{CA6123AF-C56C-4F21-92D5-ADAF62143A29}" sibTransId="{D15F46EF-E5B2-437C-855D-EB329C02E36D}"/>
    <dgm:cxn modelId="{374516ED-EC76-41DF-BE15-6EBB74E2E64B}" type="presOf" srcId="{FDD7A0C1-58D1-4628-9400-D0C3FD5F45C1}" destId="{7F85C504-9649-4535-A952-AE3D9B5F1845}" srcOrd="0" destOrd="0" presId="urn:microsoft.com/office/officeart/2005/8/layout/vList2"/>
    <dgm:cxn modelId="{0543D254-575B-4307-9FEF-B360F59BCEE5}" type="presParOf" srcId="{511B7EB0-C26D-4DB2-8872-9831F95EBE4B}" destId="{50CE0E2F-1CB1-42A0-B50D-E0AA13C4DA7A}" srcOrd="0" destOrd="0" presId="urn:microsoft.com/office/officeart/2005/8/layout/vList2"/>
    <dgm:cxn modelId="{24BD92C0-3D27-4229-9CB3-51C0EDCFE674}" type="presParOf" srcId="{511B7EB0-C26D-4DB2-8872-9831F95EBE4B}" destId="{F2BFC077-8356-4751-A0E7-97D0D70CE2C6}" srcOrd="1" destOrd="0" presId="urn:microsoft.com/office/officeart/2005/8/layout/vList2"/>
    <dgm:cxn modelId="{C4D3DF0F-4C33-4544-9776-BB09A6A73135}" type="presParOf" srcId="{511B7EB0-C26D-4DB2-8872-9831F95EBE4B}" destId="{F8958338-03E3-4C1F-B295-A24A57F4EE27}" srcOrd="2" destOrd="0" presId="urn:microsoft.com/office/officeart/2005/8/layout/vList2"/>
    <dgm:cxn modelId="{F03D1B90-BC90-4AD0-9432-82E780401BF2}" type="presParOf" srcId="{511B7EB0-C26D-4DB2-8872-9831F95EBE4B}" destId="{9A8EBE60-AEC7-4B2C-A6FD-60DE6041EE36}" srcOrd="3" destOrd="0" presId="urn:microsoft.com/office/officeart/2005/8/layout/vList2"/>
    <dgm:cxn modelId="{210DA687-F0CB-4744-B51A-22F124AC07A4}" type="presParOf" srcId="{511B7EB0-C26D-4DB2-8872-9831F95EBE4B}" destId="{7F85C504-9649-4535-A952-AE3D9B5F1845}" srcOrd="4" destOrd="0" presId="urn:microsoft.com/office/officeart/2005/8/layout/vList2"/>
    <dgm:cxn modelId="{5BDB875F-84C3-41AF-99DF-3E9DFE7D9535}" type="presParOf" srcId="{511B7EB0-C26D-4DB2-8872-9831F95EBE4B}" destId="{EE7F091A-78CA-4175-9341-6BCE872B6637}" srcOrd="5" destOrd="0" presId="urn:microsoft.com/office/officeart/2005/8/layout/vList2"/>
    <dgm:cxn modelId="{80CA7550-2B55-4891-90B8-E31AAFC987E0}" type="presParOf" srcId="{511B7EB0-C26D-4DB2-8872-9831F95EBE4B}" destId="{9DDFC09A-488F-4BBD-AF31-F193171C7D4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E0E2F-1CB1-42A0-B50D-E0AA13C4DA7A}">
      <dsp:nvSpPr>
        <dsp:cNvPr id="0" name=""/>
        <dsp:cNvSpPr/>
      </dsp:nvSpPr>
      <dsp:spPr>
        <a:xfrm>
          <a:off x="0" y="81411"/>
          <a:ext cx="10515600" cy="993128"/>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latin typeface="Montserrat"/>
              <a:ea typeface="+mn-ea"/>
              <a:cs typeface="Arial"/>
            </a:rPr>
            <a:t>Help build meaningful relationship with families.  </a:t>
          </a:r>
        </a:p>
      </dsp:txBody>
      <dsp:txXfrm>
        <a:off x="48481" y="129892"/>
        <a:ext cx="10418638" cy="896166"/>
      </dsp:txXfrm>
    </dsp:sp>
    <dsp:sp modelId="{F8958338-03E3-4C1F-B295-A24A57F4EE27}">
      <dsp:nvSpPr>
        <dsp:cNvPr id="0" name=""/>
        <dsp:cNvSpPr/>
      </dsp:nvSpPr>
      <dsp:spPr>
        <a:xfrm>
          <a:off x="0" y="1146540"/>
          <a:ext cx="10515600" cy="993128"/>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latin typeface="Montserrat"/>
              <a:ea typeface="+mn-ea"/>
              <a:cs typeface="Arial"/>
            </a:rPr>
            <a:t>Families have abundant knowledge that we can learn </a:t>
          </a:r>
        </a:p>
      </dsp:txBody>
      <dsp:txXfrm>
        <a:off x="48481" y="1195021"/>
        <a:ext cx="10418638" cy="896166"/>
      </dsp:txXfrm>
    </dsp:sp>
    <dsp:sp modelId="{7F85C504-9649-4535-A952-AE3D9B5F1845}">
      <dsp:nvSpPr>
        <dsp:cNvPr id="0" name=""/>
        <dsp:cNvSpPr/>
      </dsp:nvSpPr>
      <dsp:spPr>
        <a:xfrm>
          <a:off x="0" y="2211669"/>
          <a:ext cx="10515600" cy="993128"/>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latin typeface="Montserrat"/>
              <a:ea typeface="+mn-ea"/>
              <a:cs typeface="Arial"/>
            </a:rPr>
            <a:t>The home and community are repositories of knowledge, and it is our job to discover.</a:t>
          </a:r>
          <a:endParaRPr lang="en-US" sz="2500" kern="1200">
            <a:latin typeface="Montserrat"/>
            <a:ea typeface="+mn-ea"/>
            <a:cs typeface="+mn-cs"/>
          </a:endParaRPr>
        </a:p>
      </dsp:txBody>
      <dsp:txXfrm>
        <a:off x="48481" y="2260150"/>
        <a:ext cx="10418638" cy="896166"/>
      </dsp:txXfrm>
    </dsp:sp>
    <dsp:sp modelId="{9DDFC09A-488F-4BBD-AF31-F193171C7D46}">
      <dsp:nvSpPr>
        <dsp:cNvPr id="0" name=""/>
        <dsp:cNvSpPr/>
      </dsp:nvSpPr>
      <dsp:spPr>
        <a:xfrm>
          <a:off x="0" y="3276797"/>
          <a:ext cx="10515600" cy="993128"/>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latin typeface="Montserrat"/>
              <a:ea typeface="+mn-ea"/>
              <a:cs typeface="Arial"/>
            </a:rPr>
            <a:t>Our job is to discover knowledge and use it to engage families in meaningful activities</a:t>
          </a:r>
          <a:r>
            <a:rPr lang="en-US" sz="2500" kern="1200">
              <a:latin typeface="Arial"/>
              <a:ea typeface="+mn-ea"/>
              <a:cs typeface="Arial"/>
            </a:rPr>
            <a:t>. </a:t>
          </a:r>
        </a:p>
      </dsp:txBody>
      <dsp:txXfrm>
        <a:off x="48481" y="3325278"/>
        <a:ext cx="10418638" cy="8961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9-27T18:43:40.89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14469 10770 16383 0 0,'0'0'0'0'0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97604-F11C-F78D-CAC8-4C7E0F9FE5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F7E44E-62DD-D726-3149-EA52D762C4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91ECA2-BC66-385F-B672-BDC1413E3939}"/>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5" name="Footer Placeholder 4">
            <a:extLst>
              <a:ext uri="{FF2B5EF4-FFF2-40B4-BE49-F238E27FC236}">
                <a16:creationId xmlns:a16="http://schemas.microsoft.com/office/drawing/2014/main" id="{4DD216B8-CEC8-162C-FB74-AF637D32E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5D45D-8E58-EF65-9FA4-A2DC549DA7B1}"/>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157743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8F3A-4CF6-0765-9649-D776EBA139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22538B-6675-218B-38D8-FAAC8BCEEA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7130E7-3858-6FF6-F080-E1A94ECAD872}"/>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5" name="Footer Placeholder 4">
            <a:extLst>
              <a:ext uri="{FF2B5EF4-FFF2-40B4-BE49-F238E27FC236}">
                <a16:creationId xmlns:a16="http://schemas.microsoft.com/office/drawing/2014/main" id="{E3EA22F9-7629-E320-FB07-64B26CA33C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156F45-1691-53C5-39DB-C6E29E0FD48E}"/>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430072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9448F-1287-FB27-A9AD-ADA703FECC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5E1E6C-8273-4459-B21E-C8EA949087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1E0A4-E44C-0CB9-72F6-1020B913B87C}"/>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5" name="Footer Placeholder 4">
            <a:extLst>
              <a:ext uri="{FF2B5EF4-FFF2-40B4-BE49-F238E27FC236}">
                <a16:creationId xmlns:a16="http://schemas.microsoft.com/office/drawing/2014/main" id="{1A938A50-9A3C-F2C1-EF4D-694A91150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E82FB-6967-68FE-C597-8668F1FF5051}"/>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31926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3BC5D-97BB-5BD1-1A63-D5F09AFB0B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6DF2F0-DFC4-8C1C-F02F-AC0CA90225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FF3273-E376-44CA-5187-5FB4740368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74BC34-8F18-2199-8DA2-BF578E410FDF}"/>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6" name="Footer Placeholder 5">
            <a:extLst>
              <a:ext uri="{FF2B5EF4-FFF2-40B4-BE49-F238E27FC236}">
                <a16:creationId xmlns:a16="http://schemas.microsoft.com/office/drawing/2014/main" id="{8E353142-06BF-4A64-89D4-D17BE74728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18A39A-DB4F-9CCD-9C37-769E075186C7}"/>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2912038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404C-8E9F-CEBF-7D5A-0E8AABE292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DD1B00-3671-8E76-436E-5BE88BDFB6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415255-B588-19DA-2940-9711BB4538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62610C-E432-E31C-11DD-FEEA6EAF1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B83A6E-EA41-8C0C-E569-0128E7F524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67D590-8AA9-495F-E079-AF0A130D4D0B}"/>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8" name="Footer Placeholder 7">
            <a:extLst>
              <a:ext uri="{FF2B5EF4-FFF2-40B4-BE49-F238E27FC236}">
                <a16:creationId xmlns:a16="http://schemas.microsoft.com/office/drawing/2014/main" id="{A7C67720-AA05-C51D-876C-E520ECF026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F5C2AF-5582-2CF5-6BDD-A00CCC8D6CB2}"/>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2312479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683DF-D2BE-0669-409A-59637EB956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AE3442-A028-90D8-1197-95ABA93116C0}"/>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4" name="Footer Placeholder 3">
            <a:extLst>
              <a:ext uri="{FF2B5EF4-FFF2-40B4-BE49-F238E27FC236}">
                <a16:creationId xmlns:a16="http://schemas.microsoft.com/office/drawing/2014/main" id="{505538CF-ECB1-45FB-A00F-11297F8163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EF1C8C-E5FD-7B8D-717A-ACF732A7BDFF}"/>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701179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D72C63-3331-6FE9-41B1-CC49DD93B58E}"/>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3" name="Footer Placeholder 2">
            <a:extLst>
              <a:ext uri="{FF2B5EF4-FFF2-40B4-BE49-F238E27FC236}">
                <a16:creationId xmlns:a16="http://schemas.microsoft.com/office/drawing/2014/main" id="{14CD7B7B-8842-EB77-A9B4-6D777142D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257B66-BD59-5288-D4A8-A1074F33232A}"/>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1914305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1D26-91A0-751B-4DDA-E34F098A5E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2ABB34-B0B5-2E98-B067-79737E9FDC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4AC7D1-61BF-599E-2004-FB398D5C6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D529C5-A1EF-BB0E-FF31-B745ED7FDB30}"/>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6" name="Footer Placeholder 5">
            <a:extLst>
              <a:ext uri="{FF2B5EF4-FFF2-40B4-BE49-F238E27FC236}">
                <a16:creationId xmlns:a16="http://schemas.microsoft.com/office/drawing/2014/main" id="{6F284611-B989-8F3B-5D1E-EC2B34C22C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46E7E2-5189-8E5C-BFC2-13798653D2EE}"/>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314217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773E-9863-1363-C6AE-8B6B214949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13E10B-87C4-3F94-FF89-16C4B075CB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F80A17-4FCC-879C-52B6-DD302B3647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70C674-2356-F403-2E42-AB8448E75F96}"/>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6" name="Footer Placeholder 5">
            <a:extLst>
              <a:ext uri="{FF2B5EF4-FFF2-40B4-BE49-F238E27FC236}">
                <a16:creationId xmlns:a16="http://schemas.microsoft.com/office/drawing/2014/main" id="{1B5A4FA4-5510-00D7-44FC-9A9AED4D8A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3F74E7-E3E5-B464-65A1-674659686DAF}"/>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4196821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04396-2EE0-CF48-81C2-4471950DC3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E3B6B6-5AD1-6225-9A86-4F8687CEF8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9E378-7C47-2812-FD56-B87B1097E40A}"/>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5" name="Footer Placeholder 4">
            <a:extLst>
              <a:ext uri="{FF2B5EF4-FFF2-40B4-BE49-F238E27FC236}">
                <a16:creationId xmlns:a16="http://schemas.microsoft.com/office/drawing/2014/main" id="{4EE5B5FE-2019-C990-28D6-BDA2956FCC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11B14-BBFF-BAFF-03C4-556DC9C67DCE}"/>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1657252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D1A24D-1805-0BC8-DE8E-9A65684830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4ABBED-D53C-FAC6-A1E2-0C9A7DE7BB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831019-426D-5B85-DEDB-7283B01D9C56}"/>
              </a:ext>
            </a:extLst>
          </p:cNvPr>
          <p:cNvSpPr>
            <a:spLocks noGrp="1"/>
          </p:cNvSpPr>
          <p:nvPr>
            <p:ph type="dt" sz="half" idx="10"/>
          </p:nvPr>
        </p:nvSpPr>
        <p:spPr/>
        <p:txBody>
          <a:bodyPr/>
          <a:lstStyle/>
          <a:p>
            <a:fld id="{51987E03-46D9-486D-953B-904E59801E5C}" type="datetimeFigureOut">
              <a:rPr lang="en-US" smtClean="0"/>
              <a:t>10/7/2025</a:t>
            </a:fld>
            <a:endParaRPr lang="en-US"/>
          </a:p>
        </p:txBody>
      </p:sp>
      <p:sp>
        <p:nvSpPr>
          <p:cNvPr id="5" name="Footer Placeholder 4">
            <a:extLst>
              <a:ext uri="{FF2B5EF4-FFF2-40B4-BE49-F238E27FC236}">
                <a16:creationId xmlns:a16="http://schemas.microsoft.com/office/drawing/2014/main" id="{72801E6E-7043-0852-3672-187EB28AA3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6DEE46-4615-B997-4C7A-4C95E725DE5F}"/>
              </a:ext>
            </a:extLst>
          </p:cNvPr>
          <p:cNvSpPr>
            <a:spLocks noGrp="1"/>
          </p:cNvSpPr>
          <p:nvPr>
            <p:ph type="sldNum" sz="quarter" idx="12"/>
          </p:nvPr>
        </p:nvSpPr>
        <p:spPr/>
        <p:txBody>
          <a:bodyPr/>
          <a:lstStyle/>
          <a:p>
            <a:fld id="{2467028B-3E4A-4F17-A612-9ADE4082083F}" type="slidenum">
              <a:rPr lang="en-US" smtClean="0"/>
              <a:t>‹#›</a:t>
            </a:fld>
            <a:endParaRPr lang="en-US"/>
          </a:p>
        </p:txBody>
      </p:sp>
    </p:spTree>
    <p:extLst>
      <p:ext uri="{BB962C8B-B14F-4D97-AF65-F5344CB8AC3E}">
        <p14:creationId xmlns:p14="http://schemas.microsoft.com/office/powerpoint/2010/main" val="1197588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3252725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b="1"/>
            </a:lvl1p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2170776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a:xfrm>
            <a:off x="8604251" y="6356351"/>
            <a:ext cx="2743200" cy="365125"/>
          </a:xfrm>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3609758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2220658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lvl1pPr marL="0" marR="0" indent="0" algn="r" defTabSz="914377" rtl="0" eaLnBrk="1" fontAlgn="auto" latinLnBrk="0" hangingPunct="1">
              <a:lnSpc>
                <a:spcPct val="100000"/>
              </a:lnSpc>
              <a:spcBef>
                <a:spcPts val="0"/>
              </a:spcBef>
              <a:spcAft>
                <a:spcPts val="0"/>
              </a:spcAft>
              <a:buClrTx/>
              <a:buSzTx/>
              <a:buFontTx/>
              <a:buNone/>
              <a:tabLst/>
              <a:defRPr/>
            </a:lvl1pPr>
          </a:lstStyle>
          <a:p>
            <a:r>
              <a:rPr lang="en-US"/>
              <a:t>ParentChild+     </a:t>
            </a:r>
            <a:fld id="{B6694ED6-95E1-1F45-9658-2ECC6C9484B2}" type="slidenum">
              <a:rPr lang="en-US" smtClean="0"/>
              <a:pPr/>
              <a:t>‹#›</a:t>
            </a:fld>
            <a:endParaRPr lang="en-US"/>
          </a:p>
          <a:p>
            <a:endParaRPr lang="en-US"/>
          </a:p>
        </p:txBody>
      </p:sp>
    </p:spTree>
    <p:extLst>
      <p:ext uri="{BB962C8B-B14F-4D97-AF65-F5344CB8AC3E}">
        <p14:creationId xmlns:p14="http://schemas.microsoft.com/office/powerpoint/2010/main" val="3306266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lvl1pPr marL="0" marR="0" indent="0" algn="r" defTabSz="914377" rtl="0" eaLnBrk="1" fontAlgn="auto" latinLnBrk="0" hangingPunct="1">
              <a:lnSpc>
                <a:spcPct val="100000"/>
              </a:lnSpc>
              <a:spcBef>
                <a:spcPts val="0"/>
              </a:spcBef>
              <a:spcAft>
                <a:spcPts val="0"/>
              </a:spcAft>
              <a:buClrTx/>
              <a:buSzTx/>
              <a:buFontTx/>
              <a:buNone/>
              <a:tabLst/>
              <a:defRPr/>
            </a:lvl1pPr>
          </a:lstStyle>
          <a:p>
            <a:r>
              <a:rPr lang="en-US"/>
              <a:t>ParentChild+     </a:t>
            </a:r>
            <a:fld id="{B6694ED6-95E1-1F45-9658-2ECC6C9484B2}" type="slidenum">
              <a:rPr lang="en-US" smtClean="0"/>
              <a:pPr/>
              <a:t>‹#›</a:t>
            </a:fld>
            <a:endParaRPr lang="en-US"/>
          </a:p>
          <a:p>
            <a:endParaRPr lang="en-US"/>
          </a:p>
        </p:txBody>
      </p:sp>
    </p:spTree>
    <p:extLst>
      <p:ext uri="{BB962C8B-B14F-4D97-AF65-F5344CB8AC3E}">
        <p14:creationId xmlns:p14="http://schemas.microsoft.com/office/powerpoint/2010/main" val="3374754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42538354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2460122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3584661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4254833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7890324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7"/>
          <p:cNvSpPr txBox="1">
            <a:spLocks noGrp="1"/>
          </p:cNvSpPr>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34" name="Google Shape;34;p17"/>
          <p:cNvSpPr txBox="1">
            <a:spLocks noGrp="1"/>
          </p:cNvSpPr>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35" name="Google Shape;35;p1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8893A7"/>
              </a:buClr>
              <a:buSzPts val="900"/>
              <a:buFont typeface="Arial Black"/>
              <a:buNone/>
              <a:defRPr sz="1200" b="1" i="0">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a:p>
            <a:pPr marL="0" lvl="0" indent="0" algn="r"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609585" lvl="0" indent="-507987" algn="l">
              <a:lnSpc>
                <a:spcPct val="90000"/>
              </a:lnSpc>
              <a:spcBef>
                <a:spcPts val="1000"/>
              </a:spcBef>
              <a:spcAft>
                <a:spcPts val="0"/>
              </a:spcAft>
              <a:buClr>
                <a:schemeClr val="dk1"/>
              </a:buClr>
              <a:buSzPts val="2400"/>
              <a:buChar char="•"/>
              <a:defRPr sz="3200"/>
            </a:lvl1pPr>
            <a:lvl2pPr marL="1219170" lvl="1" indent="-482588" algn="l">
              <a:lnSpc>
                <a:spcPct val="90000"/>
              </a:lnSpc>
              <a:spcBef>
                <a:spcPts val="500"/>
              </a:spcBef>
              <a:spcAft>
                <a:spcPts val="0"/>
              </a:spcAft>
              <a:buClr>
                <a:schemeClr val="dk1"/>
              </a:buClr>
              <a:buSzPts val="2100"/>
              <a:buChar char="•"/>
              <a:defRPr sz="2800"/>
            </a:lvl2pPr>
            <a:lvl3pPr marL="1828754" lvl="2" indent="-457189" algn="l">
              <a:lnSpc>
                <a:spcPct val="90000"/>
              </a:lnSpc>
              <a:spcBef>
                <a:spcPts val="500"/>
              </a:spcBef>
              <a:spcAft>
                <a:spcPts val="0"/>
              </a:spcAft>
              <a:buClr>
                <a:schemeClr val="dk1"/>
              </a:buClr>
              <a:buSzPts val="1800"/>
              <a:buChar char="•"/>
              <a:defRPr sz="2400"/>
            </a:lvl3pPr>
            <a:lvl4pPr marL="2438339" lvl="3" indent="-431789" algn="l">
              <a:lnSpc>
                <a:spcPct val="90000"/>
              </a:lnSpc>
              <a:spcBef>
                <a:spcPts val="500"/>
              </a:spcBef>
              <a:spcAft>
                <a:spcPts val="0"/>
              </a:spcAft>
              <a:buClr>
                <a:schemeClr val="dk1"/>
              </a:buClr>
              <a:buSzPts val="1500"/>
              <a:buChar char="•"/>
              <a:defRPr sz="2000"/>
            </a:lvl4pPr>
            <a:lvl5pPr marL="3047924" lvl="4" indent="-431789" algn="l">
              <a:lnSpc>
                <a:spcPct val="90000"/>
              </a:lnSpc>
              <a:spcBef>
                <a:spcPts val="500"/>
              </a:spcBef>
              <a:spcAft>
                <a:spcPts val="0"/>
              </a:spcAft>
              <a:buClr>
                <a:schemeClr val="dk1"/>
              </a:buClr>
              <a:buSzPts val="1500"/>
              <a:buChar char="•"/>
              <a:defRPr sz="2000"/>
            </a:lvl5pPr>
            <a:lvl6pPr marL="3657509" lvl="5" indent="-431789" algn="l">
              <a:lnSpc>
                <a:spcPct val="90000"/>
              </a:lnSpc>
              <a:spcBef>
                <a:spcPts val="500"/>
              </a:spcBef>
              <a:spcAft>
                <a:spcPts val="0"/>
              </a:spcAft>
              <a:buClr>
                <a:schemeClr val="dk1"/>
              </a:buClr>
              <a:buSzPts val="1500"/>
              <a:buChar char="•"/>
              <a:defRPr sz="2000"/>
            </a:lvl6pPr>
            <a:lvl7pPr marL="4267093" lvl="6" indent="-431789" algn="l">
              <a:lnSpc>
                <a:spcPct val="90000"/>
              </a:lnSpc>
              <a:spcBef>
                <a:spcPts val="500"/>
              </a:spcBef>
              <a:spcAft>
                <a:spcPts val="0"/>
              </a:spcAft>
              <a:buClr>
                <a:schemeClr val="dk1"/>
              </a:buClr>
              <a:buSzPts val="1500"/>
              <a:buChar char="•"/>
              <a:defRPr sz="2000"/>
            </a:lvl7pPr>
            <a:lvl8pPr marL="4876678" lvl="7" indent="-431789" algn="l">
              <a:lnSpc>
                <a:spcPct val="90000"/>
              </a:lnSpc>
              <a:spcBef>
                <a:spcPts val="500"/>
              </a:spcBef>
              <a:spcAft>
                <a:spcPts val="0"/>
              </a:spcAft>
              <a:buClr>
                <a:schemeClr val="dk1"/>
              </a:buClr>
              <a:buSzPts val="1500"/>
              <a:buChar char="•"/>
              <a:defRPr sz="2000"/>
            </a:lvl8pPr>
            <a:lvl9pPr marL="5486263" lvl="8" indent="-431789" algn="l">
              <a:lnSpc>
                <a:spcPct val="90000"/>
              </a:lnSpc>
              <a:spcBef>
                <a:spcPts val="500"/>
              </a:spcBef>
              <a:spcAft>
                <a:spcPts val="0"/>
              </a:spcAft>
              <a:buClr>
                <a:schemeClr val="dk1"/>
              </a:buClr>
              <a:buSzPts val="1500"/>
              <a:buChar char="•"/>
              <a:defRPr sz="2000"/>
            </a:lvl9pPr>
          </a:lstStyle>
          <a:p>
            <a:endParaRPr/>
          </a:p>
        </p:txBody>
      </p:sp>
      <p:sp>
        <p:nvSpPr>
          <p:cNvPr id="52" name="Google Shape;52;p20"/>
          <p:cNvSpPr txBox="1">
            <a:spLocks noGrp="1"/>
          </p:cNvSpPr>
          <p:nvPr>
            <p:ph type="body" idx="2"/>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609585" lvl="0" indent="-304792" algn="l">
              <a:lnSpc>
                <a:spcPct val="90000"/>
              </a:lnSpc>
              <a:spcBef>
                <a:spcPts val="1000"/>
              </a:spcBef>
              <a:spcAft>
                <a:spcPts val="0"/>
              </a:spcAft>
              <a:buClr>
                <a:schemeClr val="dk1"/>
              </a:buClr>
              <a:buSzPts val="1200"/>
              <a:buNone/>
              <a:defRPr sz="1600"/>
            </a:lvl1pPr>
            <a:lvl2pPr marL="1219170" lvl="1" indent="-304792" algn="l">
              <a:lnSpc>
                <a:spcPct val="90000"/>
              </a:lnSpc>
              <a:spcBef>
                <a:spcPts val="500"/>
              </a:spcBef>
              <a:spcAft>
                <a:spcPts val="0"/>
              </a:spcAft>
              <a:buClr>
                <a:schemeClr val="dk1"/>
              </a:buClr>
              <a:buSzPts val="1050"/>
              <a:buNone/>
              <a:defRPr sz="1400"/>
            </a:lvl2pPr>
            <a:lvl3pPr marL="1828754" lvl="2" indent="-304792" algn="l">
              <a:lnSpc>
                <a:spcPct val="90000"/>
              </a:lnSpc>
              <a:spcBef>
                <a:spcPts val="500"/>
              </a:spcBef>
              <a:spcAft>
                <a:spcPts val="0"/>
              </a:spcAft>
              <a:buClr>
                <a:schemeClr val="dk1"/>
              </a:buClr>
              <a:buSzPts val="900"/>
              <a:buNone/>
              <a:defRPr sz="1200"/>
            </a:lvl3pPr>
            <a:lvl4pPr marL="2438339" lvl="3" indent="-304792" algn="l">
              <a:lnSpc>
                <a:spcPct val="90000"/>
              </a:lnSpc>
              <a:spcBef>
                <a:spcPts val="500"/>
              </a:spcBef>
              <a:spcAft>
                <a:spcPts val="0"/>
              </a:spcAft>
              <a:buClr>
                <a:schemeClr val="dk1"/>
              </a:buClr>
              <a:buSzPts val="750"/>
              <a:buNone/>
              <a:defRPr sz="1000"/>
            </a:lvl4pPr>
            <a:lvl5pPr marL="3047924" lvl="4" indent="-304792" algn="l">
              <a:lnSpc>
                <a:spcPct val="90000"/>
              </a:lnSpc>
              <a:spcBef>
                <a:spcPts val="500"/>
              </a:spcBef>
              <a:spcAft>
                <a:spcPts val="0"/>
              </a:spcAft>
              <a:buClr>
                <a:schemeClr val="dk1"/>
              </a:buClr>
              <a:buSzPts val="750"/>
              <a:buNone/>
              <a:defRPr sz="1000"/>
            </a:lvl5pPr>
            <a:lvl6pPr marL="3657509" lvl="5" indent="-304792" algn="l">
              <a:lnSpc>
                <a:spcPct val="90000"/>
              </a:lnSpc>
              <a:spcBef>
                <a:spcPts val="500"/>
              </a:spcBef>
              <a:spcAft>
                <a:spcPts val="0"/>
              </a:spcAft>
              <a:buClr>
                <a:schemeClr val="dk1"/>
              </a:buClr>
              <a:buSzPts val="750"/>
              <a:buNone/>
              <a:defRPr sz="1000"/>
            </a:lvl6pPr>
            <a:lvl7pPr marL="4267093" lvl="6" indent="-304792" algn="l">
              <a:lnSpc>
                <a:spcPct val="90000"/>
              </a:lnSpc>
              <a:spcBef>
                <a:spcPts val="500"/>
              </a:spcBef>
              <a:spcAft>
                <a:spcPts val="0"/>
              </a:spcAft>
              <a:buClr>
                <a:schemeClr val="dk1"/>
              </a:buClr>
              <a:buSzPts val="750"/>
              <a:buNone/>
              <a:defRPr sz="1000"/>
            </a:lvl7pPr>
            <a:lvl8pPr marL="4876678" lvl="7" indent="-304792" algn="l">
              <a:lnSpc>
                <a:spcPct val="90000"/>
              </a:lnSpc>
              <a:spcBef>
                <a:spcPts val="500"/>
              </a:spcBef>
              <a:spcAft>
                <a:spcPts val="0"/>
              </a:spcAft>
              <a:buClr>
                <a:schemeClr val="dk1"/>
              </a:buClr>
              <a:buSzPts val="750"/>
              <a:buNone/>
              <a:defRPr sz="1000"/>
            </a:lvl8pPr>
            <a:lvl9pPr marL="5486263" lvl="8" indent="-304792" algn="l">
              <a:lnSpc>
                <a:spcPct val="90000"/>
              </a:lnSpc>
              <a:spcBef>
                <a:spcPts val="500"/>
              </a:spcBef>
              <a:spcAft>
                <a:spcPts val="0"/>
              </a:spcAft>
              <a:buClr>
                <a:schemeClr val="dk1"/>
              </a:buClr>
              <a:buSzPts val="750"/>
              <a:buNone/>
              <a:defRPr sz="1000"/>
            </a:lvl9pPr>
          </a:lstStyle>
          <a:p>
            <a:endParaRPr/>
          </a:p>
        </p:txBody>
      </p:sp>
      <p:sp>
        <p:nvSpPr>
          <p:cNvPr id="53" name="Google Shape;53;p2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a:spLocks noGrp="1"/>
          </p:cNvSpPr>
          <p:nvPr>
            <p:ph type="pic" idx="2"/>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4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1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5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8" name="Google Shape;58;p21"/>
          <p:cNvSpPr txBox="1">
            <a:spLocks noGrp="1"/>
          </p:cNvSpPr>
          <p:nvPr>
            <p:ph type="body" idx="1"/>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609585" lvl="0" indent="-304792" algn="l">
              <a:lnSpc>
                <a:spcPct val="90000"/>
              </a:lnSpc>
              <a:spcBef>
                <a:spcPts val="1000"/>
              </a:spcBef>
              <a:spcAft>
                <a:spcPts val="0"/>
              </a:spcAft>
              <a:buClr>
                <a:schemeClr val="dk1"/>
              </a:buClr>
              <a:buSzPts val="1200"/>
              <a:buNone/>
              <a:defRPr sz="1600"/>
            </a:lvl1pPr>
            <a:lvl2pPr marL="1219170" lvl="1" indent="-304792" algn="l">
              <a:lnSpc>
                <a:spcPct val="90000"/>
              </a:lnSpc>
              <a:spcBef>
                <a:spcPts val="500"/>
              </a:spcBef>
              <a:spcAft>
                <a:spcPts val="0"/>
              </a:spcAft>
              <a:buClr>
                <a:schemeClr val="dk1"/>
              </a:buClr>
              <a:buSzPts val="1050"/>
              <a:buNone/>
              <a:defRPr sz="1400"/>
            </a:lvl2pPr>
            <a:lvl3pPr marL="1828754" lvl="2" indent="-304792" algn="l">
              <a:lnSpc>
                <a:spcPct val="90000"/>
              </a:lnSpc>
              <a:spcBef>
                <a:spcPts val="500"/>
              </a:spcBef>
              <a:spcAft>
                <a:spcPts val="0"/>
              </a:spcAft>
              <a:buClr>
                <a:schemeClr val="dk1"/>
              </a:buClr>
              <a:buSzPts val="900"/>
              <a:buNone/>
              <a:defRPr sz="1200"/>
            </a:lvl3pPr>
            <a:lvl4pPr marL="2438339" lvl="3" indent="-304792" algn="l">
              <a:lnSpc>
                <a:spcPct val="90000"/>
              </a:lnSpc>
              <a:spcBef>
                <a:spcPts val="500"/>
              </a:spcBef>
              <a:spcAft>
                <a:spcPts val="0"/>
              </a:spcAft>
              <a:buClr>
                <a:schemeClr val="dk1"/>
              </a:buClr>
              <a:buSzPts val="750"/>
              <a:buNone/>
              <a:defRPr sz="1000"/>
            </a:lvl4pPr>
            <a:lvl5pPr marL="3047924" lvl="4" indent="-304792" algn="l">
              <a:lnSpc>
                <a:spcPct val="90000"/>
              </a:lnSpc>
              <a:spcBef>
                <a:spcPts val="500"/>
              </a:spcBef>
              <a:spcAft>
                <a:spcPts val="0"/>
              </a:spcAft>
              <a:buClr>
                <a:schemeClr val="dk1"/>
              </a:buClr>
              <a:buSzPts val="750"/>
              <a:buNone/>
              <a:defRPr sz="1000"/>
            </a:lvl5pPr>
            <a:lvl6pPr marL="3657509" lvl="5" indent="-304792" algn="l">
              <a:lnSpc>
                <a:spcPct val="90000"/>
              </a:lnSpc>
              <a:spcBef>
                <a:spcPts val="500"/>
              </a:spcBef>
              <a:spcAft>
                <a:spcPts val="0"/>
              </a:spcAft>
              <a:buClr>
                <a:schemeClr val="dk1"/>
              </a:buClr>
              <a:buSzPts val="750"/>
              <a:buNone/>
              <a:defRPr sz="1000"/>
            </a:lvl6pPr>
            <a:lvl7pPr marL="4267093" lvl="6" indent="-304792" algn="l">
              <a:lnSpc>
                <a:spcPct val="90000"/>
              </a:lnSpc>
              <a:spcBef>
                <a:spcPts val="500"/>
              </a:spcBef>
              <a:spcAft>
                <a:spcPts val="0"/>
              </a:spcAft>
              <a:buClr>
                <a:schemeClr val="dk1"/>
              </a:buClr>
              <a:buSzPts val="750"/>
              <a:buNone/>
              <a:defRPr sz="1000"/>
            </a:lvl7pPr>
            <a:lvl8pPr marL="4876678" lvl="7" indent="-304792" algn="l">
              <a:lnSpc>
                <a:spcPct val="90000"/>
              </a:lnSpc>
              <a:spcBef>
                <a:spcPts val="500"/>
              </a:spcBef>
              <a:spcAft>
                <a:spcPts val="0"/>
              </a:spcAft>
              <a:buClr>
                <a:schemeClr val="dk1"/>
              </a:buClr>
              <a:buSzPts val="750"/>
              <a:buNone/>
              <a:defRPr sz="1000"/>
            </a:lvl8pPr>
            <a:lvl9pPr marL="5486263" lvl="8" indent="-304792" algn="l">
              <a:lnSpc>
                <a:spcPct val="90000"/>
              </a:lnSpc>
              <a:spcBef>
                <a:spcPts val="500"/>
              </a:spcBef>
              <a:spcAft>
                <a:spcPts val="0"/>
              </a:spcAft>
              <a:buClr>
                <a:schemeClr val="dk1"/>
              </a:buClr>
              <a:buSzPts val="750"/>
              <a:buNone/>
              <a:defRPr sz="1000"/>
            </a:lvl9pPr>
          </a:lstStyle>
          <a:p>
            <a:endParaRPr/>
          </a:p>
        </p:txBody>
      </p:sp>
      <p:sp>
        <p:nvSpPr>
          <p:cNvPr id="59" name="Google Shape;59;p2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2"/>
          <p:cNvSpPr txBox="1">
            <a:spLocks noGrp="1"/>
          </p:cNvSpPr>
          <p:nvPr>
            <p:ph type="body" idx="1"/>
          </p:nvPr>
        </p:nvSpPr>
        <p:spPr>
          <a:xfrm rot="5400000">
            <a:off x="3920331" y="-1256505"/>
            <a:ext cx="4351339" cy="10515600"/>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64" name="Google Shape;64;p2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3"/>
          <p:cNvSpPr txBox="1">
            <a:spLocks noGrp="1"/>
          </p:cNvSpPr>
          <p:nvPr>
            <p:ph type="title"/>
          </p:nvPr>
        </p:nvSpPr>
        <p:spPr>
          <a:xfrm rot="5400000">
            <a:off x="7133431" y="1956595"/>
            <a:ext cx="581183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23"/>
          <p:cNvSpPr txBox="1">
            <a:spLocks noGrp="1"/>
          </p:cNvSpPr>
          <p:nvPr>
            <p:ph type="body" idx="1"/>
          </p:nvPr>
        </p:nvSpPr>
        <p:spPr>
          <a:xfrm rot="5400000">
            <a:off x="1799431" y="-596105"/>
            <a:ext cx="5811839" cy="7734300"/>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69" name="Google Shape;69;p2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5"/>
        <p:cNvGrpSpPr/>
        <p:nvPr/>
      </p:nvGrpSpPr>
      <p:grpSpPr>
        <a:xfrm>
          <a:off x="0" y="0"/>
          <a:ext cx="0" cy="0"/>
          <a:chOff x="0" y="0"/>
          <a:chExt cx="0" cy="0"/>
        </a:xfrm>
      </p:grpSpPr>
      <p:sp>
        <p:nvSpPr>
          <p:cNvPr id="36" name="Google Shape;36;p25"/>
          <p:cNvSpPr txBox="1">
            <a:spLocks noGrp="1"/>
          </p:cNvSpPr>
          <p:nvPr>
            <p:ph type="title"/>
          </p:nvPr>
        </p:nvSpPr>
        <p:spPr>
          <a:xfrm>
            <a:off x="1155701" y="973138"/>
            <a:ext cx="8761412" cy="7080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5"/>
          <p:cNvSpPr txBox="1">
            <a:spLocks noGrp="1"/>
          </p:cNvSpPr>
          <p:nvPr>
            <p:ph type="body" idx="1"/>
          </p:nvPr>
        </p:nvSpPr>
        <p:spPr>
          <a:xfrm>
            <a:off x="1154955" y="2603501"/>
            <a:ext cx="8825659" cy="3416300"/>
          </a:xfrm>
          <a:prstGeom prst="rect">
            <a:avLst/>
          </a:prstGeom>
          <a:noFill/>
          <a:ln>
            <a:noFill/>
          </a:ln>
        </p:spPr>
        <p:txBody>
          <a:bodyPr spcFirstLastPara="1" wrap="square" lIns="91425" tIns="45700" rIns="91425" bIns="45700" anchor="t" anchorCtr="0">
            <a:no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38" name="Google Shape;38;p25"/>
          <p:cNvSpPr txBox="1">
            <a:spLocks noGrp="1"/>
          </p:cNvSpPr>
          <p:nvPr>
            <p:ph type="dt" idx="10"/>
          </p:nvPr>
        </p:nvSpPr>
        <p:spPr>
          <a:xfrm>
            <a:off x="10653712" y="6391275"/>
            <a:ext cx="990600" cy="3048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5"/>
          <p:cNvSpPr txBox="1">
            <a:spLocks noGrp="1"/>
          </p:cNvSpPr>
          <p:nvPr>
            <p:ph type="ftr" idx="11"/>
          </p:nvPr>
        </p:nvSpPr>
        <p:spPr>
          <a:xfrm>
            <a:off x="560387" y="6391275"/>
            <a:ext cx="3860800" cy="3048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5"/>
          <p:cNvSpPr txBox="1">
            <a:spLocks noGrp="1"/>
          </p:cNvSpPr>
          <p:nvPr>
            <p:ph type="sldNum" idx="12"/>
          </p:nvPr>
        </p:nvSpPr>
        <p:spPr>
          <a:xfrm>
            <a:off x="10352087" y="295275"/>
            <a:ext cx="838200" cy="768351"/>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lt1"/>
              </a:buClr>
              <a:buSzPts val="2800"/>
              <a:buFont typeface="Century Gothic"/>
              <a:buNone/>
              <a:defRPr sz="2800" b="0" i="0" u="none">
                <a:solidFill>
                  <a:schemeClr val="lt1"/>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897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43FC77-25D7-0D1F-BEE1-2FC9E5157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9A83C8-2E72-62F5-B446-54B7979909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2BDC4-06FC-AFE5-F127-6F2779D9A5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7E03-46D9-486D-953B-904E59801E5C}" type="datetimeFigureOut">
              <a:rPr lang="en-US" smtClean="0"/>
              <a:t>10/7/2025</a:t>
            </a:fld>
            <a:endParaRPr lang="en-US"/>
          </a:p>
        </p:txBody>
      </p:sp>
      <p:sp>
        <p:nvSpPr>
          <p:cNvPr id="5" name="Footer Placeholder 4">
            <a:extLst>
              <a:ext uri="{FF2B5EF4-FFF2-40B4-BE49-F238E27FC236}">
                <a16:creationId xmlns:a16="http://schemas.microsoft.com/office/drawing/2014/main" id="{D99C2E69-248D-EFA7-8926-1CDCDF813D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76C88B-39A4-929E-FDD4-549F5DE689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67028B-3E4A-4F17-A612-9ADE4082083F}" type="slidenum">
              <a:rPr lang="en-US" smtClean="0"/>
              <a:t>‹#›</a:t>
            </a:fld>
            <a:endParaRPr lang="en-US"/>
          </a:p>
        </p:txBody>
      </p:sp>
    </p:spTree>
    <p:extLst>
      <p:ext uri="{BB962C8B-B14F-4D97-AF65-F5344CB8AC3E}">
        <p14:creationId xmlns:p14="http://schemas.microsoft.com/office/powerpoint/2010/main" val="2083404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5" r:id="rId3"/>
    <p:sldLayoutId id="2147483652" r:id="rId4"/>
    <p:sldLayoutId id="2147483686" r:id="rId5"/>
    <p:sldLayoutId id="2147483654"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Arial Black" charset="0"/>
                <a:ea typeface="Arial Black" charset="0"/>
                <a:cs typeface="Arial Black" charset="0"/>
              </a:defRPr>
            </a:lvl1pPr>
          </a:lstStyle>
          <a:p>
            <a:r>
              <a:rPr lang="en-US"/>
              <a:t>ParentChild+     </a:t>
            </a:r>
            <a:fld id="{B6694ED6-95E1-1F45-9658-2ECC6C9484B2}" type="slidenum">
              <a:rPr lang="en-US" smtClean="0"/>
              <a:pPr/>
              <a:t>‹#›</a:t>
            </a:fld>
            <a:endParaRPr lang="en-US"/>
          </a:p>
        </p:txBody>
      </p:sp>
    </p:spTree>
    <p:extLst>
      <p:ext uri="{BB962C8B-B14F-4D97-AF65-F5344CB8AC3E}">
        <p14:creationId xmlns:p14="http://schemas.microsoft.com/office/powerpoint/2010/main" val="9004339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377" rtl="0" eaLnBrk="1" latinLnBrk="0" hangingPunct="1">
        <a:lnSpc>
          <a:spcPct val="90000"/>
        </a:lnSpc>
        <a:spcBef>
          <a:spcPct val="0"/>
        </a:spcBef>
        <a:buNone/>
        <a:defRPr sz="3733" b="1" i="0" kern="1200">
          <a:solidFill>
            <a:schemeClr val="tx1"/>
          </a:solidFill>
          <a:latin typeface="Arial Black" charset="0"/>
          <a:ea typeface="Arial Black" charset="0"/>
          <a:cs typeface="Arial Black"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Arial" charset="0"/>
          <a:cs typeface="Arial"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Arial" charset="0"/>
          <a:cs typeface="Arial"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Arial" charset="0"/>
          <a:cs typeface="Arial"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Arial" charset="0"/>
          <a:cs typeface="Arial"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800"/>
              <a:buFont typeface="Arial Black"/>
              <a:buNone/>
              <a:defRPr sz="2800" b="1"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93A7"/>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8893A7"/>
                </a:solidFill>
                <a:latin typeface="Arial Black"/>
                <a:ea typeface="Arial Black"/>
                <a:cs typeface="Arial Black"/>
                <a:sym typeface="Arial Black"/>
              </a:defRPr>
            </a:lvl1pPr>
            <a:lvl2pPr marL="0" marR="0" lvl="1" indent="0" algn="r" rtl="0">
              <a:spcBef>
                <a:spcPts val="0"/>
              </a:spcBef>
              <a:buNone/>
              <a:defRPr sz="1200" b="1" i="0" u="none" strike="noStrike" cap="none">
                <a:solidFill>
                  <a:srgbClr val="8893A7"/>
                </a:solidFill>
                <a:latin typeface="Arial Black"/>
                <a:ea typeface="Arial Black"/>
                <a:cs typeface="Arial Black"/>
                <a:sym typeface="Arial Black"/>
              </a:defRPr>
            </a:lvl2pPr>
            <a:lvl3pPr marL="0" marR="0" lvl="2" indent="0" algn="r" rtl="0">
              <a:spcBef>
                <a:spcPts val="0"/>
              </a:spcBef>
              <a:buNone/>
              <a:defRPr sz="1200" b="1" i="0" u="none" strike="noStrike" cap="none">
                <a:solidFill>
                  <a:srgbClr val="8893A7"/>
                </a:solidFill>
                <a:latin typeface="Arial Black"/>
                <a:ea typeface="Arial Black"/>
                <a:cs typeface="Arial Black"/>
                <a:sym typeface="Arial Black"/>
              </a:defRPr>
            </a:lvl3pPr>
            <a:lvl4pPr marL="0" marR="0" lvl="3" indent="0" algn="r" rtl="0">
              <a:spcBef>
                <a:spcPts val="0"/>
              </a:spcBef>
              <a:buNone/>
              <a:defRPr sz="1200" b="1" i="0" u="none" strike="noStrike" cap="none">
                <a:solidFill>
                  <a:srgbClr val="8893A7"/>
                </a:solidFill>
                <a:latin typeface="Arial Black"/>
                <a:ea typeface="Arial Black"/>
                <a:cs typeface="Arial Black"/>
                <a:sym typeface="Arial Black"/>
              </a:defRPr>
            </a:lvl4pPr>
            <a:lvl5pPr marL="0" marR="0" lvl="4" indent="0" algn="r" rtl="0">
              <a:spcBef>
                <a:spcPts val="0"/>
              </a:spcBef>
              <a:buNone/>
              <a:defRPr sz="1200" b="1" i="0" u="none" strike="noStrike" cap="none">
                <a:solidFill>
                  <a:srgbClr val="8893A7"/>
                </a:solidFill>
                <a:latin typeface="Arial Black"/>
                <a:ea typeface="Arial Black"/>
                <a:cs typeface="Arial Black"/>
                <a:sym typeface="Arial Black"/>
              </a:defRPr>
            </a:lvl5pPr>
            <a:lvl6pPr marL="0" marR="0" lvl="5" indent="0" algn="r" rtl="0">
              <a:spcBef>
                <a:spcPts val="0"/>
              </a:spcBef>
              <a:buNone/>
              <a:defRPr sz="1200" b="1" i="0" u="none" strike="noStrike" cap="none">
                <a:solidFill>
                  <a:srgbClr val="8893A7"/>
                </a:solidFill>
                <a:latin typeface="Arial Black"/>
                <a:ea typeface="Arial Black"/>
                <a:cs typeface="Arial Black"/>
                <a:sym typeface="Arial Black"/>
              </a:defRPr>
            </a:lvl6pPr>
            <a:lvl7pPr marL="0" marR="0" lvl="6" indent="0" algn="r" rtl="0">
              <a:spcBef>
                <a:spcPts val="0"/>
              </a:spcBef>
              <a:buNone/>
              <a:defRPr sz="1200" b="1" i="0" u="none" strike="noStrike" cap="none">
                <a:solidFill>
                  <a:srgbClr val="8893A7"/>
                </a:solidFill>
                <a:latin typeface="Arial Black"/>
                <a:ea typeface="Arial Black"/>
                <a:cs typeface="Arial Black"/>
                <a:sym typeface="Arial Black"/>
              </a:defRPr>
            </a:lvl7pPr>
            <a:lvl8pPr marL="0" marR="0" lvl="7" indent="0" algn="r" rtl="0">
              <a:spcBef>
                <a:spcPts val="0"/>
              </a:spcBef>
              <a:buNone/>
              <a:defRPr sz="1200" b="1" i="0" u="none" strike="noStrike" cap="none">
                <a:solidFill>
                  <a:srgbClr val="8893A7"/>
                </a:solidFill>
                <a:latin typeface="Arial Black"/>
                <a:ea typeface="Arial Black"/>
                <a:cs typeface="Arial Black"/>
                <a:sym typeface="Arial Black"/>
              </a:defRPr>
            </a:lvl8pPr>
            <a:lvl9pPr marL="0" marR="0" lvl="8" indent="0" algn="r" rtl="0">
              <a:spcBef>
                <a:spcPts val="0"/>
              </a:spcBef>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3" r:id="rId2"/>
    <p:sldLayoutId id="2147483655" r:id="rId3"/>
    <p:sldLayoutId id="2147483656" r:id="rId4"/>
    <p:sldLayoutId id="2147483657" r:id="rId5"/>
    <p:sldLayoutId id="2147483658" r:id="rId6"/>
    <p:sldLayoutId id="2147483659" r:id="rId7"/>
    <p:sldLayoutId id="2147483662"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parentchildplus.bridgeapp.com/author/courses/121/slides/1479" TargetMode="Externa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B8E"/>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8ECBBA-0952-B976-4F24-F8B1F88488AC}"/>
              </a:ext>
            </a:extLst>
          </p:cNvPr>
          <p:cNvSpPr>
            <a:spLocks noGrp="1"/>
          </p:cNvSpPr>
          <p:nvPr>
            <p:ph type="ctrTitle"/>
          </p:nvPr>
        </p:nvSpPr>
        <p:spPr>
          <a:xfrm>
            <a:off x="1524000" y="1122363"/>
            <a:ext cx="9144000" cy="3063240"/>
          </a:xfrm>
        </p:spPr>
        <p:txBody>
          <a:bodyPr>
            <a:normAutofit/>
          </a:bodyPr>
          <a:lstStyle/>
          <a:p>
            <a:r>
              <a:rPr lang="en-US" sz="4500">
                <a:solidFill>
                  <a:srgbClr val="FFFFFF"/>
                </a:solidFill>
                <a:latin typeface="Arial Black"/>
              </a:rPr>
              <a:t>Family Collaboration:  </a:t>
            </a:r>
            <a:br>
              <a:rPr lang="en-US" sz="4500">
                <a:solidFill>
                  <a:srgbClr val="FFFFFF"/>
                </a:solidFill>
                <a:latin typeface="Arial Black"/>
              </a:rPr>
            </a:br>
            <a:r>
              <a:rPr lang="en-US" sz="4500">
                <a:solidFill>
                  <a:srgbClr val="FFFFFF"/>
                </a:solidFill>
                <a:latin typeface="Arial Black"/>
              </a:rPr>
              <a:t>Enrollment process</a:t>
            </a:r>
          </a:p>
        </p:txBody>
      </p:sp>
      <p:sp>
        <p:nvSpPr>
          <p:cNvPr id="38"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71432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F2E63-E60B-C562-2810-B2208B1D63CB}"/>
              </a:ext>
            </a:extLst>
          </p:cNvPr>
          <p:cNvSpPr>
            <a:spLocks noGrp="1"/>
          </p:cNvSpPr>
          <p:nvPr>
            <p:ph type="title"/>
          </p:nvPr>
        </p:nvSpPr>
        <p:spPr/>
        <p:txBody>
          <a:bodyPr/>
          <a:lstStyle/>
          <a:p>
            <a:pPr algn="ctr"/>
            <a:r>
              <a:rPr lang="en-US" sz="3200">
                <a:solidFill>
                  <a:srgbClr val="03826D"/>
                </a:solidFill>
              </a:rPr>
              <a:t>Breakout room questions</a:t>
            </a:r>
            <a:r>
              <a:rPr lang="en-US">
                <a:solidFill>
                  <a:srgbClr val="03826D"/>
                </a:solidFill>
              </a:rPr>
              <a:t> </a:t>
            </a:r>
            <a:br>
              <a:rPr lang="en-US">
                <a:solidFill>
                  <a:srgbClr val="03826D"/>
                </a:solidFill>
              </a:rPr>
            </a:br>
            <a:r>
              <a:rPr lang="en-US">
                <a:solidFill>
                  <a:srgbClr val="03826D"/>
                </a:solidFill>
              </a:rPr>
              <a:t>(</a:t>
            </a:r>
            <a:r>
              <a:rPr lang="en-US" err="1">
                <a:solidFill>
                  <a:srgbClr val="03826D"/>
                </a:solidFill>
              </a:rPr>
              <a:t>pg</a:t>
            </a:r>
            <a:r>
              <a:rPr lang="en-US">
                <a:solidFill>
                  <a:srgbClr val="03826D"/>
                </a:solidFill>
              </a:rPr>
              <a:t> 21 # 1-2 only): </a:t>
            </a:r>
          </a:p>
        </p:txBody>
      </p:sp>
      <p:sp>
        <p:nvSpPr>
          <p:cNvPr id="3" name="Text Placeholder 2">
            <a:extLst>
              <a:ext uri="{FF2B5EF4-FFF2-40B4-BE49-F238E27FC236}">
                <a16:creationId xmlns:a16="http://schemas.microsoft.com/office/drawing/2014/main" id="{22132368-51CC-1DB6-1FD2-56D9B4D88A3D}"/>
              </a:ext>
            </a:extLst>
          </p:cNvPr>
          <p:cNvSpPr>
            <a:spLocks noGrp="1"/>
          </p:cNvSpPr>
          <p:nvPr>
            <p:ph type="body" idx="1"/>
          </p:nvPr>
        </p:nvSpPr>
        <p:spPr>
          <a:xfrm>
            <a:off x="1309011" y="1825625"/>
            <a:ext cx="10029893" cy="4351339"/>
          </a:xfrm>
        </p:spPr>
        <p:txBody>
          <a:bodyPr>
            <a:normAutofit/>
          </a:bodyPr>
          <a:lstStyle/>
          <a:p>
            <a:pPr marL="152400" indent="0">
              <a:buNone/>
            </a:pPr>
            <a:r>
              <a:rPr lang="en-US" sz="2800" b="1">
                <a:solidFill>
                  <a:schemeClr val="tx2">
                    <a:lumMod val="10000"/>
                  </a:schemeClr>
                </a:solidFill>
              </a:rPr>
              <a:t>Introduce yourself to your new group! </a:t>
            </a:r>
            <a:endParaRPr lang="en-US" sz="2800">
              <a:solidFill>
                <a:schemeClr val="tx2">
                  <a:lumMod val="10000"/>
                </a:schemeClr>
              </a:solidFill>
            </a:endParaRPr>
          </a:p>
          <a:p>
            <a:pPr marL="457200" indent="-457200"/>
            <a:endParaRPr lang="en-US" sz="2800" b="1">
              <a:solidFill>
                <a:schemeClr val="tx2">
                  <a:lumMod val="10000"/>
                </a:schemeClr>
              </a:solidFill>
            </a:endParaRPr>
          </a:p>
          <a:p>
            <a:pPr marL="457200" indent="-457200"/>
            <a:r>
              <a:rPr lang="en-US" sz="2800" b="1">
                <a:solidFill>
                  <a:schemeClr val="tx2">
                    <a:lumMod val="10000"/>
                  </a:schemeClr>
                </a:solidFill>
              </a:rPr>
              <a:t>What are some skills, traditions, or ways of knowing that have been passed down to you from your family or community?</a:t>
            </a:r>
            <a:endParaRPr lang="en-US">
              <a:solidFill>
                <a:schemeClr val="tx2">
                  <a:lumMod val="10000"/>
                </a:schemeClr>
              </a:solidFill>
            </a:endParaRPr>
          </a:p>
          <a:p>
            <a:pPr marL="1675765" lvl="1" indent="-457200"/>
            <a:endParaRPr lang="en-US" sz="2800">
              <a:solidFill>
                <a:schemeClr val="tx2">
                  <a:lumMod val="10000"/>
                </a:schemeClr>
              </a:solidFill>
            </a:endParaRPr>
          </a:p>
          <a:p>
            <a:pPr marL="457200" indent="-457200"/>
            <a:r>
              <a:rPr lang="en-US" sz="2800" b="1">
                <a:solidFill>
                  <a:schemeClr val="tx2">
                    <a:lumMod val="10000"/>
                  </a:schemeClr>
                </a:solidFill>
              </a:rPr>
              <a:t>How have your culture, community, and personal experiences shaped the way you navigate challenges or support others?</a:t>
            </a:r>
            <a:endParaRPr lang="en-US">
              <a:solidFill>
                <a:schemeClr val="tx2">
                  <a:lumMod val="10000"/>
                </a:schemeClr>
              </a:solidFill>
            </a:endParaRPr>
          </a:p>
          <a:p>
            <a:pPr marL="152400" indent="0">
              <a:buNone/>
            </a:pPr>
            <a:endParaRPr lang="en-US" sz="2800" b="1"/>
          </a:p>
          <a:p>
            <a:pPr marL="151765" indent="0">
              <a:buNone/>
            </a:pPr>
            <a:endParaRPr lang="en-US" b="1"/>
          </a:p>
        </p:txBody>
      </p:sp>
      <p:sp>
        <p:nvSpPr>
          <p:cNvPr id="5" name="Slide Number Placeholder 4">
            <a:extLst>
              <a:ext uri="{FF2B5EF4-FFF2-40B4-BE49-F238E27FC236}">
                <a16:creationId xmlns:a16="http://schemas.microsoft.com/office/drawing/2014/main" id="{BE9D006F-4491-5487-0F03-773D59D8575F}"/>
              </a:ext>
            </a:extLst>
          </p:cNvPr>
          <p:cNvSpPr>
            <a:spLocks noGrp="1"/>
          </p:cNvSpPr>
          <p:nvPr>
            <p:ph type="sldNum" idx="12"/>
          </p:nvPr>
        </p:nvSpPr>
        <p:spPr/>
        <p:txBody>
          <a:bodyPr/>
          <a:lstStyle/>
          <a:p>
            <a:r>
              <a:rPr lang="en-US"/>
              <a:t>ParentChild+     </a:t>
            </a:r>
            <a:fld id="{00000000-1234-1234-1234-123412341234}" type="slidenum">
              <a:rPr lang="en-US" smtClean="0"/>
              <a:pPr/>
              <a:t>2</a:t>
            </a:fld>
            <a:endParaRPr/>
          </a:p>
        </p:txBody>
      </p:sp>
    </p:spTree>
    <p:extLst>
      <p:ext uri="{BB962C8B-B14F-4D97-AF65-F5344CB8AC3E}">
        <p14:creationId xmlns:p14="http://schemas.microsoft.com/office/powerpoint/2010/main" val="2186141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6E8F54-A04B-F53A-3A8A-387E3C47F034}"/>
              </a:ext>
            </a:extLst>
          </p:cNvPr>
          <p:cNvSpPr>
            <a:spLocks noGrp="1"/>
          </p:cNvSpPr>
          <p:nvPr>
            <p:ph type="title"/>
          </p:nvPr>
        </p:nvSpPr>
        <p:spPr>
          <a:xfrm>
            <a:off x="838200" y="365125"/>
            <a:ext cx="10515600" cy="1325563"/>
          </a:xfrm>
        </p:spPr>
        <p:txBody>
          <a:bodyPr>
            <a:normAutofit/>
          </a:bodyPr>
          <a:lstStyle/>
          <a:p>
            <a:r>
              <a:rPr lang="en-US">
                <a:solidFill>
                  <a:srgbClr val="03826D"/>
                </a:solidFill>
                <a:latin typeface="Arial Black"/>
              </a:rPr>
              <a:t>Funds of Knowledge</a:t>
            </a:r>
            <a:br>
              <a:rPr lang="en-US">
                <a:solidFill>
                  <a:srgbClr val="03826D"/>
                </a:solidFill>
                <a:latin typeface="Arial Black"/>
              </a:rPr>
            </a:br>
            <a:r>
              <a:rPr lang="en-US">
                <a:solidFill>
                  <a:srgbClr val="03826D"/>
                </a:solidFill>
                <a:latin typeface="Arial Black"/>
              </a:rPr>
              <a:t>(lived experience assumptions)</a:t>
            </a:r>
          </a:p>
        </p:txBody>
      </p:sp>
      <p:graphicFrame>
        <p:nvGraphicFramePr>
          <p:cNvPr id="5" name="Content Placeholder 2">
            <a:extLst>
              <a:ext uri="{FF2B5EF4-FFF2-40B4-BE49-F238E27FC236}">
                <a16:creationId xmlns:a16="http://schemas.microsoft.com/office/drawing/2014/main" id="{DCBCE09B-A5FD-544F-46AE-5594CA223B61}"/>
              </a:ext>
            </a:extLst>
          </p:cNvPr>
          <p:cNvGraphicFramePr>
            <a:graphicFrameLocks noGrp="1"/>
          </p:cNvGraphicFramePr>
          <p:nvPr>
            <p:ph idx="1"/>
            <p:extLst>
              <p:ext uri="{D42A27DB-BD31-4B8C-83A1-F6EECF244321}">
                <p14:modId xmlns:p14="http://schemas.microsoft.com/office/powerpoint/2010/main" val="35542014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270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Diagram&#10;&#10;Description automatically generated">
            <a:extLst>
              <a:ext uri="{FF2B5EF4-FFF2-40B4-BE49-F238E27FC236}">
                <a16:creationId xmlns:a16="http://schemas.microsoft.com/office/drawing/2014/main" id="{0FDD273C-863D-1D4A-4CB0-ACED838D9DDD}"/>
              </a:ext>
            </a:extLst>
          </p:cNvPr>
          <p:cNvPicPr>
            <a:picLocks noGrp="1" noChangeAspect="1"/>
          </p:cNvPicPr>
          <p:nvPr>
            <p:ph idx="1"/>
          </p:nvPr>
        </p:nvPicPr>
        <p:blipFill>
          <a:blip r:embed="rId2"/>
          <a:stretch>
            <a:fillRect/>
          </a:stretch>
        </p:blipFill>
        <p:spPr>
          <a:xfrm>
            <a:off x="1487699" y="-57850"/>
            <a:ext cx="9220425" cy="6658817"/>
          </a:xfrm>
          <a:prstGeom prst="rect">
            <a:avLst/>
          </a:prstGeom>
        </p:spPr>
      </p:pic>
      <p:sp>
        <p:nvSpPr>
          <p:cNvPr id="5" name="TextBox 4">
            <a:extLst>
              <a:ext uri="{FF2B5EF4-FFF2-40B4-BE49-F238E27FC236}">
                <a16:creationId xmlns:a16="http://schemas.microsoft.com/office/drawing/2014/main" id="{8E520916-2CFA-1497-07CF-7D49054A4B96}"/>
              </a:ext>
            </a:extLst>
          </p:cNvPr>
          <p:cNvSpPr txBox="1"/>
          <p:nvPr/>
        </p:nvSpPr>
        <p:spPr>
          <a:xfrm>
            <a:off x="8862873" y="6081203"/>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err="1">
                <a:latin typeface="Montserrat"/>
                <a:cs typeface="Calibri"/>
              </a:rPr>
              <a:t>Yosso</a:t>
            </a:r>
            <a:r>
              <a:rPr lang="en-US" sz="2800">
                <a:latin typeface="Montserrat"/>
                <a:cs typeface="Calibri"/>
              </a:rPr>
              <a:t>, 2005</a:t>
            </a:r>
            <a:endParaRPr lang="en-US" sz="2800">
              <a:latin typeface="Montserrat"/>
              <a:ea typeface="Calibri"/>
              <a:cs typeface="Calibri"/>
            </a:endParaRP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5A9C96B3-C489-9857-7BC1-DD1F8EF497FD}"/>
                  </a:ext>
                </a:extLst>
              </p14:cNvPr>
              <p14:cNvContentPartPr/>
              <p14:nvPr/>
            </p14:nvContentPartPr>
            <p14:xfrm>
              <a:off x="5498183" y="4163808"/>
              <a:ext cx="11043" cy="11043"/>
            </p14:xfrm>
          </p:contentPart>
        </mc:Choice>
        <mc:Fallback>
          <p:pic>
            <p:nvPicPr>
              <p:cNvPr id="2" name="Ink 1">
                <a:extLst>
                  <a:ext uri="{FF2B5EF4-FFF2-40B4-BE49-F238E27FC236}">
                    <a16:creationId xmlns:a16="http://schemas.microsoft.com/office/drawing/2014/main" id="{5A9C96B3-C489-9857-7BC1-DD1F8EF497FD}"/>
                  </a:ext>
                </a:extLst>
              </p:cNvPr>
              <p:cNvPicPr/>
              <p:nvPr/>
            </p:nvPicPr>
            <p:blipFill>
              <a:blip r:embed="rId4"/>
              <a:stretch>
                <a:fillRect/>
              </a:stretch>
            </p:blipFill>
            <p:spPr>
              <a:xfrm>
                <a:off x="3841733" y="850908"/>
                <a:ext cx="3312900" cy="6625800"/>
              </a:xfrm>
              <a:prstGeom prst="rect">
                <a:avLst/>
              </a:prstGeom>
            </p:spPr>
          </p:pic>
        </mc:Fallback>
      </mc:AlternateContent>
    </p:spTree>
    <p:extLst>
      <p:ext uri="{BB962C8B-B14F-4D97-AF65-F5344CB8AC3E}">
        <p14:creationId xmlns:p14="http://schemas.microsoft.com/office/powerpoint/2010/main" val="384314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A3D5-2FAE-0737-5989-6D80BACE054B}"/>
              </a:ext>
            </a:extLst>
          </p:cNvPr>
          <p:cNvSpPr>
            <a:spLocks noGrp="1"/>
          </p:cNvSpPr>
          <p:nvPr>
            <p:ph type="title"/>
          </p:nvPr>
        </p:nvSpPr>
        <p:spPr>
          <a:xfrm>
            <a:off x="2793230" y="365125"/>
            <a:ext cx="8560570" cy="1333259"/>
          </a:xfrm>
        </p:spPr>
        <p:txBody>
          <a:bodyPr/>
          <a:lstStyle/>
          <a:p>
            <a:r>
              <a:rPr lang="en-US" sz="3600" b="1">
                <a:solidFill>
                  <a:srgbClr val="03826D"/>
                </a:solidFill>
                <a:latin typeface="Arial Black"/>
                <a:sym typeface="Arial Black"/>
              </a:rPr>
              <a:t>Breakout room questions</a:t>
            </a:r>
            <a:endParaRPr lang="en-US" sz="3700">
              <a:solidFill>
                <a:srgbClr val="00AB8E"/>
              </a:solidFill>
              <a:latin typeface="Arial Black"/>
            </a:endParaRPr>
          </a:p>
        </p:txBody>
      </p:sp>
      <p:sp>
        <p:nvSpPr>
          <p:cNvPr id="3" name="Content Placeholder 2">
            <a:extLst>
              <a:ext uri="{FF2B5EF4-FFF2-40B4-BE49-F238E27FC236}">
                <a16:creationId xmlns:a16="http://schemas.microsoft.com/office/drawing/2014/main" id="{D70FF9E8-3855-4240-3860-F8F7B263242A}"/>
              </a:ext>
            </a:extLst>
          </p:cNvPr>
          <p:cNvSpPr>
            <a:spLocks noGrp="1"/>
          </p:cNvSpPr>
          <p:nvPr>
            <p:ph idx="1"/>
          </p:nvPr>
        </p:nvSpPr>
        <p:spPr/>
        <p:txBody>
          <a:bodyPr vert="horz" lIns="91440" tIns="45720" rIns="91440" bIns="45720" rtlCol="0" anchor="t">
            <a:normAutofit/>
          </a:bodyPr>
          <a:lstStyle/>
          <a:p>
            <a:pPr marL="0" indent="0">
              <a:buNone/>
            </a:pPr>
            <a:r>
              <a:rPr lang="en-US">
                <a:solidFill>
                  <a:srgbClr val="03826D"/>
                </a:solidFill>
                <a:latin typeface="Arial"/>
                <a:cs typeface="Arial"/>
              </a:rPr>
              <a:t>Pg 22 (Qs #1-2 only)</a:t>
            </a:r>
            <a:r>
              <a:rPr lang="en-US" b="1">
                <a:latin typeface="Arial"/>
                <a:cs typeface="Arial"/>
              </a:rPr>
              <a:t>: </a:t>
            </a:r>
            <a:r>
              <a:rPr lang="en-US">
                <a:latin typeface="Arial"/>
                <a:cs typeface="Arial"/>
              </a:rPr>
              <a:t> What type of open-ended questions can you ask to get to know the families/caregivers better? </a:t>
            </a:r>
            <a:endParaRPr lang="en-US">
              <a:latin typeface="Calibri" panose="020F0502020204030204"/>
              <a:ea typeface="Calibri" panose="020F0502020204030204"/>
              <a:cs typeface="Calibri" panose="020F0502020204030204"/>
            </a:endParaRPr>
          </a:p>
          <a:p>
            <a:pPr marL="0" indent="0">
              <a:buNone/>
            </a:pPr>
            <a:endParaRPr lang="en-US">
              <a:latin typeface="Arial"/>
              <a:cs typeface="Arial"/>
            </a:endParaRPr>
          </a:p>
          <a:p>
            <a:pPr marL="0" indent="0">
              <a:buNone/>
            </a:pPr>
            <a:r>
              <a:rPr lang="en-US">
                <a:latin typeface="Arial"/>
                <a:cs typeface="Arial"/>
              </a:rPr>
              <a:t>What questions can you ask to uncover what they already know or do as a family? </a:t>
            </a:r>
            <a:endParaRPr lang="en-US">
              <a:ea typeface="Calibri"/>
              <a:cs typeface="Calibri"/>
            </a:endParaRPr>
          </a:p>
          <a:p>
            <a:pPr marL="0" indent="0">
              <a:buNone/>
            </a:pPr>
            <a:endParaRPr lang="en-US">
              <a:latin typeface="Arial"/>
              <a:cs typeface="Arial"/>
            </a:endParaRPr>
          </a:p>
          <a:p>
            <a:pPr marL="0" indent="0">
              <a:buNone/>
            </a:pPr>
            <a:endParaRPr lang="en-US">
              <a:latin typeface="Arial"/>
              <a:ea typeface="Calibri" panose="020F0502020204030204"/>
              <a:cs typeface="Arial"/>
            </a:endParaRPr>
          </a:p>
          <a:p>
            <a:pPr marL="0" indent="0">
              <a:buNone/>
            </a:pPr>
            <a:endParaRPr lang="en-US">
              <a:latin typeface="Calibri" panose="020F0502020204030204"/>
              <a:ea typeface="Calibri" panose="020F0502020204030204"/>
              <a:cs typeface="Arial"/>
            </a:endParaRPr>
          </a:p>
          <a:p>
            <a:pPr marL="0" indent="0">
              <a:buNone/>
            </a:pPr>
            <a:r>
              <a:rPr lang="en-US">
                <a:latin typeface="Arial"/>
                <a:cs typeface="Arial"/>
              </a:rPr>
              <a:t> </a:t>
            </a:r>
            <a:endParaRPr lang="en-US">
              <a:cs typeface="Arial"/>
            </a:endParaRPr>
          </a:p>
          <a:p>
            <a:pPr marL="0" indent="0">
              <a:buNone/>
            </a:pPr>
            <a:endParaRPr lang="en-US"/>
          </a:p>
        </p:txBody>
      </p:sp>
      <p:sp>
        <p:nvSpPr>
          <p:cNvPr id="4" name="Slide Number Placeholder 3">
            <a:extLst>
              <a:ext uri="{FF2B5EF4-FFF2-40B4-BE49-F238E27FC236}">
                <a16:creationId xmlns:a16="http://schemas.microsoft.com/office/drawing/2014/main" id="{48F14163-C917-A970-74F4-482E65E4465E}"/>
              </a:ext>
            </a:extLst>
          </p:cNvPr>
          <p:cNvSpPr>
            <a:spLocks noGrp="1"/>
          </p:cNvSpPr>
          <p:nvPr>
            <p:ph type="sldNum" sz="quarter" idx="12"/>
          </p:nvPr>
        </p:nvSpPr>
        <p:spPr/>
        <p:txBody>
          <a:bodyPr/>
          <a:lstStyle/>
          <a:p>
            <a:r>
              <a:rPr lang="en-US"/>
              <a:t>ParentChild+     </a:t>
            </a:r>
            <a:fld id="{B6694ED6-95E1-1F45-9658-2ECC6C9484B2}" type="slidenum">
              <a:rPr lang="en-US" smtClean="0"/>
              <a:pPr/>
              <a:t>5</a:t>
            </a:fld>
            <a:endParaRPr lang="en-US"/>
          </a:p>
        </p:txBody>
      </p:sp>
    </p:spTree>
    <p:extLst>
      <p:ext uri="{BB962C8B-B14F-4D97-AF65-F5344CB8AC3E}">
        <p14:creationId xmlns:p14="http://schemas.microsoft.com/office/powerpoint/2010/main" val="3875235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8F1-A2F2-D8FA-E49D-C9012E432751}"/>
              </a:ext>
            </a:extLst>
          </p:cNvPr>
          <p:cNvSpPr>
            <a:spLocks noGrp="1"/>
          </p:cNvSpPr>
          <p:nvPr>
            <p:ph type="title"/>
          </p:nvPr>
        </p:nvSpPr>
        <p:spPr/>
        <p:txBody>
          <a:bodyPr/>
          <a:lstStyle/>
          <a:p>
            <a:pPr algn="ctr"/>
            <a:r>
              <a:rPr lang="en-US" sz="3700">
                <a:solidFill>
                  <a:srgbClr val="03826D"/>
                </a:solidFill>
                <a:latin typeface="Arial Black"/>
              </a:rPr>
              <a:t>Now role play together</a:t>
            </a:r>
            <a:endParaRPr lang="en-US">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F53449A9-AF2B-E2DD-8BE6-803E61661DD3}"/>
              </a:ext>
            </a:extLst>
          </p:cNvPr>
          <p:cNvSpPr>
            <a:spLocks noGrp="1"/>
          </p:cNvSpPr>
          <p:nvPr>
            <p:ph idx="1"/>
          </p:nvPr>
        </p:nvSpPr>
        <p:spPr/>
        <p:txBody>
          <a:bodyPr vert="horz" lIns="91440" tIns="45720" rIns="91440" bIns="45720" rtlCol="0" anchor="t">
            <a:normAutofit lnSpcReduction="10000"/>
          </a:bodyPr>
          <a:lstStyle/>
          <a:p>
            <a:r>
              <a:rPr lang="en-US" b="1">
                <a:latin typeface="Montserrat"/>
                <a:ea typeface="+mn-lt"/>
                <a:cs typeface="+mn-lt"/>
              </a:rPr>
              <a:t>Home Visitor:</a:t>
            </a:r>
            <a:r>
              <a:rPr lang="en-US">
                <a:latin typeface="Montserrat"/>
                <a:ea typeface="+mn-lt"/>
                <a:cs typeface="+mn-lt"/>
              </a:rPr>
              <a:t> open the conversation, use 2–3 open-ended, asset-seeking questions, reflect what you heard. If possible, how might it bridge or transition to the formal intake questions.</a:t>
            </a:r>
            <a:endParaRPr lang="en-US">
              <a:latin typeface="Montserrat"/>
              <a:ea typeface="Calibri" panose="020F0502020204030204"/>
              <a:cs typeface="Calibri" panose="020F0502020204030204"/>
            </a:endParaRPr>
          </a:p>
          <a:p>
            <a:pPr marL="0" indent="0">
              <a:buNone/>
            </a:pPr>
            <a:endParaRPr lang="en-US">
              <a:latin typeface="Montserrat"/>
              <a:ea typeface="+mn-lt"/>
              <a:cs typeface="+mn-lt"/>
            </a:endParaRPr>
          </a:p>
          <a:p>
            <a:r>
              <a:rPr lang="en-US" b="1">
                <a:latin typeface="Montserrat"/>
                <a:ea typeface="+mn-lt"/>
                <a:cs typeface="+mn-lt"/>
              </a:rPr>
              <a:t>Caregiver:</a:t>
            </a:r>
            <a:r>
              <a:rPr lang="en-US">
                <a:latin typeface="Montserrat"/>
                <a:ea typeface="+mn-lt"/>
                <a:cs typeface="+mn-lt"/>
              </a:rPr>
              <a:t> respond naturally, drawing from the prompt note; feel free to add one detail to make it real.</a:t>
            </a:r>
            <a:endParaRPr lang="en-US">
              <a:latin typeface="Montserrat"/>
            </a:endParaRPr>
          </a:p>
          <a:p>
            <a:pPr marL="0" indent="0">
              <a:buNone/>
            </a:pPr>
            <a:endParaRPr lang="en-US">
              <a:latin typeface="Montserrat"/>
              <a:ea typeface="+mn-lt"/>
              <a:cs typeface="+mn-lt"/>
            </a:endParaRPr>
          </a:p>
          <a:p>
            <a:r>
              <a:rPr lang="en-US" b="1">
                <a:latin typeface="Montserrat"/>
                <a:ea typeface="+mn-lt"/>
                <a:cs typeface="+mn-lt"/>
              </a:rPr>
              <a:t>Observers:</a:t>
            </a:r>
            <a:r>
              <a:rPr lang="en-US">
                <a:latin typeface="Montserrat"/>
                <a:ea typeface="+mn-lt"/>
                <a:cs typeface="+mn-lt"/>
              </a:rPr>
              <a:t> listen for </a:t>
            </a:r>
            <a:r>
              <a:rPr lang="en-US" i="1">
                <a:latin typeface="Montserrat"/>
                <a:ea typeface="+mn-lt"/>
                <a:cs typeface="+mn-lt"/>
              </a:rPr>
              <a:t>exact phrases</a:t>
            </a:r>
            <a:r>
              <a:rPr lang="en-US">
                <a:latin typeface="Montserrat"/>
                <a:ea typeface="+mn-lt"/>
                <a:cs typeface="+mn-lt"/>
              </a:rPr>
              <a:t> that surfaced strengths and note which </a:t>
            </a:r>
            <a:r>
              <a:rPr lang="en-US" b="1" err="1">
                <a:latin typeface="Montserrat"/>
                <a:ea typeface="+mn-lt"/>
                <a:cs typeface="+mn-lt"/>
              </a:rPr>
              <a:t>Yosso</a:t>
            </a:r>
            <a:r>
              <a:rPr lang="en-US" b="1">
                <a:latin typeface="Montserrat"/>
                <a:ea typeface="+mn-lt"/>
                <a:cs typeface="+mn-lt"/>
              </a:rPr>
              <a:t> lens</a:t>
            </a:r>
            <a:r>
              <a:rPr lang="en-US">
                <a:latin typeface="Montserrat"/>
                <a:ea typeface="+mn-lt"/>
                <a:cs typeface="+mn-lt"/>
              </a:rPr>
              <a:t> (p. 18) they map to.</a:t>
            </a:r>
            <a:endParaRPr lang="en-US">
              <a:latin typeface="Montserrat"/>
            </a:endParaRPr>
          </a:p>
          <a:p>
            <a:endParaRPr lang="en-US">
              <a:ea typeface="Calibri"/>
              <a:cs typeface="Calibri"/>
            </a:endParaRPr>
          </a:p>
        </p:txBody>
      </p:sp>
    </p:spTree>
    <p:extLst>
      <p:ext uri="{BB962C8B-B14F-4D97-AF65-F5344CB8AC3E}">
        <p14:creationId xmlns:p14="http://schemas.microsoft.com/office/powerpoint/2010/main" val="303153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AB8E"/>
        </a:solidFill>
        <a:effectLst/>
      </p:bgPr>
    </p:bg>
    <p:spTree>
      <p:nvGrpSpPr>
        <p:cNvPr id="1" name="">
          <a:extLst>
            <a:ext uri="{FF2B5EF4-FFF2-40B4-BE49-F238E27FC236}">
              <a16:creationId xmlns:a16="http://schemas.microsoft.com/office/drawing/2014/main" id="{1569DF57-BE99-97D7-3DE5-B5B024B4CDC4}"/>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4FAE64FD-B814-C23B-B6E3-33C28E804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7B35A9-01E9-F2B6-8B0A-C7C69A84BEE0}"/>
              </a:ext>
            </a:extLst>
          </p:cNvPr>
          <p:cNvSpPr>
            <a:spLocks noGrp="1"/>
          </p:cNvSpPr>
          <p:nvPr>
            <p:ph type="ctrTitle"/>
          </p:nvPr>
        </p:nvSpPr>
        <p:spPr>
          <a:xfrm>
            <a:off x="1524000" y="1122363"/>
            <a:ext cx="9144000" cy="3063240"/>
          </a:xfrm>
        </p:spPr>
        <p:txBody>
          <a:bodyPr>
            <a:normAutofit/>
          </a:bodyPr>
          <a:lstStyle/>
          <a:p>
            <a:pPr algn="l">
              <a:spcBef>
                <a:spcPts val="1000"/>
              </a:spcBef>
            </a:pPr>
            <a:r>
              <a:rPr lang="en-US" sz="3600" b="1">
                <a:latin typeface="Arial Black"/>
                <a:cs typeface="Arial"/>
              </a:rPr>
              <a:t>Family Enrollment: </a:t>
            </a:r>
          </a:p>
          <a:p>
            <a:pPr algn="l">
              <a:spcBef>
                <a:spcPts val="1000"/>
              </a:spcBef>
            </a:pPr>
            <a:r>
              <a:rPr lang="en-US" sz="3600" b="1">
                <a:latin typeface="Arial Black"/>
                <a:cs typeface="Arial"/>
              </a:rPr>
              <a:t>A Process </a:t>
            </a:r>
            <a:r>
              <a:rPr lang="en-US" sz="3600" b="1" i="1">
                <a:latin typeface="Arial Black"/>
                <a:cs typeface="Arial"/>
              </a:rPr>
              <a:t>and</a:t>
            </a:r>
            <a:r>
              <a:rPr lang="en-US" sz="3600" b="1">
                <a:latin typeface="Arial Black"/>
                <a:cs typeface="Arial"/>
              </a:rPr>
              <a:t> a Relationship</a:t>
            </a:r>
            <a:endParaRPr lang="en-US" sz="3600" b="1" err="1">
              <a:latin typeface="Arial Black"/>
              <a:cs typeface="Arial"/>
            </a:endParaRPr>
          </a:p>
          <a:p>
            <a:endParaRPr lang="en-US" sz="4500">
              <a:latin typeface="Arial Black"/>
            </a:endParaRPr>
          </a:p>
        </p:txBody>
      </p:sp>
      <p:sp>
        <p:nvSpPr>
          <p:cNvPr id="38" name="sketchy line">
            <a:extLst>
              <a:ext uri="{FF2B5EF4-FFF2-40B4-BE49-F238E27FC236}">
                <a16:creationId xmlns:a16="http://schemas.microsoft.com/office/drawing/2014/main" id="{5FEE1344-4667-455B-4C2A-D6D0D31F8F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44493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8F16-55FF-5DD7-4EA7-6F6CD25B9B26}"/>
              </a:ext>
            </a:extLst>
          </p:cNvPr>
          <p:cNvSpPr>
            <a:spLocks noGrp="1"/>
          </p:cNvSpPr>
          <p:nvPr>
            <p:ph type="title"/>
          </p:nvPr>
        </p:nvSpPr>
        <p:spPr/>
        <p:txBody>
          <a:bodyPr/>
          <a:lstStyle/>
          <a:p>
            <a:pPr algn="ctr"/>
            <a:r>
              <a:rPr lang="en-US" sz="4000" b="0">
                <a:solidFill>
                  <a:srgbClr val="03826D"/>
                </a:solidFill>
                <a:latin typeface="Arial Black"/>
                <a:cs typeface="Times New Roman"/>
              </a:rPr>
              <a:t>What does enrollment look like? </a:t>
            </a:r>
            <a:br>
              <a:rPr lang="en-US" sz="4000" b="0">
                <a:latin typeface="Arial Black"/>
                <a:cs typeface="Times New Roman"/>
              </a:rPr>
            </a:br>
            <a:r>
              <a:rPr lang="en-US" sz="2500" b="0">
                <a:solidFill>
                  <a:schemeClr val="tx2"/>
                </a:solidFill>
                <a:latin typeface="Arial Black"/>
                <a:cs typeface="Times New Roman"/>
              </a:rPr>
              <a:t> Lana, Coordinator (Philly)</a:t>
            </a:r>
            <a:endParaRPr lang="en-US"/>
          </a:p>
        </p:txBody>
      </p:sp>
      <p:sp>
        <p:nvSpPr>
          <p:cNvPr id="3" name="Content Placeholder 2">
            <a:extLst>
              <a:ext uri="{FF2B5EF4-FFF2-40B4-BE49-F238E27FC236}">
                <a16:creationId xmlns:a16="http://schemas.microsoft.com/office/drawing/2014/main" id="{3E3AB5D4-69CC-6781-58E9-2CB0832E278A}"/>
              </a:ext>
            </a:extLst>
          </p:cNvPr>
          <p:cNvSpPr>
            <a:spLocks noGrp="1"/>
          </p:cNvSpPr>
          <p:nvPr>
            <p:ph idx="1"/>
          </p:nvPr>
        </p:nvSpPr>
        <p:spPr>
          <a:xfrm>
            <a:off x="838200" y="1825625"/>
            <a:ext cx="10709328" cy="4557983"/>
          </a:xfrm>
        </p:spPr>
        <p:txBody>
          <a:bodyPr vert="horz" lIns="91440" tIns="45720" rIns="91440" bIns="45720" rtlCol="0" anchor="t">
            <a:normAutofit/>
          </a:bodyPr>
          <a:lstStyle/>
          <a:p>
            <a:pPr marL="0" indent="0">
              <a:buNone/>
            </a:pPr>
            <a:r>
              <a:rPr lang="en-US" sz="2300" i="1">
                <a:latin typeface="Montserrat"/>
                <a:cs typeface="Arial"/>
              </a:rPr>
              <a:t>"It depends on if family is referred or not. Referred families tend to know more about the program, so it might take less visits to enroll them. </a:t>
            </a:r>
            <a:endParaRPr lang="en-US" sz="2300" i="1">
              <a:latin typeface="Montserrat"/>
            </a:endParaRPr>
          </a:p>
          <a:p>
            <a:pPr marL="0" indent="0">
              <a:buNone/>
            </a:pPr>
            <a:r>
              <a:rPr lang="en-US" sz="2300" i="1">
                <a:latin typeface="Montserrat"/>
                <a:cs typeface="Arial"/>
              </a:rPr>
              <a:t>The </a:t>
            </a:r>
            <a:r>
              <a:rPr lang="en-US" sz="2300" b="1" i="1">
                <a:solidFill>
                  <a:srgbClr val="03826D"/>
                </a:solidFill>
                <a:latin typeface="Montserrat"/>
                <a:cs typeface="Arial"/>
              </a:rPr>
              <a:t>first call </a:t>
            </a:r>
            <a:r>
              <a:rPr lang="en-US" sz="2300" i="1">
                <a:latin typeface="Montserrat"/>
                <a:cs typeface="Arial"/>
              </a:rPr>
              <a:t>is to explain the program and determine 'Are you really interested?'</a:t>
            </a:r>
            <a:endParaRPr lang="en-US" sz="2300" i="1">
              <a:latin typeface="Montserrat"/>
            </a:endParaRPr>
          </a:p>
          <a:p>
            <a:pPr marL="0" indent="0">
              <a:buNone/>
            </a:pPr>
            <a:r>
              <a:rPr lang="en-US" sz="2300" i="1">
                <a:latin typeface="Montserrat"/>
                <a:cs typeface="Arial"/>
              </a:rPr>
              <a:t>The </a:t>
            </a:r>
            <a:r>
              <a:rPr lang="en-US" sz="2300" b="1" i="1">
                <a:solidFill>
                  <a:srgbClr val="03826D"/>
                </a:solidFill>
                <a:latin typeface="Montserrat"/>
                <a:cs typeface="Arial"/>
              </a:rPr>
              <a:t>second meeting </a:t>
            </a:r>
            <a:r>
              <a:rPr lang="en-US" sz="2300" i="1">
                <a:latin typeface="Montserrat"/>
                <a:cs typeface="Arial"/>
              </a:rPr>
              <a:t>is over Zoom and it's an actual intake process. I always tell families they don’t have to answer all the questions on the {Family Information] form. </a:t>
            </a:r>
            <a:endParaRPr lang="en-US" sz="2300" i="1">
              <a:latin typeface="Montserrat"/>
            </a:endParaRPr>
          </a:p>
          <a:p>
            <a:pPr marL="0" indent="0">
              <a:buNone/>
            </a:pPr>
            <a:r>
              <a:rPr lang="en-US" sz="2300" b="1" i="1">
                <a:solidFill>
                  <a:srgbClr val="03826D"/>
                </a:solidFill>
                <a:latin typeface="Montserrat"/>
                <a:cs typeface="Arial"/>
              </a:rPr>
              <a:t>Third,</a:t>
            </a:r>
            <a:r>
              <a:rPr lang="en-US" sz="2300" i="1">
                <a:solidFill>
                  <a:srgbClr val="03826D"/>
                </a:solidFill>
                <a:latin typeface="Montserrat"/>
                <a:cs typeface="Arial"/>
              </a:rPr>
              <a:t> </a:t>
            </a:r>
            <a:r>
              <a:rPr lang="en-US" sz="2300" i="1">
                <a:latin typeface="Montserrat"/>
                <a:cs typeface="Arial"/>
              </a:rPr>
              <a:t>I ask them if they need to sit on it or ask more questions OR then I introduce the ELS. I give plenty of time for Parent and ELS to talk. </a:t>
            </a:r>
            <a:endParaRPr lang="en-US" sz="2300" i="1">
              <a:latin typeface="Montserrat"/>
            </a:endParaRPr>
          </a:p>
          <a:p>
            <a:pPr marL="0" indent="0">
              <a:buNone/>
            </a:pPr>
            <a:r>
              <a:rPr lang="en-US" sz="2300" i="1">
                <a:latin typeface="Montserrat"/>
                <a:cs typeface="Arial"/>
              </a:rPr>
              <a:t>The </a:t>
            </a:r>
            <a:r>
              <a:rPr lang="en-US" sz="2300" b="1" i="1">
                <a:solidFill>
                  <a:srgbClr val="03826D"/>
                </a:solidFill>
                <a:latin typeface="Montserrat"/>
                <a:cs typeface="Arial"/>
              </a:rPr>
              <a:t>fourth visit</a:t>
            </a:r>
            <a:r>
              <a:rPr lang="en-US" sz="2300" i="1">
                <a:latin typeface="Montserrat"/>
                <a:cs typeface="Arial"/>
              </a:rPr>
              <a:t> is in-person and it's the ELS first visit. "</a:t>
            </a:r>
            <a:endParaRPr lang="en-US" sz="2300" i="1">
              <a:latin typeface="Montserrat"/>
            </a:endParaRPr>
          </a:p>
        </p:txBody>
      </p:sp>
      <p:sp>
        <p:nvSpPr>
          <p:cNvPr id="4" name="Slide Number Placeholder 3">
            <a:extLst>
              <a:ext uri="{FF2B5EF4-FFF2-40B4-BE49-F238E27FC236}">
                <a16:creationId xmlns:a16="http://schemas.microsoft.com/office/drawing/2014/main" id="{6A8515E7-3494-0FAF-C1D4-EC811A6F7EC8}"/>
              </a:ext>
            </a:extLst>
          </p:cNvPr>
          <p:cNvSpPr>
            <a:spLocks noGrp="1"/>
          </p:cNvSpPr>
          <p:nvPr>
            <p:ph type="sldNum" sz="quarter" idx="12"/>
          </p:nvPr>
        </p:nvSpPr>
        <p:spPr/>
        <p:txBody>
          <a:bodyPr/>
          <a:lstStyle/>
          <a:p>
            <a:r>
              <a:rPr lang="en-US"/>
              <a:t>ParentChild+     </a:t>
            </a:r>
            <a:fld id="{B6694ED6-95E1-1F45-9658-2ECC6C9484B2}" type="slidenum">
              <a:rPr lang="en-US" smtClean="0"/>
              <a:pPr/>
              <a:t>8</a:t>
            </a:fld>
            <a:endParaRPr lang="en-US"/>
          </a:p>
        </p:txBody>
      </p:sp>
    </p:spTree>
    <p:extLst>
      <p:ext uri="{BB962C8B-B14F-4D97-AF65-F5344CB8AC3E}">
        <p14:creationId xmlns:p14="http://schemas.microsoft.com/office/powerpoint/2010/main" val="106349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8F16-55FF-5DD7-4EA7-6F6CD25B9B26}"/>
              </a:ext>
            </a:extLst>
          </p:cNvPr>
          <p:cNvSpPr>
            <a:spLocks noGrp="1"/>
          </p:cNvSpPr>
          <p:nvPr>
            <p:ph type="title"/>
          </p:nvPr>
        </p:nvSpPr>
        <p:spPr/>
        <p:txBody>
          <a:bodyPr/>
          <a:lstStyle/>
          <a:p>
            <a:pPr algn="ctr"/>
            <a:r>
              <a:rPr lang="en-US" sz="3200" b="0">
                <a:solidFill>
                  <a:srgbClr val="03826D"/>
                </a:solidFill>
                <a:latin typeface="Arial Black"/>
                <a:cs typeface="Times New Roman"/>
              </a:rPr>
              <a:t>What does enrollment look like? </a:t>
            </a:r>
            <a:br>
              <a:rPr lang="en-US" sz="3200" b="0">
                <a:latin typeface="Arial Black"/>
                <a:cs typeface="Times New Roman"/>
              </a:rPr>
            </a:br>
            <a:r>
              <a:rPr lang="en-US" sz="2500" b="0">
                <a:solidFill>
                  <a:schemeClr val="tx2"/>
                </a:solidFill>
                <a:latin typeface="Arial Black"/>
                <a:cs typeface="Times New Roman"/>
              </a:rPr>
              <a:t> Aisha, Coordinator (Philly)</a:t>
            </a:r>
            <a:endParaRPr lang="en-US"/>
          </a:p>
        </p:txBody>
      </p:sp>
      <p:sp>
        <p:nvSpPr>
          <p:cNvPr id="3" name="Content Placeholder 2">
            <a:extLst>
              <a:ext uri="{FF2B5EF4-FFF2-40B4-BE49-F238E27FC236}">
                <a16:creationId xmlns:a16="http://schemas.microsoft.com/office/drawing/2014/main" id="{3E3AB5D4-69CC-6781-58E9-2CB0832E278A}"/>
              </a:ext>
            </a:extLst>
          </p:cNvPr>
          <p:cNvSpPr>
            <a:spLocks noGrp="1"/>
          </p:cNvSpPr>
          <p:nvPr>
            <p:ph idx="1"/>
          </p:nvPr>
        </p:nvSpPr>
        <p:spPr/>
        <p:txBody>
          <a:bodyPr vert="horz" lIns="91440" tIns="45720" rIns="91440" bIns="45720" rtlCol="0" anchor="t">
            <a:normAutofit/>
          </a:bodyPr>
          <a:lstStyle/>
          <a:p>
            <a:pPr marL="0" indent="0">
              <a:buNone/>
            </a:pPr>
            <a:r>
              <a:rPr lang="en-US" sz="2000" i="1">
                <a:latin typeface="Montserrat"/>
                <a:cs typeface="Arial"/>
              </a:rPr>
              <a:t>"Most of referrals for new families are coming from other NGOs in the community, like diaper banks and food organizations. We go on-site there and describe the program to them. We say that there are free toys and books, and this is what gets their attention. Often, mothers have heard about the program before. </a:t>
            </a:r>
            <a:r>
              <a:rPr lang="en-US" sz="2000" b="1" i="1">
                <a:latin typeface="Montserrat"/>
                <a:cs typeface="Arial"/>
              </a:rPr>
              <a:t>Here, we ask for their phone number</a:t>
            </a:r>
            <a:r>
              <a:rPr lang="en-US" sz="2000" i="1">
                <a:latin typeface="Montserrat"/>
                <a:cs typeface="Arial"/>
              </a:rPr>
              <a:t>. </a:t>
            </a:r>
            <a:endParaRPr lang="en-US" sz="2000" i="1">
              <a:latin typeface="Montserrat"/>
            </a:endParaRPr>
          </a:p>
          <a:p>
            <a:pPr marL="0" indent="0">
              <a:buNone/>
            </a:pPr>
            <a:r>
              <a:rPr lang="en-US" sz="2000" b="1" i="1">
                <a:latin typeface="Montserrat"/>
                <a:cs typeface="Arial"/>
              </a:rPr>
              <a:t>Then </a:t>
            </a:r>
            <a:r>
              <a:rPr lang="en-US" sz="2000" i="1">
                <a:latin typeface="Montserrat"/>
                <a:cs typeface="Arial"/>
              </a:rPr>
              <a:t>we call them and tell them more, like 'It’s a program for the parent and the child.' We will explain that the next step is the enrollment process “only for the program.” </a:t>
            </a:r>
            <a:endParaRPr lang="en-US" sz="2000" i="1">
              <a:latin typeface="Montserrat"/>
            </a:endParaRPr>
          </a:p>
          <a:p>
            <a:pPr marL="0" indent="0">
              <a:buNone/>
            </a:pPr>
            <a:r>
              <a:rPr lang="en-US" sz="2000" b="1" i="1">
                <a:latin typeface="Montserrat"/>
                <a:cs typeface="Arial"/>
              </a:rPr>
              <a:t>Next </a:t>
            </a:r>
            <a:r>
              <a:rPr lang="en-US" sz="2000" i="1">
                <a:latin typeface="Montserrat"/>
                <a:cs typeface="Arial"/>
              </a:rPr>
              <a:t>we follow-up with a Zoom session, we complete the enrollment form [Family Information Form]. </a:t>
            </a:r>
            <a:endParaRPr lang="en-US" sz="2000" i="1">
              <a:latin typeface="Montserrat"/>
            </a:endParaRPr>
          </a:p>
          <a:p>
            <a:pPr marL="0" indent="0">
              <a:buNone/>
            </a:pPr>
            <a:r>
              <a:rPr lang="en-US" sz="2000" i="1">
                <a:latin typeface="Montserrat"/>
                <a:cs typeface="Arial"/>
              </a:rPr>
              <a:t>The</a:t>
            </a:r>
            <a:r>
              <a:rPr lang="en-US" sz="2000" b="1" i="1">
                <a:latin typeface="Montserrat"/>
                <a:cs typeface="Arial"/>
              </a:rPr>
              <a:t> third meeting is</a:t>
            </a:r>
            <a:r>
              <a:rPr lang="en-US" sz="2000" i="1">
                <a:latin typeface="Montserrat"/>
                <a:cs typeface="Arial"/>
              </a:rPr>
              <a:t> in-person and that's when I introduce the ELS and, at this point, we want to get to know the child. We get to know them and start identifying the child’s interests.  We also mention the possibility to do referrals at this point. It is three or four steps to enroll a family."</a:t>
            </a:r>
            <a:endParaRPr lang="en-US" sz="2000" i="1">
              <a:latin typeface="Montserrat"/>
            </a:endParaRPr>
          </a:p>
        </p:txBody>
      </p:sp>
      <p:sp>
        <p:nvSpPr>
          <p:cNvPr id="4" name="Slide Number Placeholder 3">
            <a:extLst>
              <a:ext uri="{FF2B5EF4-FFF2-40B4-BE49-F238E27FC236}">
                <a16:creationId xmlns:a16="http://schemas.microsoft.com/office/drawing/2014/main" id="{6A8515E7-3494-0FAF-C1D4-EC811A6F7EC8}"/>
              </a:ext>
            </a:extLst>
          </p:cNvPr>
          <p:cNvSpPr>
            <a:spLocks noGrp="1"/>
          </p:cNvSpPr>
          <p:nvPr>
            <p:ph type="sldNum" sz="quarter" idx="12"/>
          </p:nvPr>
        </p:nvSpPr>
        <p:spPr/>
        <p:txBody>
          <a:bodyPr/>
          <a:lstStyle/>
          <a:p>
            <a:r>
              <a:rPr lang="en-US"/>
              <a:t>ParentChild+     </a:t>
            </a:r>
            <a:fld id="{B6694ED6-95E1-1F45-9658-2ECC6C9484B2}" type="slidenum">
              <a:rPr lang="en-US" smtClean="0"/>
              <a:pPr/>
              <a:t>9</a:t>
            </a:fld>
            <a:endParaRPr lang="en-US"/>
          </a:p>
        </p:txBody>
      </p:sp>
    </p:spTree>
    <p:extLst>
      <p:ext uri="{BB962C8B-B14F-4D97-AF65-F5344CB8AC3E}">
        <p14:creationId xmlns:p14="http://schemas.microsoft.com/office/powerpoint/2010/main" val="158535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8F16-55FF-5DD7-4EA7-6F6CD25B9B26}"/>
              </a:ext>
            </a:extLst>
          </p:cNvPr>
          <p:cNvSpPr>
            <a:spLocks noGrp="1"/>
          </p:cNvSpPr>
          <p:nvPr>
            <p:ph type="title"/>
          </p:nvPr>
        </p:nvSpPr>
        <p:spPr/>
        <p:txBody>
          <a:bodyPr/>
          <a:lstStyle/>
          <a:p>
            <a:pPr algn="ctr"/>
            <a:r>
              <a:rPr lang="en-US" sz="3200" b="0">
                <a:solidFill>
                  <a:srgbClr val="03826D"/>
                </a:solidFill>
                <a:latin typeface="Arial Black"/>
                <a:cs typeface="Times New Roman"/>
              </a:rPr>
              <a:t>What does enrollment look like?  </a:t>
            </a:r>
            <a:br>
              <a:rPr lang="en-US" sz="3200" b="0">
                <a:latin typeface="Arial Black"/>
                <a:cs typeface="Times New Roman"/>
              </a:rPr>
            </a:br>
            <a:r>
              <a:rPr lang="en-US" sz="2500" b="0">
                <a:solidFill>
                  <a:schemeClr val="tx2"/>
                </a:solidFill>
                <a:latin typeface="Arial Black"/>
                <a:cs typeface="Times New Roman"/>
              </a:rPr>
              <a:t>Ana, Coordinator (Philly)</a:t>
            </a:r>
            <a:endParaRPr lang="en-US"/>
          </a:p>
        </p:txBody>
      </p:sp>
      <p:sp>
        <p:nvSpPr>
          <p:cNvPr id="3" name="Content Placeholder 2">
            <a:extLst>
              <a:ext uri="{FF2B5EF4-FFF2-40B4-BE49-F238E27FC236}">
                <a16:creationId xmlns:a16="http://schemas.microsoft.com/office/drawing/2014/main" id="{3E3AB5D4-69CC-6781-58E9-2CB0832E278A}"/>
              </a:ext>
            </a:extLst>
          </p:cNvPr>
          <p:cNvSpPr>
            <a:spLocks noGrp="1"/>
          </p:cNvSpPr>
          <p:nvPr>
            <p:ph idx="1"/>
          </p:nvPr>
        </p:nvSpPr>
        <p:spPr/>
        <p:txBody>
          <a:bodyPr vert="horz" lIns="91440" tIns="45720" rIns="91440" bIns="45720" rtlCol="0" anchor="t">
            <a:normAutofit lnSpcReduction="10000"/>
          </a:bodyPr>
          <a:lstStyle/>
          <a:p>
            <a:pPr marL="0" indent="0">
              <a:buNone/>
            </a:pPr>
            <a:r>
              <a:rPr lang="en-US" sz="2300" i="1">
                <a:latin typeface="Montserrat"/>
                <a:cs typeface="Arial"/>
              </a:rPr>
              <a:t>The </a:t>
            </a:r>
            <a:r>
              <a:rPr lang="en-US" sz="2300" b="1" i="1">
                <a:solidFill>
                  <a:srgbClr val="03826D"/>
                </a:solidFill>
                <a:latin typeface="Montserrat"/>
                <a:cs typeface="Arial"/>
              </a:rPr>
              <a:t>first visit</a:t>
            </a:r>
            <a:r>
              <a:rPr lang="en-US" sz="2300" b="1" i="1">
                <a:latin typeface="Montserrat"/>
                <a:cs typeface="Arial"/>
              </a:rPr>
              <a:t> </a:t>
            </a:r>
            <a:r>
              <a:rPr lang="en-US" sz="2300" i="1">
                <a:latin typeface="Montserrat"/>
                <a:cs typeface="Arial"/>
              </a:rPr>
              <a:t>is to explain the enrollment process. </a:t>
            </a:r>
            <a:endParaRPr lang="en-US" sz="2300" i="1">
              <a:latin typeface="Montserrat"/>
            </a:endParaRPr>
          </a:p>
          <a:p>
            <a:pPr marL="0" indent="0">
              <a:buNone/>
            </a:pPr>
            <a:r>
              <a:rPr lang="en-US" sz="2300" i="1">
                <a:latin typeface="Montserrat"/>
                <a:cs typeface="Arial"/>
              </a:rPr>
              <a:t>In the </a:t>
            </a:r>
            <a:r>
              <a:rPr lang="en-US" sz="2300" b="1" i="1">
                <a:solidFill>
                  <a:srgbClr val="03826D"/>
                </a:solidFill>
                <a:latin typeface="Montserrat"/>
                <a:cs typeface="Arial"/>
              </a:rPr>
              <a:t>second visit</a:t>
            </a:r>
            <a:r>
              <a:rPr lang="en-US" sz="2300" i="1">
                <a:solidFill>
                  <a:srgbClr val="03826D"/>
                </a:solidFill>
                <a:latin typeface="Montserrat"/>
                <a:cs typeface="Arial"/>
              </a:rPr>
              <a:t> </a:t>
            </a:r>
            <a:r>
              <a:rPr lang="en-US" sz="2300" i="1">
                <a:latin typeface="Montserrat"/>
                <a:cs typeface="Arial"/>
              </a:rPr>
              <a:t>is in-person, I bring my paper and forms, which makes the process more legitimate, like saying you are now a "part of something.” </a:t>
            </a:r>
            <a:endParaRPr lang="en-US" sz="2300" i="1">
              <a:latin typeface="Montserrat"/>
            </a:endParaRPr>
          </a:p>
          <a:p>
            <a:pPr marL="0" indent="0">
              <a:buNone/>
            </a:pPr>
            <a:r>
              <a:rPr lang="en-US" sz="2300" i="1">
                <a:latin typeface="Montserrat"/>
                <a:cs typeface="Arial"/>
              </a:rPr>
              <a:t>This intake visit can take up to an hour and a half, not just doing the form but also having a conversation with the family. You should have a sense of humor about some questions in the form. It's important to break down walls and start to get comfortable. </a:t>
            </a:r>
            <a:endParaRPr lang="en-US" sz="2300" i="1">
              <a:latin typeface="Montserrat"/>
            </a:endParaRPr>
          </a:p>
          <a:p>
            <a:pPr marL="0" indent="0">
              <a:buNone/>
            </a:pPr>
            <a:r>
              <a:rPr lang="en-US" sz="2300" i="1">
                <a:latin typeface="Montserrat"/>
                <a:cs typeface="Arial"/>
              </a:rPr>
              <a:t>On the </a:t>
            </a:r>
            <a:r>
              <a:rPr lang="en-US" sz="2300" b="1" i="1">
                <a:solidFill>
                  <a:srgbClr val="03826D"/>
                </a:solidFill>
                <a:latin typeface="Montserrat"/>
                <a:cs typeface="Arial"/>
              </a:rPr>
              <a:t>third visit,</a:t>
            </a:r>
            <a:r>
              <a:rPr lang="en-US" sz="2300" i="1">
                <a:latin typeface="Montserrat"/>
                <a:cs typeface="Arial"/>
              </a:rPr>
              <a:t> I ask if they are ready to do the introduction to the home visitor. The ELS will bring a book and toy for the third visit and  give them a Resource Binder. The most important question we ask them is “What do you want from this program?" Or “What can we for you?”</a:t>
            </a:r>
            <a:endParaRPr lang="en-US" sz="2300" i="1">
              <a:latin typeface="Montserrat"/>
            </a:endParaRPr>
          </a:p>
        </p:txBody>
      </p:sp>
      <p:sp>
        <p:nvSpPr>
          <p:cNvPr id="4" name="Slide Number Placeholder 3">
            <a:extLst>
              <a:ext uri="{FF2B5EF4-FFF2-40B4-BE49-F238E27FC236}">
                <a16:creationId xmlns:a16="http://schemas.microsoft.com/office/drawing/2014/main" id="{6A8515E7-3494-0FAF-C1D4-EC811A6F7EC8}"/>
              </a:ext>
            </a:extLst>
          </p:cNvPr>
          <p:cNvSpPr>
            <a:spLocks noGrp="1"/>
          </p:cNvSpPr>
          <p:nvPr>
            <p:ph type="sldNum" sz="quarter" idx="12"/>
          </p:nvPr>
        </p:nvSpPr>
        <p:spPr/>
        <p:txBody>
          <a:bodyPr/>
          <a:lstStyle/>
          <a:p>
            <a:r>
              <a:rPr lang="en-US"/>
              <a:t>ParentChild+     </a:t>
            </a:r>
            <a:fld id="{B6694ED6-95E1-1F45-9658-2ECC6C9484B2}" type="slidenum">
              <a:rPr lang="en-US" smtClean="0"/>
              <a:pPr/>
              <a:t>10</a:t>
            </a:fld>
            <a:endParaRPr lang="en-US"/>
          </a:p>
        </p:txBody>
      </p:sp>
    </p:spTree>
    <p:extLst>
      <p:ext uri="{BB962C8B-B14F-4D97-AF65-F5344CB8AC3E}">
        <p14:creationId xmlns:p14="http://schemas.microsoft.com/office/powerpoint/2010/main" val="3451181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D0A72F-4CA3-4D04-5237-E35210F5596B}"/>
              </a:ext>
            </a:extLst>
          </p:cNvPr>
          <p:cNvSpPr>
            <a:spLocks noGrp="1"/>
          </p:cNvSpPr>
          <p:nvPr>
            <p:ph type="title"/>
          </p:nvPr>
        </p:nvSpPr>
        <p:spPr>
          <a:xfrm>
            <a:off x="578907" y="238539"/>
            <a:ext cx="12635523" cy="1442111"/>
          </a:xfrm>
        </p:spPr>
        <p:txBody>
          <a:bodyPr anchor="b">
            <a:normAutofit/>
          </a:bodyPr>
          <a:lstStyle/>
          <a:p>
            <a:r>
              <a:rPr lang="en-US" sz="3600">
                <a:solidFill>
                  <a:srgbClr val="03826D"/>
                </a:solidFill>
                <a:latin typeface="Arial Black"/>
              </a:rPr>
              <a:t>Enrollment Process Takeaways (JF)</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901DDF-B8EE-00A4-51F4-CA325314499B}"/>
              </a:ext>
            </a:extLst>
          </p:cNvPr>
          <p:cNvSpPr>
            <a:spLocks noGrp="1"/>
          </p:cNvSpPr>
          <p:nvPr>
            <p:ph idx="1"/>
          </p:nvPr>
        </p:nvSpPr>
        <p:spPr>
          <a:xfrm>
            <a:off x="572493" y="2071316"/>
            <a:ext cx="6713552" cy="4119172"/>
          </a:xfrm>
        </p:spPr>
        <p:txBody>
          <a:bodyPr vert="horz" lIns="91440" tIns="45720" rIns="91440" bIns="45720" rtlCol="0" anchor="t">
            <a:normAutofit/>
          </a:bodyPr>
          <a:lstStyle/>
          <a:p>
            <a:pPr marL="227965" indent="-227965"/>
            <a:endParaRPr lang="en-US" sz="2400">
              <a:latin typeface="Montserrat"/>
            </a:endParaRPr>
          </a:p>
          <a:p>
            <a:pPr marL="227965" indent="-227965"/>
            <a:endParaRPr lang="en-US" sz="2400">
              <a:latin typeface="Montserrat"/>
              <a:cs typeface="Arial"/>
            </a:endParaRPr>
          </a:p>
          <a:p>
            <a:pPr marL="0" indent="0">
              <a:buNone/>
            </a:pPr>
            <a:endParaRPr lang="en-US" sz="2000">
              <a:latin typeface="Montserrat"/>
            </a:endParaRPr>
          </a:p>
          <a:p>
            <a:pPr marL="0" indent="0">
              <a:buNone/>
            </a:pPr>
            <a:endParaRPr lang="en-US" sz="2000">
              <a:latin typeface="Montserrat"/>
            </a:endParaRPr>
          </a:p>
        </p:txBody>
      </p:sp>
      <p:pic>
        <p:nvPicPr>
          <p:cNvPr id="5" name="Picture 4" descr="Hands holding puzzle pieces">
            <a:extLst>
              <a:ext uri="{FF2B5EF4-FFF2-40B4-BE49-F238E27FC236}">
                <a16:creationId xmlns:a16="http://schemas.microsoft.com/office/drawing/2014/main" id="{38E5A141-C453-4898-1FED-2457CD795E57}"/>
              </a:ext>
            </a:extLst>
          </p:cNvPr>
          <p:cNvPicPr>
            <a:picLocks noChangeAspect="1"/>
          </p:cNvPicPr>
          <p:nvPr/>
        </p:nvPicPr>
        <p:blipFill>
          <a:blip r:embed="rId2"/>
          <a:srcRect l="14411" r="16082" b="2"/>
          <a:stretch/>
        </p:blipFill>
        <p:spPr>
          <a:xfrm>
            <a:off x="7675658" y="2093976"/>
            <a:ext cx="3941064" cy="4096512"/>
          </a:xfrm>
          <a:prstGeom prst="rect">
            <a:avLst/>
          </a:prstGeom>
        </p:spPr>
      </p:pic>
      <p:sp>
        <p:nvSpPr>
          <p:cNvPr id="4" name="Slide Number Placeholder 3">
            <a:extLst>
              <a:ext uri="{FF2B5EF4-FFF2-40B4-BE49-F238E27FC236}">
                <a16:creationId xmlns:a16="http://schemas.microsoft.com/office/drawing/2014/main" id="{D95A0C9A-76C9-6B9D-BC44-DCFA338B0485}"/>
              </a:ext>
            </a:extLst>
          </p:cNvPr>
          <p:cNvSpPr>
            <a:spLocks noGrp="1"/>
          </p:cNvSpPr>
          <p:nvPr>
            <p:ph type="sldNum" sz="quarter" idx="12"/>
          </p:nvPr>
        </p:nvSpPr>
        <p:spPr>
          <a:xfrm>
            <a:off x="8610600" y="6356350"/>
            <a:ext cx="2743200" cy="365125"/>
          </a:xfrm>
        </p:spPr>
        <p:txBody>
          <a:bodyPr>
            <a:normAutofit/>
          </a:bodyPr>
          <a:lstStyle/>
          <a:p>
            <a:pPr>
              <a:spcAft>
                <a:spcPts val="600"/>
              </a:spcAft>
            </a:pPr>
            <a:r>
              <a:rPr lang="en-US"/>
              <a:t>ParentChild+     </a:t>
            </a:r>
            <a:fld id="{B6694ED6-95E1-1F45-9658-2ECC6C9484B2}" type="slidenum">
              <a:rPr lang="en-US" smtClean="0"/>
              <a:pPr>
                <a:spcAft>
                  <a:spcPts val="600"/>
                </a:spcAft>
              </a:pPr>
              <a:t>11</a:t>
            </a:fld>
            <a:endParaRPr lang="en-US"/>
          </a:p>
        </p:txBody>
      </p:sp>
    </p:spTree>
    <p:extLst>
      <p:ext uri="{BB962C8B-B14F-4D97-AF65-F5344CB8AC3E}">
        <p14:creationId xmlns:p14="http://schemas.microsoft.com/office/powerpoint/2010/main" val="3490402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ands holding puzzle pieces">
            <a:extLst>
              <a:ext uri="{FF2B5EF4-FFF2-40B4-BE49-F238E27FC236}">
                <a16:creationId xmlns:a16="http://schemas.microsoft.com/office/drawing/2014/main" id="{D8230F87-5EBF-5ADF-B6D7-0C967D8D1607}"/>
              </a:ext>
            </a:extLst>
          </p:cNvPr>
          <p:cNvPicPr>
            <a:picLocks noChangeAspect="1"/>
          </p:cNvPicPr>
          <p:nvPr/>
        </p:nvPicPr>
        <p:blipFill rotWithShape="1">
          <a:blip r:embed="rId2"/>
          <a:srcRect t="1410" b="426"/>
          <a:stretch/>
        </p:blipFill>
        <p:spPr>
          <a:xfrm>
            <a:off x="1"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901DDF-B8EE-00A4-51F4-CA325314499B}"/>
              </a:ext>
            </a:extLst>
          </p:cNvPr>
          <p:cNvSpPr>
            <a:spLocks noGrp="1"/>
          </p:cNvSpPr>
          <p:nvPr>
            <p:ph idx="1"/>
          </p:nvPr>
        </p:nvSpPr>
        <p:spPr>
          <a:xfrm>
            <a:off x="7662458" y="1171898"/>
            <a:ext cx="4237825" cy="4096822"/>
          </a:xfrm>
        </p:spPr>
        <p:txBody>
          <a:bodyPr vert="horz" lIns="91440" tIns="45720" rIns="91440" bIns="45720" rtlCol="0" anchor="t">
            <a:noAutofit/>
          </a:bodyPr>
          <a:lstStyle/>
          <a:p>
            <a:pPr marL="0" indent="0">
              <a:buNone/>
            </a:pPr>
            <a:r>
              <a:rPr lang="en-US" sz="3600" b="1">
                <a:solidFill>
                  <a:srgbClr val="03826D"/>
                </a:solidFill>
                <a:latin typeface="Arial"/>
                <a:cs typeface="Arial"/>
              </a:rPr>
              <a:t>Family Enrollment:</a:t>
            </a:r>
            <a:r>
              <a:rPr lang="en-US" sz="3600" b="1">
                <a:latin typeface="Arial"/>
                <a:cs typeface="Arial"/>
              </a:rPr>
              <a:t> </a:t>
            </a:r>
            <a:endParaRPr lang="en-US" sz="3600" b="1">
              <a:cs typeface="Arial"/>
            </a:endParaRPr>
          </a:p>
          <a:p>
            <a:pPr marL="0" indent="0">
              <a:buNone/>
            </a:pPr>
            <a:r>
              <a:rPr lang="en-US" sz="3600" b="1">
                <a:latin typeface="Arial"/>
                <a:cs typeface="Arial"/>
              </a:rPr>
              <a:t>A Process </a:t>
            </a:r>
            <a:r>
              <a:rPr lang="en-US" sz="3600" b="1" i="1">
                <a:latin typeface="Arial"/>
                <a:cs typeface="Arial"/>
              </a:rPr>
              <a:t>and</a:t>
            </a:r>
            <a:r>
              <a:rPr lang="en-US" sz="3600" b="1">
                <a:latin typeface="Arial"/>
                <a:cs typeface="Arial"/>
              </a:rPr>
              <a:t> a Relationship</a:t>
            </a:r>
            <a:endParaRPr lang="en-US" sz="3600" b="1">
              <a:cs typeface="Arial"/>
            </a:endParaRPr>
          </a:p>
        </p:txBody>
      </p:sp>
      <p:sp>
        <p:nvSpPr>
          <p:cNvPr id="4" name="Slide Number Placeholder 3">
            <a:extLst>
              <a:ext uri="{FF2B5EF4-FFF2-40B4-BE49-F238E27FC236}">
                <a16:creationId xmlns:a16="http://schemas.microsoft.com/office/drawing/2014/main" id="{D95A0C9A-76C9-6B9D-BC44-DCFA338B0485}"/>
              </a:ext>
            </a:extLst>
          </p:cNvPr>
          <p:cNvSpPr>
            <a:spLocks noGrp="1"/>
          </p:cNvSpPr>
          <p:nvPr>
            <p:ph type="sldNum" sz="quarter" idx="12"/>
          </p:nvPr>
        </p:nvSpPr>
        <p:spPr>
          <a:xfrm>
            <a:off x="8610600" y="6356350"/>
            <a:ext cx="2743200" cy="365125"/>
          </a:xfrm>
        </p:spPr>
        <p:txBody>
          <a:bodyPr>
            <a:normAutofit/>
          </a:bodyPr>
          <a:lstStyle/>
          <a:p>
            <a:pPr>
              <a:spcAft>
                <a:spcPts val="600"/>
              </a:spcAft>
            </a:pPr>
            <a:r>
              <a:rPr lang="en-US"/>
              <a:t>ParentChild+     </a:t>
            </a:r>
            <a:fld id="{B6694ED6-95E1-1F45-9658-2ECC6C9484B2}" type="slidenum">
              <a:rPr lang="en-US" smtClean="0"/>
              <a:pPr>
                <a:spcAft>
                  <a:spcPts val="600"/>
                </a:spcAft>
              </a:pPr>
              <a:t>12</a:t>
            </a:fld>
            <a:endParaRPr lang="en-US"/>
          </a:p>
        </p:txBody>
      </p:sp>
    </p:spTree>
    <p:extLst>
      <p:ext uri="{BB962C8B-B14F-4D97-AF65-F5344CB8AC3E}">
        <p14:creationId xmlns:p14="http://schemas.microsoft.com/office/powerpoint/2010/main" val="566260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1B213C-A3E8-6E96-468C-3CFE97E2DC48}"/>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170AAD4-46D1-34EC-989A-4A79F6F26F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773FF7-A8C3-7836-4F9B-A04418CB34DF}"/>
              </a:ext>
            </a:extLst>
          </p:cNvPr>
          <p:cNvSpPr>
            <a:spLocks noGrp="1"/>
          </p:cNvSpPr>
          <p:nvPr>
            <p:ph type="title"/>
          </p:nvPr>
        </p:nvSpPr>
        <p:spPr>
          <a:xfrm>
            <a:off x="2198442" y="104068"/>
            <a:ext cx="9489511" cy="1448975"/>
          </a:xfrm>
        </p:spPr>
        <p:txBody>
          <a:bodyPr anchor="b">
            <a:normAutofit/>
          </a:bodyPr>
          <a:lstStyle/>
          <a:p>
            <a:r>
              <a:rPr lang="en-US" sz="3600">
                <a:solidFill>
                  <a:srgbClr val="03826D"/>
                </a:solidFill>
                <a:latin typeface="Arial Black"/>
              </a:rPr>
              <a:t>Enrollment process steps</a:t>
            </a:r>
          </a:p>
        </p:txBody>
      </p:sp>
      <p:sp>
        <p:nvSpPr>
          <p:cNvPr id="17" name="sketchy line">
            <a:extLst>
              <a:ext uri="{FF2B5EF4-FFF2-40B4-BE49-F238E27FC236}">
                <a16:creationId xmlns:a16="http://schemas.microsoft.com/office/drawing/2014/main" id="{C33A5134-01B3-C721-AEC1-F58BA336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3932F6E-AE8D-8E70-DA4E-D1DF9F50E0B3}"/>
              </a:ext>
            </a:extLst>
          </p:cNvPr>
          <p:cNvSpPr>
            <a:spLocks noGrp="1"/>
          </p:cNvSpPr>
          <p:nvPr>
            <p:ph idx="1"/>
          </p:nvPr>
        </p:nvSpPr>
        <p:spPr>
          <a:xfrm>
            <a:off x="394008" y="1721210"/>
            <a:ext cx="12191711" cy="5004738"/>
          </a:xfrm>
        </p:spPr>
        <p:txBody>
          <a:bodyPr vert="horz" lIns="91440" tIns="45720" rIns="91440" bIns="45720" rtlCol="0" anchor="t">
            <a:normAutofit lnSpcReduction="10000"/>
          </a:bodyPr>
          <a:lstStyle/>
          <a:p>
            <a:pPr marL="0" indent="0">
              <a:buNone/>
            </a:pPr>
            <a:r>
              <a:rPr lang="en-US" sz="2400">
                <a:latin typeface="Montserrat"/>
                <a:cs typeface="Arial"/>
              </a:rPr>
              <a:t>1️⃣ </a:t>
            </a:r>
            <a:r>
              <a:rPr lang="en-US" sz="2400" b="1">
                <a:latin typeface="Montserrat"/>
                <a:cs typeface="Arial"/>
              </a:rPr>
              <a:t>Initial Outreach</a:t>
            </a:r>
            <a:r>
              <a:rPr lang="en-US" sz="2400">
                <a:latin typeface="Montserrat"/>
                <a:cs typeface="Arial"/>
              </a:rPr>
              <a:t> – Coordinator connects via referral or direct contact.</a:t>
            </a:r>
            <a:endParaRPr lang="en-US">
              <a:latin typeface="Montserrat"/>
              <a:cs typeface="Arial"/>
            </a:endParaRPr>
          </a:p>
          <a:p>
            <a:pPr marL="0" indent="0">
              <a:buNone/>
            </a:pPr>
            <a:br>
              <a:rPr lang="en-US" sz="2400">
                <a:latin typeface="Montserrat"/>
              </a:rPr>
            </a:br>
            <a:r>
              <a:rPr lang="en-US" sz="2400">
                <a:latin typeface="Montserrat"/>
                <a:cs typeface="Arial"/>
              </a:rPr>
              <a:t>2️⃣ </a:t>
            </a:r>
            <a:r>
              <a:rPr lang="en-US" sz="2400" b="1">
                <a:latin typeface="Montserrat"/>
                <a:cs typeface="Arial"/>
              </a:rPr>
              <a:t>Multiple Touchpoints (3–4)</a:t>
            </a:r>
            <a:r>
              <a:rPr lang="en-US" sz="2400">
                <a:latin typeface="Montserrat"/>
                <a:cs typeface="Arial"/>
              </a:rPr>
              <a:t> – Mix phone, text, virtual, in-person. Flexibility builds comfort.</a:t>
            </a:r>
            <a:endParaRPr lang="en-US">
              <a:latin typeface="Montserrat"/>
              <a:cs typeface="Arial"/>
            </a:endParaRPr>
          </a:p>
          <a:p>
            <a:pPr marL="0" indent="0">
              <a:buNone/>
            </a:pPr>
            <a:br>
              <a:rPr lang="en-US" sz="2400">
                <a:latin typeface="Montserrat"/>
              </a:rPr>
            </a:br>
            <a:r>
              <a:rPr lang="en-US" sz="2400">
                <a:latin typeface="Montserrat"/>
                <a:cs typeface="Arial"/>
              </a:rPr>
              <a:t>3️⃣ </a:t>
            </a:r>
            <a:r>
              <a:rPr lang="en-US" sz="2400" b="1">
                <a:latin typeface="Montserrat"/>
                <a:cs typeface="Arial"/>
              </a:rPr>
              <a:t>Program Introduction</a:t>
            </a:r>
            <a:r>
              <a:rPr lang="en-US" sz="2400">
                <a:latin typeface="Montserrat"/>
                <a:cs typeface="Arial"/>
              </a:rPr>
              <a:t> – Use clear, strengths-based “elevator pitch.”</a:t>
            </a:r>
            <a:endParaRPr lang="en-US">
              <a:latin typeface="Montserrat"/>
              <a:cs typeface="Arial"/>
            </a:endParaRPr>
          </a:p>
          <a:p>
            <a:pPr marL="0" indent="0">
              <a:buNone/>
            </a:pPr>
            <a:br>
              <a:rPr lang="en-US" sz="2400">
                <a:latin typeface="Montserrat"/>
              </a:rPr>
            </a:br>
            <a:r>
              <a:rPr lang="en-US" sz="2400">
                <a:latin typeface="Montserrat"/>
                <a:cs typeface="Arial"/>
              </a:rPr>
              <a:t>4️⃣ </a:t>
            </a:r>
            <a:r>
              <a:rPr lang="en-US" sz="2400" b="1">
                <a:latin typeface="Montserrat"/>
                <a:cs typeface="Arial"/>
              </a:rPr>
              <a:t>ELS Introduction</a:t>
            </a:r>
            <a:r>
              <a:rPr lang="en-US" sz="2400">
                <a:latin typeface="Montserrat"/>
                <a:cs typeface="Arial"/>
              </a:rPr>
              <a:t> – Warm handoff to build continuity and connection.</a:t>
            </a:r>
            <a:endParaRPr lang="en-US">
              <a:latin typeface="Montserrat"/>
              <a:cs typeface="Arial"/>
            </a:endParaRPr>
          </a:p>
          <a:p>
            <a:pPr marL="0" indent="0">
              <a:buNone/>
            </a:pPr>
            <a:br>
              <a:rPr lang="en-US" sz="2400">
                <a:latin typeface="Montserrat"/>
              </a:rPr>
            </a:br>
            <a:r>
              <a:rPr lang="en-US" sz="2400">
                <a:latin typeface="Montserrat"/>
                <a:cs typeface="Arial"/>
              </a:rPr>
              <a:t>5️⃣ </a:t>
            </a:r>
            <a:r>
              <a:rPr lang="en-US" sz="2400" b="1">
                <a:latin typeface="Montserrat"/>
                <a:cs typeface="Arial"/>
              </a:rPr>
              <a:t>Sample Visit</a:t>
            </a:r>
            <a:r>
              <a:rPr lang="en-US" sz="2400">
                <a:latin typeface="Montserrat"/>
                <a:cs typeface="Arial"/>
              </a:rPr>
              <a:t> – Bring books/toys, model play, notice strengths.</a:t>
            </a:r>
            <a:endParaRPr lang="en-US">
              <a:latin typeface="Montserrat"/>
              <a:cs typeface="Arial"/>
            </a:endParaRPr>
          </a:p>
          <a:p>
            <a:pPr marL="0" indent="0">
              <a:buNone/>
            </a:pPr>
            <a:br>
              <a:rPr lang="en-US" sz="2400">
                <a:latin typeface="Montserrat"/>
              </a:rPr>
            </a:br>
            <a:r>
              <a:rPr lang="en-US" sz="2400">
                <a:latin typeface="Montserrat"/>
                <a:cs typeface="Arial"/>
              </a:rPr>
              <a:t>6️⃣ </a:t>
            </a:r>
            <a:r>
              <a:rPr lang="en-US" sz="2400" b="1">
                <a:latin typeface="Montserrat"/>
                <a:cs typeface="Arial"/>
              </a:rPr>
              <a:t>Confirm Commitment</a:t>
            </a:r>
            <a:r>
              <a:rPr lang="en-US" sz="2400">
                <a:latin typeface="Montserrat"/>
                <a:cs typeface="Arial"/>
              </a:rPr>
              <a:t> – Address barriers, confirm readiness, and schedule start.</a:t>
            </a:r>
            <a:endParaRPr lang="en-US">
              <a:latin typeface="Montserrat"/>
              <a:cs typeface="Arial"/>
            </a:endParaRPr>
          </a:p>
        </p:txBody>
      </p:sp>
      <p:sp>
        <p:nvSpPr>
          <p:cNvPr id="4" name="Slide Number Placeholder 3">
            <a:extLst>
              <a:ext uri="{FF2B5EF4-FFF2-40B4-BE49-F238E27FC236}">
                <a16:creationId xmlns:a16="http://schemas.microsoft.com/office/drawing/2014/main" id="{D1DF2729-1E8E-22A8-AF62-7A44EA033EC9}"/>
              </a:ext>
            </a:extLst>
          </p:cNvPr>
          <p:cNvSpPr>
            <a:spLocks noGrp="1"/>
          </p:cNvSpPr>
          <p:nvPr>
            <p:ph type="sldNum" sz="quarter" idx="12"/>
          </p:nvPr>
        </p:nvSpPr>
        <p:spPr>
          <a:xfrm>
            <a:off x="8610600" y="6356350"/>
            <a:ext cx="2743200" cy="365125"/>
          </a:xfrm>
        </p:spPr>
        <p:txBody>
          <a:bodyPr>
            <a:normAutofit/>
          </a:bodyPr>
          <a:lstStyle/>
          <a:p>
            <a:pPr>
              <a:spcAft>
                <a:spcPts val="600"/>
              </a:spcAft>
            </a:pPr>
            <a:r>
              <a:rPr lang="en-US"/>
              <a:t>ParentChild+     </a:t>
            </a:r>
            <a:fld id="{B6694ED6-95E1-1F45-9658-2ECC6C9484B2}" type="slidenum">
              <a:rPr lang="en-US" smtClean="0"/>
              <a:pPr>
                <a:spcAft>
                  <a:spcPts val="600"/>
                </a:spcAft>
              </a:pPr>
              <a:t>13</a:t>
            </a:fld>
            <a:endParaRPr lang="en-US"/>
          </a:p>
        </p:txBody>
      </p:sp>
    </p:spTree>
    <p:extLst>
      <p:ext uri="{BB962C8B-B14F-4D97-AF65-F5344CB8AC3E}">
        <p14:creationId xmlns:p14="http://schemas.microsoft.com/office/powerpoint/2010/main" val="77708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CEA1-BD54-B395-0C3A-FB08BD28E364}"/>
              </a:ext>
            </a:extLst>
          </p:cNvPr>
          <p:cNvSpPr>
            <a:spLocks noGrp="1"/>
          </p:cNvSpPr>
          <p:nvPr>
            <p:ph type="title"/>
          </p:nvPr>
        </p:nvSpPr>
        <p:spPr/>
        <p:txBody>
          <a:bodyPr/>
          <a:lstStyle/>
          <a:p>
            <a:r>
              <a:rPr lang="en-US" sz="3600">
                <a:solidFill>
                  <a:srgbClr val="03826D"/>
                </a:solidFill>
                <a:latin typeface="Arial Black"/>
              </a:rPr>
              <a:t>Enrollment and relationship-building</a:t>
            </a:r>
          </a:p>
        </p:txBody>
      </p:sp>
      <p:sp>
        <p:nvSpPr>
          <p:cNvPr id="3" name="Content Placeholder 2">
            <a:extLst>
              <a:ext uri="{FF2B5EF4-FFF2-40B4-BE49-F238E27FC236}">
                <a16:creationId xmlns:a16="http://schemas.microsoft.com/office/drawing/2014/main" id="{75711B7A-045F-7A0D-BBE0-5D3C84872AE2}"/>
              </a:ext>
            </a:extLst>
          </p:cNvPr>
          <p:cNvSpPr>
            <a:spLocks noGrp="1"/>
          </p:cNvSpPr>
          <p:nvPr>
            <p:ph idx="1"/>
          </p:nvPr>
        </p:nvSpPr>
        <p:spPr/>
        <p:txBody>
          <a:bodyPr vert="horz" lIns="91440" tIns="45720" rIns="91440" bIns="45720" rtlCol="0" anchor="t">
            <a:normAutofit fontScale="85000" lnSpcReduction="20000"/>
          </a:bodyPr>
          <a:lstStyle/>
          <a:p>
            <a:pPr marL="227965" indent="-227965">
              <a:buNone/>
            </a:pPr>
            <a:endParaRPr lang="en-US">
              <a:latin typeface="Montserrat"/>
            </a:endParaRPr>
          </a:p>
          <a:p>
            <a:pPr marL="227965" indent="-227965">
              <a:buFont typeface="Arial"/>
              <a:buChar char="•"/>
            </a:pPr>
            <a:r>
              <a:rPr lang="en-US">
                <a:latin typeface="Montserrat"/>
                <a:cs typeface="Arial"/>
              </a:rPr>
              <a:t>Trust begins before the first visit.</a:t>
            </a:r>
            <a:endParaRPr lang="en-US">
              <a:latin typeface="Montserrat"/>
            </a:endParaRPr>
          </a:p>
          <a:p>
            <a:pPr marL="0" indent="0">
              <a:buNone/>
            </a:pPr>
            <a:endParaRPr lang="en-US">
              <a:latin typeface="Montserrat"/>
              <a:cs typeface="Arial"/>
            </a:endParaRPr>
          </a:p>
          <a:p>
            <a:pPr marL="227965" indent="-227965">
              <a:buFont typeface="Arial"/>
              <a:buChar char="•"/>
            </a:pPr>
            <a:r>
              <a:rPr lang="en-US">
                <a:latin typeface="Montserrat"/>
                <a:cs typeface="Arial"/>
              </a:rPr>
              <a:t>Families bring knowledge, culture, and strengths—our role is to </a:t>
            </a:r>
            <a:r>
              <a:rPr lang="en-US" i="1">
                <a:latin typeface="Montserrat"/>
                <a:cs typeface="Arial"/>
              </a:rPr>
              <a:t>see and name them.</a:t>
            </a:r>
            <a:endParaRPr lang="en-US">
              <a:latin typeface="Montserrat"/>
            </a:endParaRPr>
          </a:p>
          <a:p>
            <a:pPr marL="0" indent="0">
              <a:buNone/>
            </a:pPr>
            <a:endParaRPr lang="en-US" i="1">
              <a:latin typeface="Montserrat"/>
              <a:cs typeface="Arial"/>
            </a:endParaRPr>
          </a:p>
          <a:p>
            <a:pPr marL="227965" indent="-227965">
              <a:buFont typeface="Arial"/>
              <a:buChar char="•"/>
            </a:pPr>
            <a:r>
              <a:rPr lang="en-US">
                <a:latin typeface="Montserrat"/>
                <a:cs typeface="Arial"/>
              </a:rPr>
              <a:t>Listen first.</a:t>
            </a:r>
            <a:endParaRPr lang="en-US">
              <a:latin typeface="Montserrat"/>
            </a:endParaRPr>
          </a:p>
          <a:p>
            <a:pPr marL="227965" indent="-227965">
              <a:buFont typeface="Arial"/>
              <a:buChar char="•"/>
            </a:pPr>
            <a:endParaRPr lang="en-US">
              <a:latin typeface="Montserrat"/>
              <a:cs typeface="Arial"/>
            </a:endParaRPr>
          </a:p>
          <a:p>
            <a:pPr marL="227965" indent="-227965">
              <a:buFont typeface="Arial"/>
              <a:buChar char="•"/>
            </a:pPr>
            <a:r>
              <a:rPr lang="en-US">
                <a:latin typeface="Montserrat"/>
                <a:cs typeface="Arial"/>
              </a:rPr>
              <a:t>Match communication style to family comfort.</a:t>
            </a:r>
            <a:endParaRPr lang="en-US">
              <a:latin typeface="Montserrat"/>
            </a:endParaRPr>
          </a:p>
          <a:p>
            <a:pPr marL="0" indent="0">
              <a:buNone/>
            </a:pPr>
            <a:endParaRPr lang="en-US">
              <a:latin typeface="Montserrat"/>
              <a:cs typeface="Arial"/>
            </a:endParaRPr>
          </a:p>
          <a:p>
            <a:pPr marL="227965" indent="-227965">
              <a:buFont typeface="Arial"/>
              <a:buChar char="•"/>
            </a:pPr>
            <a:r>
              <a:rPr lang="en-US">
                <a:latin typeface="Montserrat"/>
                <a:cs typeface="Arial"/>
              </a:rPr>
              <a:t>Collaboration during enrollment predicts long-term engagement and retention.</a:t>
            </a:r>
            <a:endParaRPr lang="en-US">
              <a:latin typeface="Montserrat"/>
            </a:endParaRPr>
          </a:p>
          <a:p>
            <a:pPr marL="227965" indent="-227965">
              <a:buNone/>
            </a:pPr>
            <a:endParaRPr lang="en-US" b="1">
              <a:latin typeface="Montserrat"/>
              <a:cs typeface="Arial"/>
            </a:endParaRPr>
          </a:p>
          <a:p>
            <a:pPr marL="227965" indent="-227965">
              <a:buFont typeface="Arial"/>
              <a:buChar char="•"/>
            </a:pPr>
            <a:endParaRPr lang="en-US">
              <a:latin typeface="Montserrat"/>
              <a:cs typeface="Arial"/>
            </a:endParaRPr>
          </a:p>
          <a:p>
            <a:pPr marL="227965" indent="0">
              <a:buNone/>
            </a:pPr>
            <a:endParaRPr lang="en-US" b="1">
              <a:latin typeface="Montserrat"/>
            </a:endParaRPr>
          </a:p>
          <a:p>
            <a:pPr marL="0" indent="0">
              <a:buNone/>
            </a:pPr>
            <a:endParaRPr lang="en-US">
              <a:latin typeface="Montserrat"/>
            </a:endParaRPr>
          </a:p>
        </p:txBody>
      </p:sp>
      <p:sp>
        <p:nvSpPr>
          <p:cNvPr id="4" name="Slide Number Placeholder 3">
            <a:extLst>
              <a:ext uri="{FF2B5EF4-FFF2-40B4-BE49-F238E27FC236}">
                <a16:creationId xmlns:a16="http://schemas.microsoft.com/office/drawing/2014/main" id="{66081466-EB64-7254-7C41-A37B75F89BA1}"/>
              </a:ext>
            </a:extLst>
          </p:cNvPr>
          <p:cNvSpPr>
            <a:spLocks noGrp="1"/>
          </p:cNvSpPr>
          <p:nvPr>
            <p:ph type="sldNum" sz="quarter" idx="12"/>
          </p:nvPr>
        </p:nvSpPr>
        <p:spPr/>
        <p:txBody>
          <a:bodyPr/>
          <a:lstStyle/>
          <a:p>
            <a:r>
              <a:rPr lang="en-US"/>
              <a:t>ParentChild+     </a:t>
            </a:r>
            <a:fld id="{B6694ED6-95E1-1F45-9658-2ECC6C9484B2}" type="slidenum">
              <a:rPr lang="en-US" smtClean="0"/>
              <a:pPr/>
              <a:t>14</a:t>
            </a:fld>
            <a:endParaRPr lang="en-US"/>
          </a:p>
        </p:txBody>
      </p:sp>
    </p:spTree>
    <p:extLst>
      <p:ext uri="{BB962C8B-B14F-4D97-AF65-F5344CB8AC3E}">
        <p14:creationId xmlns:p14="http://schemas.microsoft.com/office/powerpoint/2010/main" val="345260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9DD45-5912-E9CD-63FA-D008407FB0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4AFE33-3A8F-6BAE-9795-EA1305BDD4BD}"/>
              </a:ext>
            </a:extLst>
          </p:cNvPr>
          <p:cNvSpPr>
            <a:spLocks noGrp="1"/>
          </p:cNvSpPr>
          <p:nvPr>
            <p:ph idx="1"/>
          </p:nvPr>
        </p:nvSpPr>
        <p:spPr/>
        <p:txBody>
          <a:bodyPr vert="horz" lIns="91440" tIns="45720" rIns="91440" bIns="45720" rtlCol="0" anchor="t">
            <a:normAutofit/>
          </a:bodyPr>
          <a:lstStyle/>
          <a:p>
            <a:pPr marL="0" indent="0">
              <a:buNone/>
            </a:pPr>
            <a:br>
              <a:rPr lang="en-US" b="1">
                <a:latin typeface="Montserrat"/>
                <a:cs typeface="Arial"/>
              </a:rPr>
            </a:br>
            <a:r>
              <a:rPr lang="en-US" b="1">
                <a:latin typeface="Montserrat"/>
                <a:cs typeface="Arial"/>
              </a:rPr>
              <a:t> Enrollment it’s the start of a relationship built on mutual respect. Families share their </a:t>
            </a:r>
            <a:r>
              <a:rPr lang="en-US" i="1">
                <a:latin typeface="Montserrat"/>
                <a:cs typeface="Arial"/>
              </a:rPr>
              <a:t>funds of knowledge</a:t>
            </a:r>
            <a:r>
              <a:rPr lang="en-US">
                <a:latin typeface="Montserrat"/>
                <a:cs typeface="Arial"/>
              </a:rPr>
              <a:t> (home language, culture, routines, hopes) and Coordinators/ELSs share resources, developmental insight and support.</a:t>
            </a:r>
            <a:endParaRPr lang="en-US">
              <a:latin typeface="Montserrat"/>
              <a:ea typeface="Calibri" panose="020F0502020204030204"/>
              <a:cs typeface="Calibri" panose="020F0502020204030204"/>
            </a:endParaRPr>
          </a:p>
        </p:txBody>
      </p:sp>
    </p:spTree>
    <p:extLst>
      <p:ext uri="{BB962C8B-B14F-4D97-AF65-F5344CB8AC3E}">
        <p14:creationId xmlns:p14="http://schemas.microsoft.com/office/powerpoint/2010/main" val="2528075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60098-B99F-FEB8-D8DA-D9ED923DB06A}"/>
              </a:ext>
            </a:extLst>
          </p:cNvPr>
          <p:cNvSpPr>
            <a:spLocks noGrp="1"/>
          </p:cNvSpPr>
          <p:nvPr>
            <p:ph type="title"/>
          </p:nvPr>
        </p:nvSpPr>
        <p:spPr/>
        <p:txBody>
          <a:bodyPr/>
          <a:lstStyle/>
          <a:p>
            <a:pPr algn="ctr"/>
            <a:r>
              <a:rPr lang="en-US" sz="3700">
                <a:solidFill>
                  <a:schemeClr val="tx2"/>
                </a:solidFill>
                <a:latin typeface="Arial Black"/>
              </a:rPr>
              <a:t>Family Information Form (DAISY)</a:t>
            </a:r>
            <a:br>
              <a:rPr lang="en-US" sz="3700">
                <a:latin typeface="Arial Black"/>
              </a:rPr>
            </a:br>
            <a:r>
              <a:rPr lang="en-US" sz="3700" err="1">
                <a:solidFill>
                  <a:schemeClr val="tx2"/>
                </a:solidFill>
                <a:latin typeface="Arial Black"/>
              </a:rPr>
              <a:t>pg</a:t>
            </a:r>
            <a:r>
              <a:rPr lang="en-US" sz="3700">
                <a:solidFill>
                  <a:schemeClr val="tx2"/>
                </a:solidFill>
                <a:latin typeface="Arial Black"/>
              </a:rPr>
              <a:t> 23</a:t>
            </a:r>
            <a:endParaRPr lang="en-US">
              <a:solidFill>
                <a:schemeClr val="tx2"/>
              </a:solidFill>
            </a:endParaRPr>
          </a:p>
        </p:txBody>
      </p:sp>
      <p:sp>
        <p:nvSpPr>
          <p:cNvPr id="3" name="Content Placeholder 2">
            <a:extLst>
              <a:ext uri="{FF2B5EF4-FFF2-40B4-BE49-F238E27FC236}">
                <a16:creationId xmlns:a16="http://schemas.microsoft.com/office/drawing/2014/main" id="{41E725E6-F79A-4571-2D80-9A9F74D46918}"/>
              </a:ext>
            </a:extLst>
          </p:cNvPr>
          <p:cNvSpPr>
            <a:spLocks noGrp="1"/>
          </p:cNvSpPr>
          <p:nvPr>
            <p:ph idx="1"/>
          </p:nvPr>
        </p:nvSpPr>
        <p:spPr/>
        <p:txBody>
          <a:bodyPr vert="horz" lIns="91440" tIns="45720" rIns="91440" bIns="45720" rtlCol="0" anchor="t">
            <a:normAutofit/>
          </a:bodyPr>
          <a:lstStyle/>
          <a:p>
            <a:pPr marL="0" indent="0">
              <a:buNone/>
            </a:pPr>
            <a:r>
              <a:rPr lang="en-US" sz="2400" b="1">
                <a:solidFill>
                  <a:srgbClr val="03826D"/>
                </a:solidFill>
                <a:latin typeface="Montserrat"/>
                <a:cs typeface="Arial"/>
              </a:rPr>
              <a:t>Before visit 8 </a:t>
            </a:r>
            <a:endParaRPr lang="en-US" sz="2400" b="1">
              <a:solidFill>
                <a:srgbClr val="03826D"/>
              </a:solidFill>
              <a:latin typeface="Montserrat"/>
            </a:endParaRPr>
          </a:p>
          <a:p>
            <a:pPr marL="0" indent="0">
              <a:buNone/>
            </a:pPr>
            <a:r>
              <a:rPr lang="en-US" sz="2400">
                <a:latin typeface="Montserrat"/>
                <a:cs typeface="Arial"/>
              </a:rPr>
              <a:t>You only need to obtain basic family contact information ONLY </a:t>
            </a:r>
            <a:endParaRPr lang="en-US" sz="2400">
              <a:latin typeface="Montserrat"/>
            </a:endParaRPr>
          </a:p>
          <a:p>
            <a:pPr marL="0" indent="0">
              <a:buNone/>
            </a:pPr>
            <a:endParaRPr lang="en-US" sz="2400">
              <a:solidFill>
                <a:srgbClr val="000000"/>
              </a:solidFill>
              <a:latin typeface="Montserrat"/>
              <a:cs typeface="Arial"/>
            </a:endParaRPr>
          </a:p>
          <a:p>
            <a:pPr marL="0" indent="0">
              <a:buNone/>
            </a:pPr>
            <a:r>
              <a:rPr lang="en-US" sz="2400" b="1">
                <a:solidFill>
                  <a:srgbClr val="03826D"/>
                </a:solidFill>
                <a:latin typeface="Montserrat"/>
                <a:cs typeface="Arial"/>
              </a:rPr>
              <a:t>Before visit 46 (halfway of program)</a:t>
            </a:r>
            <a:endParaRPr lang="en-US" sz="2400" b="1">
              <a:solidFill>
                <a:schemeClr val="bg2"/>
              </a:solidFill>
              <a:latin typeface="Montserrat"/>
            </a:endParaRPr>
          </a:p>
          <a:p>
            <a:pPr marL="0" indent="0">
              <a:buNone/>
            </a:pPr>
            <a:r>
              <a:rPr lang="en-US" sz="2400" b="1">
                <a:solidFill>
                  <a:schemeClr val="bg2"/>
                </a:solidFill>
                <a:latin typeface="Montserrat"/>
                <a:cs typeface="Arial"/>
              </a:rPr>
              <a:t> </a:t>
            </a:r>
            <a:r>
              <a:rPr lang="en-US" sz="2400">
                <a:latin typeface="Montserrat"/>
                <a:cs typeface="Arial"/>
              </a:rPr>
              <a:t>You must have rest of form completed family + household demographic info </a:t>
            </a:r>
            <a:endParaRPr lang="en-US" sz="2400">
              <a:latin typeface="Montserrat"/>
            </a:endParaRPr>
          </a:p>
          <a:p>
            <a:pPr marL="1142365" lvl="2" indent="-227965">
              <a:buFont typeface="Wingdings" panose="020B0604020202020204" pitchFamily="34" charset="0"/>
              <a:buChar char="§"/>
            </a:pPr>
            <a:r>
              <a:rPr lang="en-US" sz="2400">
                <a:latin typeface="Montserrat"/>
                <a:cs typeface="Arial"/>
              </a:rPr>
              <a:t>Income </a:t>
            </a:r>
          </a:p>
          <a:p>
            <a:pPr marL="1142365" lvl="2" indent="-227965">
              <a:buFont typeface="Wingdings" panose="020B0604020202020204" pitchFamily="34" charset="0"/>
              <a:buChar char="§"/>
            </a:pPr>
            <a:r>
              <a:rPr lang="en-US" sz="2400">
                <a:latin typeface="Montserrat"/>
                <a:cs typeface="Arial"/>
              </a:rPr>
              <a:t>Healthcare coverage </a:t>
            </a:r>
          </a:p>
          <a:p>
            <a:pPr marL="1142365" lvl="2" indent="-227965">
              <a:buFont typeface="Wingdings" panose="020B0604020202020204" pitchFamily="34" charset="0"/>
              <a:buChar char="§"/>
            </a:pPr>
            <a:r>
              <a:rPr lang="en-US" sz="2400">
                <a:latin typeface="Montserrat"/>
                <a:cs typeface="Arial"/>
              </a:rPr>
              <a:t>Language and race</a:t>
            </a:r>
          </a:p>
          <a:p>
            <a:pPr marL="1142365" lvl="2" indent="-227965">
              <a:buFont typeface="Wingdings" panose="020B0604020202020204" pitchFamily="34" charset="0"/>
              <a:buChar char="§"/>
            </a:pPr>
            <a:r>
              <a:rPr lang="en-US" sz="2400">
                <a:latin typeface="Montserrat"/>
                <a:cs typeface="Arial"/>
              </a:rPr>
              <a:t>Country of birth    </a:t>
            </a:r>
          </a:p>
          <a:p>
            <a:pPr marL="227965" indent="-227965">
              <a:buFont typeface="Calibri" panose="020B0604020202020204" pitchFamily="34" charset="0"/>
              <a:buChar char="-"/>
            </a:pPr>
            <a:endParaRPr lang="en-US" sz="2400">
              <a:latin typeface="Montserrat"/>
            </a:endParaRPr>
          </a:p>
        </p:txBody>
      </p:sp>
      <p:sp>
        <p:nvSpPr>
          <p:cNvPr id="4" name="Slide Number Placeholder 3">
            <a:extLst>
              <a:ext uri="{FF2B5EF4-FFF2-40B4-BE49-F238E27FC236}">
                <a16:creationId xmlns:a16="http://schemas.microsoft.com/office/drawing/2014/main" id="{647E9D10-ECD7-3FF1-928E-3CC4EFB55A04}"/>
              </a:ext>
            </a:extLst>
          </p:cNvPr>
          <p:cNvSpPr>
            <a:spLocks noGrp="1"/>
          </p:cNvSpPr>
          <p:nvPr>
            <p:ph type="sldNum" sz="quarter" idx="12"/>
          </p:nvPr>
        </p:nvSpPr>
        <p:spPr/>
        <p:txBody>
          <a:bodyPr/>
          <a:lstStyle/>
          <a:p>
            <a:r>
              <a:rPr lang="en-US"/>
              <a:t>ParentChild+     </a:t>
            </a:r>
            <a:fld id="{B6694ED6-95E1-1F45-9658-2ECC6C9484B2}" type="slidenum">
              <a:rPr lang="en-US" smtClean="0"/>
              <a:pPr/>
              <a:t>16</a:t>
            </a:fld>
            <a:endParaRPr lang="en-US"/>
          </a:p>
        </p:txBody>
      </p:sp>
    </p:spTree>
    <p:extLst>
      <p:ext uri="{BB962C8B-B14F-4D97-AF65-F5344CB8AC3E}">
        <p14:creationId xmlns:p14="http://schemas.microsoft.com/office/powerpoint/2010/main" val="2176873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AB8E"/>
        </a:solidFill>
        <a:effectLst/>
      </p:bgPr>
    </p:bg>
    <p:spTree>
      <p:nvGrpSpPr>
        <p:cNvPr id="1" name="">
          <a:extLst>
            <a:ext uri="{FF2B5EF4-FFF2-40B4-BE49-F238E27FC236}">
              <a16:creationId xmlns:a16="http://schemas.microsoft.com/office/drawing/2014/main" id="{74DCF634-9DF5-D404-2C0C-6388A2A7A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DF867C-8CB8-12E4-37C6-D51A665A18E5}"/>
              </a:ext>
            </a:extLst>
          </p:cNvPr>
          <p:cNvSpPr>
            <a:spLocks noGrp="1"/>
          </p:cNvSpPr>
          <p:nvPr>
            <p:ph type="ctrTitle"/>
          </p:nvPr>
        </p:nvSpPr>
        <p:spPr>
          <a:xfrm>
            <a:off x="1524000" y="1122363"/>
            <a:ext cx="9144000" cy="2692538"/>
          </a:xfrm>
        </p:spPr>
        <p:txBody>
          <a:bodyPr>
            <a:normAutofit/>
          </a:bodyPr>
          <a:lstStyle/>
          <a:p>
            <a:r>
              <a:rPr lang="en-US" sz="4500">
                <a:solidFill>
                  <a:srgbClr val="FFFFFF"/>
                </a:solidFill>
                <a:latin typeface="Arial Black"/>
              </a:rPr>
              <a:t> </a:t>
            </a:r>
            <a:br>
              <a:rPr lang="en-US" sz="4500">
                <a:latin typeface="Arial Black"/>
              </a:rPr>
            </a:br>
            <a:r>
              <a:rPr lang="en-US" sz="4500">
                <a:solidFill>
                  <a:srgbClr val="FFFFFF"/>
                </a:solidFill>
                <a:latin typeface="Arial Black"/>
              </a:rPr>
              <a:t>Co-planning with families </a:t>
            </a:r>
          </a:p>
        </p:txBody>
      </p:sp>
    </p:spTree>
    <p:extLst>
      <p:ext uri="{BB962C8B-B14F-4D97-AF65-F5344CB8AC3E}">
        <p14:creationId xmlns:p14="http://schemas.microsoft.com/office/powerpoint/2010/main" val="3442110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7E67-A1DC-EEFD-DB7D-31EF8ACE5121}"/>
              </a:ext>
            </a:extLst>
          </p:cNvPr>
          <p:cNvSpPr>
            <a:spLocks noGrp="1"/>
          </p:cNvSpPr>
          <p:nvPr>
            <p:ph type="title"/>
          </p:nvPr>
        </p:nvSpPr>
        <p:spPr>
          <a:xfrm>
            <a:off x="481013" y="3752849"/>
            <a:ext cx="3290887" cy="2452687"/>
          </a:xfrm>
        </p:spPr>
        <p:txBody>
          <a:bodyPr anchor="ctr">
            <a:normAutofit/>
          </a:bodyPr>
          <a:lstStyle/>
          <a:p>
            <a:r>
              <a:rPr lang="en-US" sz="3600">
                <a:latin typeface="Arial Black"/>
              </a:rPr>
              <a:t>Page 22 Q#3</a:t>
            </a:r>
            <a:endParaRPr lang="en-US" sz="3600"/>
          </a:p>
        </p:txBody>
      </p:sp>
      <p:pic>
        <p:nvPicPr>
          <p:cNvPr id="5" name="Picture 4" descr="A screenshot of a video&#10;&#10;AI-generated content may be incorrect.">
            <a:extLst>
              <a:ext uri="{FF2B5EF4-FFF2-40B4-BE49-F238E27FC236}">
                <a16:creationId xmlns:a16="http://schemas.microsoft.com/office/drawing/2014/main" id="{197B0A18-1E42-363E-0BC6-8D9A9DE30333}"/>
              </a:ext>
            </a:extLst>
          </p:cNvPr>
          <p:cNvPicPr>
            <a:picLocks noChangeAspect="1"/>
          </p:cNvPicPr>
          <p:nvPr/>
        </p:nvPicPr>
        <p:blipFill>
          <a:blip r:embed="rId2"/>
          <a:srcRect t="27052" b="24252"/>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7283C8B8-F195-49C1-8FBE-0E3C3C35C428}"/>
              </a:ext>
            </a:extLst>
          </p:cNvPr>
          <p:cNvSpPr>
            <a:spLocks noGrp="1"/>
          </p:cNvSpPr>
          <p:nvPr>
            <p:ph idx="1"/>
          </p:nvPr>
        </p:nvSpPr>
        <p:spPr>
          <a:xfrm>
            <a:off x="4223982" y="3752850"/>
            <a:ext cx="7485413" cy="2452687"/>
          </a:xfrm>
        </p:spPr>
        <p:txBody>
          <a:bodyPr vert="horz" lIns="91440" tIns="45720" rIns="91440" bIns="45720" rtlCol="0" anchor="ctr">
            <a:normAutofit/>
          </a:bodyPr>
          <a:lstStyle/>
          <a:p>
            <a:pPr marL="0" indent="0">
              <a:buNone/>
            </a:pPr>
            <a:r>
              <a:rPr lang="en-US" sz="1800">
                <a:latin typeface="Arial"/>
                <a:cs typeface="Arial"/>
              </a:rPr>
              <a:t>Show video – JF (</a:t>
            </a:r>
            <a:r>
              <a:rPr lang="en-US" sz="1800">
                <a:latin typeface="Arial"/>
                <a:cs typeface="Arial"/>
                <a:hlinkClick r:id="rId3"/>
              </a:rPr>
              <a:t>https://parentchildplus.bridgeapp.com/author/courses/121/slides/1479</a:t>
            </a:r>
            <a:r>
              <a:rPr lang="en-US" sz="1800">
                <a:latin typeface="Arial"/>
                <a:cs typeface="Arial"/>
              </a:rPr>
              <a:t>) </a:t>
            </a:r>
          </a:p>
          <a:p>
            <a:pPr marL="0" indent="0">
              <a:buNone/>
            </a:pPr>
            <a:endParaRPr lang="en-US" sz="1800">
              <a:latin typeface="Arial"/>
              <a:cs typeface="Arial"/>
            </a:endParaRPr>
          </a:p>
          <a:p>
            <a:pPr marL="0" indent="0">
              <a:buNone/>
            </a:pPr>
            <a:endParaRPr lang="en-US" sz="1800">
              <a:cs typeface="Arial"/>
            </a:endParaRPr>
          </a:p>
        </p:txBody>
      </p:sp>
      <p:sp>
        <p:nvSpPr>
          <p:cNvPr id="4" name="Slide Number Placeholder 3">
            <a:extLst>
              <a:ext uri="{FF2B5EF4-FFF2-40B4-BE49-F238E27FC236}">
                <a16:creationId xmlns:a16="http://schemas.microsoft.com/office/drawing/2014/main" id="{30AF9CF5-D59B-D581-043B-5D1C10498992}"/>
              </a:ext>
            </a:extLst>
          </p:cNvPr>
          <p:cNvSpPr>
            <a:spLocks noGrp="1"/>
          </p:cNvSpPr>
          <p:nvPr>
            <p:ph type="sldNum" sz="quarter" idx="12"/>
          </p:nvPr>
        </p:nvSpPr>
        <p:spPr>
          <a:xfrm>
            <a:off x="8864600" y="6356350"/>
            <a:ext cx="2743200" cy="365125"/>
          </a:xfrm>
        </p:spPr>
        <p:txBody>
          <a:bodyPr>
            <a:normAutofit/>
          </a:bodyPr>
          <a:lstStyle/>
          <a:p>
            <a:pPr>
              <a:spcAft>
                <a:spcPts val="600"/>
              </a:spcAft>
            </a:pPr>
            <a:r>
              <a:rPr lang="en-US">
                <a:solidFill>
                  <a:schemeClr val="tx1">
                    <a:lumMod val="75000"/>
                    <a:lumOff val="25000"/>
                  </a:schemeClr>
                </a:solidFill>
              </a:rPr>
              <a:t>ParentChild+     </a:t>
            </a:r>
            <a:fld id="{B6694ED6-95E1-1F45-9658-2ECC6C9484B2}" type="slidenum">
              <a:rPr lang="en-US">
                <a:solidFill>
                  <a:schemeClr val="tx1">
                    <a:lumMod val="75000"/>
                    <a:lumOff val="25000"/>
                  </a:schemeClr>
                </a:solidFill>
              </a:rPr>
              <a:pPr>
                <a:spcAft>
                  <a:spcPts val="600"/>
                </a:spcAft>
              </a:pPr>
              <a:t>18</a:t>
            </a:fld>
            <a:endParaRPr lang="en-US">
              <a:solidFill>
                <a:schemeClr val="tx1">
                  <a:lumMod val="75000"/>
                  <a:lumOff val="25000"/>
                </a:schemeClr>
              </a:solidFill>
            </a:endParaRPr>
          </a:p>
        </p:txBody>
      </p:sp>
    </p:spTree>
    <p:extLst>
      <p:ext uri="{BB962C8B-B14F-4D97-AF65-F5344CB8AC3E}">
        <p14:creationId xmlns:p14="http://schemas.microsoft.com/office/powerpoint/2010/main" val="1276763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98740-3199-7773-4396-6D440E0AD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28AAA-9E4C-9226-369C-BC1F5075232F}"/>
              </a:ext>
            </a:extLst>
          </p:cNvPr>
          <p:cNvSpPr>
            <a:spLocks noGrp="1"/>
          </p:cNvSpPr>
          <p:nvPr>
            <p:ph type="title"/>
          </p:nvPr>
        </p:nvSpPr>
        <p:spPr/>
        <p:txBody>
          <a:bodyPr/>
          <a:lstStyle/>
          <a:p>
            <a:endParaRPr lang="en-US" sz="3700"/>
          </a:p>
        </p:txBody>
      </p:sp>
      <p:sp>
        <p:nvSpPr>
          <p:cNvPr id="3" name="Content Placeholder 2">
            <a:extLst>
              <a:ext uri="{FF2B5EF4-FFF2-40B4-BE49-F238E27FC236}">
                <a16:creationId xmlns:a16="http://schemas.microsoft.com/office/drawing/2014/main" id="{75703EB3-AC57-F1D8-DAD3-1A773EFB6C27}"/>
              </a:ext>
            </a:extLst>
          </p:cNvPr>
          <p:cNvSpPr>
            <a:spLocks noGrp="1"/>
          </p:cNvSpPr>
          <p:nvPr>
            <p:ph idx="1"/>
          </p:nvPr>
        </p:nvSpPr>
        <p:spPr/>
        <p:txBody>
          <a:bodyPr vert="horz" lIns="91440" tIns="45720" rIns="91440" bIns="45720" rtlCol="0" anchor="t">
            <a:normAutofit/>
          </a:bodyPr>
          <a:lstStyle/>
          <a:p>
            <a:pPr marL="227965" indent="-227965">
              <a:buFont typeface="Arial"/>
              <a:buChar char="•"/>
            </a:pPr>
            <a:r>
              <a:rPr lang="en-US"/>
              <a:t>What did you notice about </a:t>
            </a:r>
            <a:r>
              <a:rPr lang="en-US" b="1"/>
              <a:t>how the home visitor invited and built on the family’s ideas</a:t>
            </a:r>
            <a:r>
              <a:rPr lang="en-US"/>
              <a:t> about using the book?</a:t>
            </a:r>
          </a:p>
          <a:p>
            <a:pPr marL="0" indent="0">
              <a:buNone/>
            </a:pPr>
            <a:endParaRPr lang="en-US">
              <a:cs typeface="Arial"/>
            </a:endParaRPr>
          </a:p>
          <a:p>
            <a:pPr marL="227965" indent="-227965">
              <a:buFont typeface="Arial"/>
              <a:buChar char="•"/>
            </a:pPr>
            <a:r>
              <a:rPr lang="en-US">
                <a:latin typeface="Arial"/>
                <a:cs typeface="Arial"/>
              </a:rPr>
              <a:t>How did the conversation show </a:t>
            </a:r>
            <a:r>
              <a:rPr lang="en-US" b="1">
                <a:latin typeface="Arial"/>
                <a:cs typeface="Arial"/>
              </a:rPr>
              <a:t>shared decision-making and partnership</a:t>
            </a:r>
            <a:r>
              <a:rPr lang="en-US">
                <a:latin typeface="Arial"/>
                <a:cs typeface="Arial"/>
              </a:rPr>
              <a:t> between the home visitor and caregiver?</a:t>
            </a:r>
          </a:p>
          <a:p>
            <a:pPr marL="227965" indent="-227965">
              <a:buFont typeface="Arial"/>
              <a:buChar char="•"/>
            </a:pPr>
            <a:endParaRPr lang="en-US"/>
          </a:p>
          <a:p>
            <a:pPr marL="227965" indent="-227965">
              <a:buFont typeface="Arial"/>
              <a:buChar char="•"/>
            </a:pPr>
            <a:r>
              <a:rPr lang="en-US">
                <a:latin typeface="Arial"/>
                <a:cs typeface="Arial"/>
              </a:rPr>
              <a:t>Given your agency context, how </a:t>
            </a:r>
            <a:r>
              <a:rPr lang="en-US" b="1">
                <a:latin typeface="Arial"/>
                <a:cs typeface="Arial"/>
              </a:rPr>
              <a:t>could you apply a similar co-planning approach in your own visits?</a:t>
            </a:r>
          </a:p>
          <a:p>
            <a:pPr marL="227965" indent="-227965">
              <a:buFont typeface="Arial"/>
              <a:buChar char="•"/>
            </a:pPr>
            <a:endParaRPr lang="en-US"/>
          </a:p>
          <a:p>
            <a:pPr marL="0" indent="0">
              <a:buNone/>
            </a:pPr>
            <a:endParaRPr lang="en-US"/>
          </a:p>
        </p:txBody>
      </p:sp>
      <p:sp>
        <p:nvSpPr>
          <p:cNvPr id="4" name="Slide Number Placeholder 3">
            <a:extLst>
              <a:ext uri="{FF2B5EF4-FFF2-40B4-BE49-F238E27FC236}">
                <a16:creationId xmlns:a16="http://schemas.microsoft.com/office/drawing/2014/main" id="{385FC5D6-1382-6100-3892-FBAF696886F0}"/>
              </a:ext>
            </a:extLst>
          </p:cNvPr>
          <p:cNvSpPr>
            <a:spLocks noGrp="1"/>
          </p:cNvSpPr>
          <p:nvPr>
            <p:ph type="sldNum" sz="quarter" idx="12"/>
          </p:nvPr>
        </p:nvSpPr>
        <p:spPr/>
        <p:txBody>
          <a:bodyPr/>
          <a:lstStyle/>
          <a:p>
            <a:r>
              <a:rPr lang="en-US"/>
              <a:t>ParentChild+     </a:t>
            </a:r>
            <a:fld id="{B6694ED6-95E1-1F45-9658-2ECC6C9484B2}" type="slidenum">
              <a:rPr lang="en-US" smtClean="0"/>
              <a:pPr/>
              <a:t>19</a:t>
            </a:fld>
            <a:endParaRPr lang="en-US"/>
          </a:p>
        </p:txBody>
      </p:sp>
    </p:spTree>
    <p:extLst>
      <p:ext uri="{BB962C8B-B14F-4D97-AF65-F5344CB8AC3E}">
        <p14:creationId xmlns:p14="http://schemas.microsoft.com/office/powerpoint/2010/main" val="2653979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4E9DC-3CCD-59C9-017C-2C992DC270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6ACC3-0614-9E27-88EA-8BAE641B2165}"/>
              </a:ext>
            </a:extLst>
          </p:cNvPr>
          <p:cNvSpPr>
            <a:spLocks noGrp="1"/>
          </p:cNvSpPr>
          <p:nvPr>
            <p:ph type="title"/>
          </p:nvPr>
        </p:nvSpPr>
        <p:spPr>
          <a:xfrm>
            <a:off x="845256" y="936625"/>
            <a:ext cx="10515600" cy="4740451"/>
          </a:xfrm>
        </p:spPr>
        <p:txBody>
          <a:bodyPr>
            <a:normAutofit fontScale="90000"/>
          </a:bodyPr>
          <a:lstStyle/>
          <a:p>
            <a:pPr>
              <a:spcBef>
                <a:spcPts val="1000"/>
              </a:spcBef>
            </a:pPr>
            <a:r>
              <a:rPr lang="en-US" sz="2800">
                <a:latin typeface="Arial"/>
                <a:cs typeface="Arial"/>
              </a:rPr>
              <a:t>Given your agency context, how could you apply a similar co-planning or funds of knowledge approach in your own visits?</a:t>
            </a:r>
            <a:endParaRPr lang="en-US" sz="2800" b="0">
              <a:latin typeface="Arial"/>
              <a:cs typeface="Arial"/>
            </a:endParaRPr>
          </a:p>
          <a:p>
            <a:pPr marL="227965" indent="-227965">
              <a:spcBef>
                <a:spcPts val="1000"/>
              </a:spcBef>
              <a:buFont typeface="Arial,Sans-Serif"/>
              <a:buChar char="•"/>
            </a:pPr>
            <a:endParaRPr lang="en-US" sz="2800" b="0">
              <a:latin typeface="Arial"/>
              <a:cs typeface="Arial"/>
            </a:endParaRPr>
          </a:p>
          <a:p>
            <a:pPr>
              <a:spcBef>
                <a:spcPts val="1000"/>
              </a:spcBef>
            </a:pPr>
            <a:br>
              <a:rPr lang="en-US" sz="2800" b="0">
                <a:latin typeface="Arial"/>
                <a:cs typeface="Arial"/>
              </a:rPr>
            </a:br>
            <a:br>
              <a:rPr lang="en-US" sz="2800" b="0">
                <a:latin typeface="Arial"/>
                <a:cs typeface="Arial"/>
              </a:rPr>
            </a:br>
            <a:br>
              <a:rPr lang="en-US" sz="2800" b="0">
                <a:latin typeface="Arial"/>
                <a:cs typeface="Arial"/>
              </a:rPr>
            </a:br>
            <a:br>
              <a:rPr lang="en-US" sz="2800" b="0">
                <a:latin typeface="Arial"/>
                <a:cs typeface="Arial"/>
              </a:rPr>
            </a:br>
            <a:br>
              <a:rPr lang="en-US" sz="2800" b="0">
                <a:latin typeface="Arial"/>
                <a:cs typeface="Arial"/>
              </a:rPr>
            </a:br>
            <a:br>
              <a:rPr lang="en-US" sz="2800" b="0">
                <a:latin typeface="Arial"/>
                <a:cs typeface="Arial"/>
              </a:rPr>
            </a:br>
            <a:br>
              <a:rPr lang="en-US" sz="2800" b="0">
                <a:latin typeface="Arial"/>
                <a:cs typeface="Arial"/>
              </a:rPr>
            </a:br>
            <a:endParaRPr lang="en-US" sz="2800" b="0">
              <a:latin typeface="Arial"/>
              <a:cs typeface="Arial"/>
            </a:endParaRPr>
          </a:p>
          <a:p>
            <a:endParaRPr lang="en-US" sz="3700"/>
          </a:p>
        </p:txBody>
      </p:sp>
      <p:sp>
        <p:nvSpPr>
          <p:cNvPr id="3" name="Content Placeholder 2">
            <a:extLst>
              <a:ext uri="{FF2B5EF4-FFF2-40B4-BE49-F238E27FC236}">
                <a16:creationId xmlns:a16="http://schemas.microsoft.com/office/drawing/2014/main" id="{FB266776-9F1E-6CE4-0BD8-932BDA149F02}"/>
              </a:ext>
            </a:extLst>
          </p:cNvPr>
          <p:cNvSpPr>
            <a:spLocks noGrp="1"/>
          </p:cNvSpPr>
          <p:nvPr>
            <p:ph idx="1"/>
          </p:nvPr>
        </p:nvSpPr>
        <p:spPr/>
        <p:txBody>
          <a:bodyPr vert="horz" lIns="91440" tIns="45720" rIns="91440" bIns="45720" rtlCol="0" anchor="t">
            <a:normAutofit/>
          </a:bodyPr>
          <a:lstStyle/>
          <a:p>
            <a:pPr marL="227965" indent="-227965">
              <a:buFont typeface="Arial"/>
              <a:buChar char="•"/>
            </a:pPr>
            <a:r>
              <a:rPr lang="en-US">
                <a:latin typeface="Arial"/>
                <a:cs typeface="Arial"/>
              </a:rPr>
              <a:t>Tailoring the visit to the temperament of the child </a:t>
            </a:r>
            <a:endParaRPr lang="en-US"/>
          </a:p>
          <a:p>
            <a:pPr marL="227965" indent="-227965">
              <a:buFont typeface="Arial"/>
              <a:buChar char="•"/>
            </a:pPr>
            <a:r>
              <a:rPr lang="en-US">
                <a:latin typeface="Arial"/>
                <a:cs typeface="Arial"/>
              </a:rPr>
              <a:t>Incorporate something the child likes or needs (ex: movement, </a:t>
            </a:r>
            <a:r>
              <a:rPr lang="en-US" err="1">
                <a:latin typeface="Arial"/>
                <a:cs typeface="Arial"/>
              </a:rPr>
              <a:t>nuerodiverse</a:t>
            </a:r>
            <a:r>
              <a:rPr lang="en-US">
                <a:latin typeface="Arial"/>
                <a:cs typeface="Arial"/>
              </a:rPr>
              <a:t>) </a:t>
            </a:r>
          </a:p>
          <a:p>
            <a:pPr marL="227965" indent="-227965">
              <a:buFont typeface="Arial"/>
              <a:buChar char="•"/>
            </a:pPr>
            <a:r>
              <a:rPr lang="en-US">
                <a:latin typeface="Arial"/>
                <a:cs typeface="Arial"/>
              </a:rPr>
              <a:t>Bringing extra books or arts and crafts activities </a:t>
            </a:r>
            <a:endParaRPr lang="en-US"/>
          </a:p>
          <a:p>
            <a:pPr marL="0" indent="0">
              <a:buNone/>
            </a:pPr>
            <a:endParaRPr lang="en-US"/>
          </a:p>
        </p:txBody>
      </p:sp>
      <p:sp>
        <p:nvSpPr>
          <p:cNvPr id="4" name="Slide Number Placeholder 3">
            <a:extLst>
              <a:ext uri="{FF2B5EF4-FFF2-40B4-BE49-F238E27FC236}">
                <a16:creationId xmlns:a16="http://schemas.microsoft.com/office/drawing/2014/main" id="{C00A8FFF-1FD9-20A0-6AC2-76693BF285B5}"/>
              </a:ext>
            </a:extLst>
          </p:cNvPr>
          <p:cNvSpPr>
            <a:spLocks noGrp="1"/>
          </p:cNvSpPr>
          <p:nvPr>
            <p:ph type="sldNum" sz="quarter" idx="12"/>
          </p:nvPr>
        </p:nvSpPr>
        <p:spPr/>
        <p:txBody>
          <a:bodyPr/>
          <a:lstStyle/>
          <a:p>
            <a:r>
              <a:rPr lang="en-US"/>
              <a:t>ParentChild+     </a:t>
            </a:r>
            <a:fld id="{B6694ED6-95E1-1F45-9658-2ECC6C9484B2}" type="slidenum">
              <a:rPr lang="en-US" smtClean="0"/>
              <a:pPr/>
              <a:t>20</a:t>
            </a:fld>
            <a:endParaRPr lang="en-US"/>
          </a:p>
        </p:txBody>
      </p:sp>
    </p:spTree>
    <p:extLst>
      <p:ext uri="{BB962C8B-B14F-4D97-AF65-F5344CB8AC3E}">
        <p14:creationId xmlns:p14="http://schemas.microsoft.com/office/powerpoint/2010/main" val="675968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AB8E"/>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8ECBBA-0952-B976-4F24-F8B1F88488AC}"/>
              </a:ext>
            </a:extLst>
          </p:cNvPr>
          <p:cNvSpPr>
            <a:spLocks noGrp="1"/>
          </p:cNvSpPr>
          <p:nvPr>
            <p:ph type="ctrTitle"/>
          </p:nvPr>
        </p:nvSpPr>
        <p:spPr>
          <a:xfrm>
            <a:off x="1524000" y="1122363"/>
            <a:ext cx="9144000" cy="3063240"/>
          </a:xfrm>
        </p:spPr>
        <p:txBody>
          <a:bodyPr>
            <a:normAutofit/>
          </a:bodyPr>
          <a:lstStyle/>
          <a:p>
            <a:r>
              <a:rPr lang="en-US" sz="4500">
                <a:solidFill>
                  <a:srgbClr val="FFFFFF"/>
                </a:solidFill>
                <a:latin typeface="Arial Black"/>
              </a:rPr>
              <a:t> </a:t>
            </a:r>
            <a:br>
              <a:rPr lang="en-US" sz="4500">
                <a:solidFill>
                  <a:srgbClr val="FFFFFF"/>
                </a:solidFill>
                <a:latin typeface="Arial Black"/>
              </a:rPr>
            </a:br>
            <a:r>
              <a:rPr lang="en-US" sz="4500">
                <a:solidFill>
                  <a:srgbClr val="FFFFFF"/>
                </a:solidFill>
                <a:latin typeface="Arial Black"/>
              </a:rPr>
              <a:t>Participation Agreement + Family Information Form</a:t>
            </a:r>
          </a:p>
        </p:txBody>
      </p:sp>
      <p:sp>
        <p:nvSpPr>
          <p:cNvPr id="38"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16884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8049-4D51-80BC-46CA-95C4D39E6C73}"/>
              </a:ext>
            </a:extLst>
          </p:cNvPr>
          <p:cNvSpPr>
            <a:spLocks noGrp="1"/>
          </p:cNvSpPr>
          <p:nvPr>
            <p:ph type="title"/>
          </p:nvPr>
        </p:nvSpPr>
        <p:spPr>
          <a:xfrm>
            <a:off x="674406" y="386940"/>
            <a:ext cx="10515600" cy="1325563"/>
          </a:xfrm>
        </p:spPr>
        <p:txBody>
          <a:bodyPr>
            <a:normAutofit/>
          </a:bodyPr>
          <a:lstStyle/>
          <a:p>
            <a:pPr algn="ctr">
              <a:spcBef>
                <a:spcPts val="1000"/>
              </a:spcBef>
            </a:pPr>
            <a:r>
              <a:rPr lang="en-US" sz="3700">
                <a:solidFill>
                  <a:srgbClr val="03826D"/>
                </a:solidFill>
                <a:latin typeface="Arial Black"/>
              </a:rPr>
              <a:t>Family Enrollment </a:t>
            </a:r>
            <a:br>
              <a:rPr lang="en-US" sz="3700">
                <a:latin typeface="Arial Black"/>
                <a:cs typeface="Arial"/>
              </a:rPr>
            </a:br>
            <a:r>
              <a:rPr lang="en-US" sz="3700">
                <a:solidFill>
                  <a:srgbClr val="03826D"/>
                </a:solidFill>
                <a:latin typeface="Arial Black"/>
              </a:rPr>
              <a:t>Participation Agreement </a:t>
            </a:r>
          </a:p>
        </p:txBody>
      </p:sp>
      <p:sp>
        <p:nvSpPr>
          <p:cNvPr id="4" name="Slide Number Placeholder 3">
            <a:extLst>
              <a:ext uri="{FF2B5EF4-FFF2-40B4-BE49-F238E27FC236}">
                <a16:creationId xmlns:a16="http://schemas.microsoft.com/office/drawing/2014/main" id="{23EDBA81-ACF9-298A-749F-364A074C895E}"/>
              </a:ext>
            </a:extLst>
          </p:cNvPr>
          <p:cNvSpPr>
            <a:spLocks noGrp="1"/>
          </p:cNvSpPr>
          <p:nvPr>
            <p:ph type="sldNum" sz="quarter" idx="12"/>
          </p:nvPr>
        </p:nvSpPr>
        <p:spPr/>
        <p:txBody>
          <a:bodyPr/>
          <a:lstStyle/>
          <a:p>
            <a:r>
              <a:rPr lang="en-US"/>
              <a:t>ParentChild+     </a:t>
            </a:r>
            <a:fld id="{B6694ED6-95E1-1F45-9658-2ECC6C9484B2}" type="slidenum">
              <a:rPr lang="en-US" smtClean="0"/>
              <a:pPr/>
              <a:t>22</a:t>
            </a:fld>
            <a:endParaRPr lang="en-US"/>
          </a:p>
        </p:txBody>
      </p:sp>
      <p:sp>
        <p:nvSpPr>
          <p:cNvPr id="3" name="TextBox 2">
            <a:extLst>
              <a:ext uri="{FF2B5EF4-FFF2-40B4-BE49-F238E27FC236}">
                <a16:creationId xmlns:a16="http://schemas.microsoft.com/office/drawing/2014/main" id="{965256D5-A43F-EBE5-308E-14543076A94C}"/>
              </a:ext>
            </a:extLst>
          </p:cNvPr>
          <p:cNvSpPr txBox="1"/>
          <p:nvPr/>
        </p:nvSpPr>
        <p:spPr>
          <a:xfrm>
            <a:off x="882473" y="1947635"/>
            <a:ext cx="1019157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endParaRPr lang="en-US" sz="2400" b="1">
              <a:solidFill>
                <a:srgbClr val="000000"/>
              </a:solidFill>
              <a:latin typeface="Montserrat"/>
              <a:cs typeface="Arial"/>
            </a:endParaRPr>
          </a:p>
          <a:p>
            <a:pPr marL="457200" indent="-457200">
              <a:buFont typeface="Arial"/>
              <a:buChar char="•"/>
            </a:pPr>
            <a:r>
              <a:rPr lang="en-US" sz="2400" b="1">
                <a:solidFill>
                  <a:srgbClr val="000000"/>
                </a:solidFill>
                <a:latin typeface="Montserrat"/>
                <a:cs typeface="Arial"/>
              </a:rPr>
              <a:t>Pg 21 # 3: </a:t>
            </a:r>
            <a:r>
              <a:rPr lang="en-US" sz="2400">
                <a:latin typeface="Montserrat"/>
                <a:cs typeface="Arial"/>
              </a:rPr>
              <a:t>What "Community Guidelines" might the ELS need or want to make with a family during the enrollment process:</a:t>
            </a:r>
            <a:endParaRPr lang="en-US" sz="2400">
              <a:latin typeface="Montserrat"/>
              <a:cs typeface="Calibri"/>
            </a:endParaRPr>
          </a:p>
          <a:p>
            <a:endParaRPr lang="en-US" sz="2400">
              <a:latin typeface="Montserrat"/>
              <a:cs typeface="Arial"/>
            </a:endParaRPr>
          </a:p>
          <a:p>
            <a:pPr marL="457200" indent="-457200">
              <a:buFont typeface="Arial"/>
              <a:buChar char="•"/>
            </a:pPr>
            <a:r>
              <a:rPr lang="en-US" sz="2400">
                <a:latin typeface="Montserrat"/>
                <a:cs typeface="Arial"/>
              </a:rPr>
              <a:t>What commitments might  families need from ELS?</a:t>
            </a:r>
            <a:endParaRPr lang="en-US" sz="2400">
              <a:latin typeface="Montserrat"/>
              <a:cs typeface="Calibri"/>
            </a:endParaRPr>
          </a:p>
          <a:p>
            <a:pPr marL="342900" indent="-342900">
              <a:buFont typeface="Arial"/>
              <a:buChar char="•"/>
            </a:pPr>
            <a:endParaRPr lang="en-US" sz="2400">
              <a:latin typeface="Montserrat"/>
              <a:cs typeface="Arial"/>
            </a:endParaRPr>
          </a:p>
          <a:p>
            <a:pPr marL="457200" indent="-457200">
              <a:buFont typeface="Arial"/>
              <a:buChar char="•"/>
            </a:pPr>
            <a:r>
              <a:rPr lang="en-US" sz="2400">
                <a:latin typeface="Montserrat"/>
                <a:cs typeface="Arial"/>
              </a:rPr>
              <a:t>What commitments might the ELS need from the family?</a:t>
            </a:r>
            <a:endParaRPr lang="en-US" sz="2400">
              <a:latin typeface="Montserrat"/>
              <a:cs typeface="Calibri"/>
            </a:endParaRPr>
          </a:p>
        </p:txBody>
      </p:sp>
    </p:spTree>
    <p:extLst>
      <p:ext uri="{BB962C8B-B14F-4D97-AF65-F5344CB8AC3E}">
        <p14:creationId xmlns:p14="http://schemas.microsoft.com/office/powerpoint/2010/main" val="2279282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8049-4D51-80BC-46CA-95C4D39E6C73}"/>
              </a:ext>
            </a:extLst>
          </p:cNvPr>
          <p:cNvSpPr>
            <a:spLocks noGrp="1"/>
          </p:cNvSpPr>
          <p:nvPr>
            <p:ph type="title"/>
          </p:nvPr>
        </p:nvSpPr>
        <p:spPr>
          <a:xfrm>
            <a:off x="674406" y="386940"/>
            <a:ext cx="10515600" cy="1325563"/>
          </a:xfrm>
        </p:spPr>
        <p:txBody>
          <a:bodyPr>
            <a:normAutofit/>
          </a:bodyPr>
          <a:lstStyle/>
          <a:p>
            <a:pPr algn="ctr">
              <a:spcBef>
                <a:spcPts val="1000"/>
              </a:spcBef>
            </a:pPr>
            <a:r>
              <a:rPr lang="en-US" sz="3700">
                <a:solidFill>
                  <a:srgbClr val="03826D"/>
                </a:solidFill>
                <a:latin typeface="Arial Black"/>
              </a:rPr>
              <a:t>Family Enrollment</a:t>
            </a:r>
            <a:r>
              <a:rPr lang="en-US" sz="3700">
                <a:solidFill>
                  <a:srgbClr val="03826D"/>
                </a:solidFill>
                <a:latin typeface="Arial Black"/>
                <a:cs typeface="Arial"/>
              </a:rPr>
              <a:t>: </a:t>
            </a:r>
            <a:br>
              <a:rPr lang="en-US" sz="3700">
                <a:solidFill>
                  <a:srgbClr val="03826D"/>
                </a:solidFill>
                <a:latin typeface="Arial Black"/>
                <a:cs typeface="Arial"/>
              </a:rPr>
            </a:br>
            <a:r>
              <a:rPr lang="en-US" sz="3700">
                <a:solidFill>
                  <a:srgbClr val="03826D"/>
                </a:solidFill>
                <a:latin typeface="Arial Black"/>
                <a:cs typeface="Arial"/>
              </a:rPr>
              <a:t>Participation Agreement </a:t>
            </a:r>
            <a:r>
              <a:rPr lang="en-US" sz="3200" b="0">
                <a:solidFill>
                  <a:srgbClr val="000000"/>
                </a:solidFill>
                <a:latin typeface="Arial"/>
                <a:cs typeface="Arial"/>
              </a:rPr>
              <a:t> </a:t>
            </a:r>
            <a:endParaRPr lang="en-US" sz="3700"/>
          </a:p>
        </p:txBody>
      </p:sp>
      <p:graphicFrame>
        <p:nvGraphicFramePr>
          <p:cNvPr id="6" name="Content Placeholder 5">
            <a:extLst>
              <a:ext uri="{FF2B5EF4-FFF2-40B4-BE49-F238E27FC236}">
                <a16:creationId xmlns:a16="http://schemas.microsoft.com/office/drawing/2014/main" id="{949C2A52-75BB-0075-E83C-C955A15C699C}"/>
              </a:ext>
            </a:extLst>
          </p:cNvPr>
          <p:cNvGraphicFramePr>
            <a:graphicFrameLocks noGrp="1"/>
          </p:cNvGraphicFramePr>
          <p:nvPr>
            <p:ph idx="1"/>
            <p:extLst>
              <p:ext uri="{D42A27DB-BD31-4B8C-83A1-F6EECF244321}">
                <p14:modId xmlns:p14="http://schemas.microsoft.com/office/powerpoint/2010/main" val="575434226"/>
              </p:ext>
            </p:extLst>
          </p:nvPr>
        </p:nvGraphicFramePr>
        <p:xfrm>
          <a:off x="671894" y="2584352"/>
          <a:ext cx="10844306" cy="3185810"/>
        </p:xfrm>
        <a:graphic>
          <a:graphicData uri="http://schemas.openxmlformats.org/drawingml/2006/table">
            <a:tbl>
              <a:tblPr firstRow="1" bandRow="1">
                <a:tableStyleId>{5C22544A-7EE6-4342-B048-85BDC9FD1C3A}</a:tableStyleId>
              </a:tblPr>
              <a:tblGrid>
                <a:gridCol w="5422153">
                  <a:extLst>
                    <a:ext uri="{9D8B030D-6E8A-4147-A177-3AD203B41FA5}">
                      <a16:colId xmlns:a16="http://schemas.microsoft.com/office/drawing/2014/main" val="2059673345"/>
                    </a:ext>
                  </a:extLst>
                </a:gridCol>
                <a:gridCol w="5422153">
                  <a:extLst>
                    <a:ext uri="{9D8B030D-6E8A-4147-A177-3AD203B41FA5}">
                      <a16:colId xmlns:a16="http://schemas.microsoft.com/office/drawing/2014/main" val="338057035"/>
                    </a:ext>
                  </a:extLst>
                </a:gridCol>
              </a:tblGrid>
              <a:tr h="545636">
                <a:tc>
                  <a:txBody>
                    <a:bodyPr/>
                    <a:lstStyle/>
                    <a:p>
                      <a:r>
                        <a:rPr lang="en-US">
                          <a:solidFill>
                            <a:schemeClr val="tx2"/>
                          </a:solidFill>
                        </a:rPr>
                        <a:t>Family need from ELS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lumMod val="95000"/>
                      </a:schemeClr>
                    </a:solidFill>
                  </a:tcPr>
                </a:tc>
                <a:tc>
                  <a:txBody>
                    <a:bodyPr/>
                    <a:lstStyle/>
                    <a:p>
                      <a:r>
                        <a:rPr lang="en-US">
                          <a:solidFill>
                            <a:schemeClr val="tx2"/>
                          </a:solidFill>
                        </a:rPr>
                        <a:t>ELS need from Family</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lumMod val="95000"/>
                      </a:schemeClr>
                    </a:solidFill>
                  </a:tcPr>
                </a:tc>
                <a:extLst>
                  <a:ext uri="{0D108BD9-81ED-4DB2-BD59-A6C34878D82A}">
                    <a16:rowId xmlns:a16="http://schemas.microsoft.com/office/drawing/2014/main" val="2990833624"/>
                  </a:ext>
                </a:extLst>
              </a:tr>
              <a:tr h="440029">
                <a:tc>
                  <a:txBody>
                    <a:bodyPr/>
                    <a:lstStyle/>
                    <a:p>
                      <a:r>
                        <a:rPr lang="en-US"/>
                        <a:t>Timing, schedule, consistency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US"/>
                        <a:t>Family to be "teacher"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978248157"/>
                  </a:ext>
                </a:extLst>
              </a:tr>
              <a:tr h="440029">
                <a:tc>
                  <a:txBody>
                    <a:bodyPr/>
                    <a:lstStyle/>
                    <a:p>
                      <a:r>
                        <a:rPr lang="en-US"/>
                        <a:t>Confidentiality, privacy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130048364"/>
                  </a:ext>
                </a:extLst>
              </a:tr>
              <a:tr h="440029">
                <a:tc>
                  <a:txBody>
                    <a:bodyPr/>
                    <a:lstStyle/>
                    <a:p>
                      <a:r>
                        <a:rPr lang="en-US"/>
                        <a:t>Illness and cancellation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US"/>
                        <a:t>Illness and cancellation policy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887872268"/>
                  </a:ext>
                </a:extLst>
              </a:tr>
              <a:tr h="440029">
                <a:tc>
                  <a:txBody>
                    <a:bodyPr/>
                    <a:lstStyle/>
                    <a:p>
                      <a:pPr lvl="0">
                        <a:buNone/>
                      </a:pPr>
                      <a:r>
                        <a:rPr lang="en-US" sz="1800" b="0" i="0" u="none" strike="noStrike" noProof="0">
                          <a:solidFill>
                            <a:srgbClr val="000000"/>
                          </a:solidFill>
                          <a:latin typeface="Calibri"/>
                        </a:rPr>
                        <a:t>When to use virtual (Zoom) </a:t>
                      </a:r>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US"/>
                        <a:t>When to use virtual (Zoom)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898922607"/>
                  </a:ext>
                </a:extLst>
              </a:tr>
              <a:tr h="440029">
                <a:tc>
                  <a:txBody>
                    <a:bodyPr/>
                    <a:lstStyle/>
                    <a:p>
                      <a:r>
                        <a:rPr lang="en-US"/>
                        <a:t>Safety</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US"/>
                        <a:t>Safety</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62927039"/>
                  </a:ext>
                </a:extLst>
              </a:tr>
              <a:tr h="440029">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US"/>
                        <a:t>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348276638"/>
                  </a:ext>
                </a:extLst>
              </a:tr>
            </a:tbl>
          </a:graphicData>
        </a:graphic>
      </p:graphicFrame>
      <p:sp>
        <p:nvSpPr>
          <p:cNvPr id="4" name="Slide Number Placeholder 3">
            <a:extLst>
              <a:ext uri="{FF2B5EF4-FFF2-40B4-BE49-F238E27FC236}">
                <a16:creationId xmlns:a16="http://schemas.microsoft.com/office/drawing/2014/main" id="{23EDBA81-ACF9-298A-749F-364A074C895E}"/>
              </a:ext>
            </a:extLst>
          </p:cNvPr>
          <p:cNvSpPr>
            <a:spLocks noGrp="1"/>
          </p:cNvSpPr>
          <p:nvPr>
            <p:ph type="sldNum" sz="quarter" idx="12"/>
          </p:nvPr>
        </p:nvSpPr>
        <p:spPr/>
        <p:txBody>
          <a:bodyPr/>
          <a:lstStyle/>
          <a:p>
            <a:r>
              <a:rPr lang="en-US"/>
              <a:t>ParentChild+     </a:t>
            </a:r>
            <a:fld id="{B6694ED6-95E1-1F45-9658-2ECC6C9484B2}" type="slidenum">
              <a:rPr lang="en-US" smtClean="0"/>
              <a:pPr/>
              <a:t>23</a:t>
            </a:fld>
            <a:endParaRPr lang="en-US"/>
          </a:p>
        </p:txBody>
      </p:sp>
    </p:spTree>
    <p:extLst>
      <p:ext uri="{BB962C8B-B14F-4D97-AF65-F5344CB8AC3E}">
        <p14:creationId xmlns:p14="http://schemas.microsoft.com/office/powerpoint/2010/main" val="540537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237587D-5151-D10A-9FD2-716FE6010C88}"/>
              </a:ext>
            </a:extLst>
          </p:cNvPr>
          <p:cNvPicPr>
            <a:picLocks noGrp="1" noChangeAspect="1"/>
          </p:cNvPicPr>
          <p:nvPr>
            <p:ph idx="1"/>
          </p:nvPr>
        </p:nvPicPr>
        <p:blipFill>
          <a:blip r:embed="rId2"/>
          <a:stretch>
            <a:fillRect/>
          </a:stretch>
        </p:blipFill>
        <p:spPr>
          <a:xfrm>
            <a:off x="1741189" y="-2515"/>
            <a:ext cx="8011077" cy="6721159"/>
          </a:xfrm>
        </p:spPr>
      </p:pic>
    </p:spTree>
    <p:extLst>
      <p:ext uri="{BB962C8B-B14F-4D97-AF65-F5344CB8AC3E}">
        <p14:creationId xmlns:p14="http://schemas.microsoft.com/office/powerpoint/2010/main" val="1410095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Text&#10;&#10;Description automatically generated">
            <a:extLst>
              <a:ext uri="{FF2B5EF4-FFF2-40B4-BE49-F238E27FC236}">
                <a16:creationId xmlns:a16="http://schemas.microsoft.com/office/drawing/2014/main" id="{1FAF8253-13CD-F83D-A5BA-4D2C0559A55A}"/>
              </a:ext>
            </a:extLst>
          </p:cNvPr>
          <p:cNvPicPr>
            <a:picLocks noGrp="1" noChangeAspect="1"/>
          </p:cNvPicPr>
          <p:nvPr>
            <p:ph idx="1"/>
          </p:nvPr>
        </p:nvPicPr>
        <p:blipFill>
          <a:blip r:embed="rId2"/>
          <a:stretch>
            <a:fillRect/>
          </a:stretch>
        </p:blipFill>
        <p:spPr>
          <a:xfrm>
            <a:off x="1003641" y="7729"/>
            <a:ext cx="10226340" cy="6843242"/>
          </a:xfrm>
          <a:prstGeom prst="rect">
            <a:avLst/>
          </a:prstGeom>
        </p:spPr>
      </p:pic>
      <p:sp>
        <p:nvSpPr>
          <p:cNvPr id="4" name="Slide Number Placeholder 3">
            <a:extLst>
              <a:ext uri="{FF2B5EF4-FFF2-40B4-BE49-F238E27FC236}">
                <a16:creationId xmlns:a16="http://schemas.microsoft.com/office/drawing/2014/main" id="{6A8515E7-3494-0FAF-C1D4-EC811A6F7EC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r>
              <a:rPr lang="en-US">
                <a:latin typeface="+mn-lt"/>
                <a:ea typeface="+mn-ea"/>
                <a:cs typeface="+mn-cs"/>
              </a:rPr>
              <a:t>ParentChild+     </a:t>
            </a:r>
            <a:fld id="{B6694ED6-95E1-1F45-9658-2ECC6C9484B2}" type="slidenum">
              <a:rPr lang="en-US" smtClean="0">
                <a:latin typeface="+mn-lt"/>
                <a:ea typeface="+mn-ea"/>
                <a:cs typeface="+mn-cs"/>
              </a:rPr>
              <a:pPr>
                <a:spcAft>
                  <a:spcPts val="600"/>
                </a:spcAft>
              </a:pPr>
              <a:t>25</a:t>
            </a:fld>
            <a:endParaRPr lang="en-US">
              <a:latin typeface="+mn-lt"/>
              <a:ea typeface="+mn-ea"/>
              <a:cs typeface="+mn-cs"/>
            </a:endParaRPr>
          </a:p>
        </p:txBody>
      </p:sp>
    </p:spTree>
    <p:extLst>
      <p:ext uri="{BB962C8B-B14F-4D97-AF65-F5344CB8AC3E}">
        <p14:creationId xmlns:p14="http://schemas.microsoft.com/office/powerpoint/2010/main" val="666905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ParentChild+">
      <a:dk1>
        <a:sysClr val="windowText" lastClr="000000"/>
      </a:dk1>
      <a:lt1>
        <a:sysClr val="window" lastClr="FFFFFF"/>
      </a:lt1>
      <a:dk2>
        <a:srgbClr val="003865"/>
      </a:dk2>
      <a:lt2>
        <a:srgbClr val="00AB8E"/>
      </a:lt2>
      <a:accent1>
        <a:srgbClr val="E0004D"/>
      </a:accent1>
      <a:accent2>
        <a:srgbClr val="E1B500"/>
      </a:accent2>
      <a:accent3>
        <a:srgbClr val="707372"/>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4978"/>
      </a:dk1>
      <a:lt1>
        <a:srgbClr val="FFFFFF"/>
      </a:lt1>
      <a:dk2>
        <a:srgbClr val="003865"/>
      </a:dk2>
      <a:lt2>
        <a:srgbClr val="E7E6E6"/>
      </a:lt2>
      <a:accent1>
        <a:srgbClr val="00AB8E"/>
      </a:accent1>
      <a:accent2>
        <a:srgbClr val="FFB500"/>
      </a:accent2>
      <a:accent3>
        <a:srgbClr val="707371"/>
      </a:accent3>
      <a:accent4>
        <a:srgbClr val="E00058"/>
      </a:accent4>
      <a:accent5>
        <a:srgbClr val="00AB8E"/>
      </a:accent5>
      <a:accent6>
        <a:srgbClr val="FFB500"/>
      </a:accent6>
      <a:hlink>
        <a:srgbClr val="E0004D"/>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79468a1-1719-47a5-8fc1-dd2f516ff861">
      <UserInfo>
        <DisplayName>Cesar Zuniga</DisplayName>
        <AccountId>81</AccountId>
        <AccountType/>
      </UserInfo>
    </SharedWithUsers>
    <MediaLengthInSeconds xmlns="981a7878-17f0-4178-b901-21ce503fc889" xsi:nil="true"/>
    <lcf76f155ced4ddcb4097134ff3c332f xmlns="981a7878-17f0-4178-b901-21ce503fc889">
      <Terms xmlns="http://schemas.microsoft.com/office/infopath/2007/PartnerControls"/>
    </lcf76f155ced4ddcb4097134ff3c332f>
    <TaxCatchAll xmlns="479468a1-1719-47a5-8fc1-dd2f516ff86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00C77D-45A3-4D96-A90A-33F8B9C55562}">
  <ds:schemaRefs>
    <ds:schemaRef ds:uri="479468a1-1719-47a5-8fc1-dd2f516ff861"/>
    <ds:schemaRef ds:uri="981a7878-17f0-4178-b901-21ce503fc88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C3E1243-6FFD-46CE-99A8-EB8A8E721AE4}">
  <ds:schemaRefs>
    <ds:schemaRef ds:uri="479468a1-1719-47a5-8fc1-dd2f516ff861"/>
    <ds:schemaRef ds:uri="981a7878-17f0-4178-b901-21ce503fc8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8983D6D-BB0C-4A7E-9281-587A65866B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0</Notes>
  <HiddenSlides>1</HiddenSlide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Office Theme</vt:lpstr>
      <vt:lpstr>1_Office Theme</vt:lpstr>
      <vt:lpstr>Office Theme</vt:lpstr>
      <vt:lpstr>Family Collaboration:   Enrollment process</vt:lpstr>
      <vt:lpstr>Breakout room questions  (pg 21 # 1-2 only): </vt:lpstr>
      <vt:lpstr>Funds of Knowledge (lived experience assumptions)</vt:lpstr>
      <vt:lpstr>PowerPoint Presentation</vt:lpstr>
      <vt:lpstr>Breakout room questions</vt:lpstr>
      <vt:lpstr>Now role play together</vt:lpstr>
      <vt:lpstr>Family Enrollment:  A Process and a Relationship </vt:lpstr>
      <vt:lpstr>What does enrollment look like?   Lana, Coordinator (Philly)</vt:lpstr>
      <vt:lpstr>What does enrollment look like?   Aisha, Coordinator (Philly)</vt:lpstr>
      <vt:lpstr>What does enrollment look like?   Ana, Coordinator (Philly)</vt:lpstr>
      <vt:lpstr>Enrollment Process Takeaways (JF)</vt:lpstr>
      <vt:lpstr>PowerPoint Presentation</vt:lpstr>
      <vt:lpstr>Enrollment process steps</vt:lpstr>
      <vt:lpstr>Enrollment and relationship-building</vt:lpstr>
      <vt:lpstr>PowerPoint Presentation</vt:lpstr>
      <vt:lpstr>Family Information Form (DAISY) pg 23</vt:lpstr>
      <vt:lpstr>  Co-planning with families </vt:lpstr>
      <vt:lpstr>Page 22 Q#3</vt:lpstr>
      <vt:lpstr>PowerPoint Presentation</vt:lpstr>
      <vt:lpstr>Given your agency context, how could you apply a similar co-planning or funds of knowledge approach in your own visits?          </vt:lpstr>
      <vt:lpstr>  Participation Agreement + Family Information Form</vt:lpstr>
      <vt:lpstr>Family Enrollment  Participation Agreement </vt:lpstr>
      <vt:lpstr>Family Enrollment:  Participation Agreement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Funds of Knowledge </dc:title>
  <dc:creator>Cesar Zuniga</dc:creator>
  <cp:revision>1</cp:revision>
  <dcterms:created xsi:type="dcterms:W3CDTF">2022-09-17T18:38:24Z</dcterms:created>
  <dcterms:modified xsi:type="dcterms:W3CDTF">2025-10-07T18:36:19Z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Order">
    <vt:r8>67100</vt:r8>
  </property>
  <property fmtid="{D5CDD505-2E9C-101B-9397-08002B2CF9AE}" pid="4" name="_ExtendedDescription">
    <vt:lpwstr/>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MediaServiceImageTags">
    <vt:lpwstr/>
  </property>
</Properties>
</file>