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modernComment_1F6_E50D3FB.xml" ContentType="application/vnd.ms-powerpoint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9"/>
  </p:notesMasterIdLst>
  <p:sldIdLst>
    <p:sldId id="506" r:id="rId5"/>
    <p:sldId id="507" r:id="rId6"/>
    <p:sldId id="459" r:id="rId7"/>
    <p:sldId id="510" r:id="rId8"/>
    <p:sldId id="496" r:id="rId9"/>
    <p:sldId id="498" r:id="rId10"/>
    <p:sldId id="512" r:id="rId11"/>
    <p:sldId id="500" r:id="rId12"/>
    <p:sldId id="495" r:id="rId13"/>
    <p:sldId id="499" r:id="rId14"/>
    <p:sldId id="508" r:id="rId15"/>
    <p:sldId id="502" r:id="rId16"/>
    <p:sldId id="509" r:id="rId17"/>
    <p:sldId id="51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D55090C-43CE-BF80-B7C4-5867C054FBF7}" name="Guest User" initials="GU" userId="S::urn:spo:anon#db1751e832713b71717d3b81f6185ff17c547c9971883d3385dc772e66f87e26::" providerId="AD"/>
  <p188:author id="{A9ED05A9-98F6-D94C-168D-ABE88E4D9E95}" name="Jessica Faith" initials="JF" userId="S::jfaith@parentchildplus.org::146c3699-bdd7-457c-9473-2e2ffc8e9773" providerId="AD"/>
  <p188:author id="{6ECC6EC3-F49A-82BF-A0BB-9B3254DE3467}" name="Jessica Rodriguez" initials="" userId="S::jrodriguez@parentchildplus.org::b1057a7d-ae17-4cb6-a615-5636d6cd6e7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00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8CFBD6-0BD5-9B00-59F9-9CB685A5D8AD}" v="467" dt="2025-10-06T20:51:24.050"/>
    <p1510:client id="{9C05C75F-17FC-5D21-0B05-449F48BF0BB4}" v="690" dt="2025-10-07T17:02:01.6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ca Faith" userId="S::jfaith@parentchildplus.org::146c3699-bdd7-457c-9473-2e2ffc8e9773" providerId="AD" clId="Web-{9C05C75F-17FC-5D21-0B05-449F48BF0BB4}"/>
    <pc:docChg chg="addSld delSld modSld sldOrd">
      <pc:chgData name="Jessica Faith" userId="S::jfaith@parentchildplus.org::146c3699-bdd7-457c-9473-2e2ffc8e9773" providerId="AD" clId="Web-{9C05C75F-17FC-5D21-0B05-449F48BF0BB4}" dt="2025-10-07T17:02:01.673" v="487" actId="1076"/>
      <pc:docMkLst>
        <pc:docMk/>
      </pc:docMkLst>
      <pc:sldChg chg="del">
        <pc:chgData name="Jessica Faith" userId="S::jfaith@parentchildplus.org::146c3699-bdd7-457c-9473-2e2ffc8e9773" providerId="AD" clId="Web-{9C05C75F-17FC-5D21-0B05-449F48BF0BB4}" dt="2025-10-07T15:25:25.170" v="196"/>
        <pc:sldMkLst>
          <pc:docMk/>
          <pc:sldMk cId="3209740466" sldId="268"/>
        </pc:sldMkLst>
      </pc:sldChg>
      <pc:sldChg chg="delSp modSp">
        <pc:chgData name="Jessica Faith" userId="S::jfaith@parentchildplus.org::146c3699-bdd7-457c-9473-2e2ffc8e9773" providerId="AD" clId="Web-{9C05C75F-17FC-5D21-0B05-449F48BF0BB4}" dt="2025-10-07T17:02:01.673" v="487" actId="1076"/>
        <pc:sldMkLst>
          <pc:docMk/>
          <pc:sldMk cId="3431057870" sldId="459"/>
        </pc:sldMkLst>
        <pc:spChg chg="mod">
          <ac:chgData name="Jessica Faith" userId="S::jfaith@parentchildplus.org::146c3699-bdd7-457c-9473-2e2ffc8e9773" providerId="AD" clId="Web-{9C05C75F-17FC-5D21-0B05-449F48BF0BB4}" dt="2025-10-07T17:01:45.125" v="482" actId="14100"/>
          <ac:spMkLst>
            <pc:docMk/>
            <pc:sldMk cId="3431057870" sldId="459"/>
            <ac:spMk id="2" creationId="{83D232BF-1027-4E5C-9A6A-E040D4E01002}"/>
          </ac:spMkLst>
        </pc:spChg>
        <pc:spChg chg="mod">
          <ac:chgData name="Jessica Faith" userId="S::jfaith@parentchildplus.org::146c3699-bdd7-457c-9473-2e2ffc8e9773" providerId="AD" clId="Web-{9C05C75F-17FC-5D21-0B05-449F48BF0BB4}" dt="2025-10-07T15:34:23.152" v="440" actId="14100"/>
          <ac:spMkLst>
            <pc:docMk/>
            <pc:sldMk cId="3431057870" sldId="459"/>
            <ac:spMk id="3" creationId="{5ADF6E54-A351-4A74-92BB-5EFAD49B4F61}"/>
          </ac:spMkLst>
        </pc:spChg>
        <pc:spChg chg="del">
          <ac:chgData name="Jessica Faith" userId="S::jfaith@parentchildplus.org::146c3699-bdd7-457c-9473-2e2ffc8e9773" providerId="AD" clId="Web-{9C05C75F-17FC-5D21-0B05-449F48BF0BB4}" dt="2025-10-07T17:01:48.016" v="483"/>
          <ac:spMkLst>
            <pc:docMk/>
            <pc:sldMk cId="3431057870" sldId="459"/>
            <ac:spMk id="29" creationId="{A7B99495-F43F-4D80-A44F-2CB4764EB90B}"/>
          </ac:spMkLst>
        </pc:spChg>
        <pc:picChg chg="mod">
          <ac:chgData name="Jessica Faith" userId="S::jfaith@parentchildplus.org::146c3699-bdd7-457c-9473-2e2ffc8e9773" providerId="AD" clId="Web-{9C05C75F-17FC-5D21-0B05-449F48BF0BB4}" dt="2025-10-07T17:02:01.673" v="487" actId="1076"/>
          <ac:picMkLst>
            <pc:docMk/>
            <pc:sldMk cId="3431057870" sldId="459"/>
            <ac:picMk id="5" creationId="{0B9B7559-79C0-8671-FCFF-46689E741D67}"/>
          </ac:picMkLst>
        </pc:picChg>
      </pc:sldChg>
      <pc:sldChg chg="modSp">
        <pc:chgData name="Jessica Faith" userId="S::jfaith@parentchildplus.org::146c3699-bdd7-457c-9473-2e2ffc8e9773" providerId="AD" clId="Web-{9C05C75F-17FC-5D21-0B05-449F48BF0BB4}" dt="2025-10-07T15:16:52.385" v="100" actId="20577"/>
        <pc:sldMkLst>
          <pc:docMk/>
          <pc:sldMk cId="4031745913" sldId="495"/>
        </pc:sldMkLst>
        <pc:spChg chg="mod">
          <ac:chgData name="Jessica Faith" userId="S::jfaith@parentchildplus.org::146c3699-bdd7-457c-9473-2e2ffc8e9773" providerId="AD" clId="Web-{9C05C75F-17FC-5D21-0B05-449F48BF0BB4}" dt="2025-10-07T15:16:52.385" v="100" actId="20577"/>
          <ac:spMkLst>
            <pc:docMk/>
            <pc:sldMk cId="4031745913" sldId="495"/>
            <ac:spMk id="2" creationId="{1F036DAC-BEE1-2EE9-73E0-65809202D857}"/>
          </ac:spMkLst>
        </pc:spChg>
      </pc:sldChg>
      <pc:sldChg chg="modSp">
        <pc:chgData name="Jessica Faith" userId="S::jfaith@parentchildplus.org::146c3699-bdd7-457c-9473-2e2ffc8e9773" providerId="AD" clId="Web-{9C05C75F-17FC-5D21-0B05-449F48BF0BB4}" dt="2025-10-07T15:37:51.280" v="475" actId="20577"/>
        <pc:sldMkLst>
          <pc:docMk/>
          <pc:sldMk cId="1494617576" sldId="499"/>
        </pc:sldMkLst>
        <pc:spChg chg="mod">
          <ac:chgData name="Jessica Faith" userId="S::jfaith@parentchildplus.org::146c3699-bdd7-457c-9473-2e2ffc8e9773" providerId="AD" clId="Web-{9C05C75F-17FC-5D21-0B05-449F48BF0BB4}" dt="2025-10-07T15:36:54.443" v="455" actId="14100"/>
          <ac:spMkLst>
            <pc:docMk/>
            <pc:sldMk cId="1494617576" sldId="499"/>
            <ac:spMk id="2" creationId="{E4021528-B6EF-AB1D-8C45-0BE1AC2324B7}"/>
          </ac:spMkLst>
        </pc:spChg>
        <pc:spChg chg="mod">
          <ac:chgData name="Jessica Faith" userId="S::jfaith@parentchildplus.org::146c3699-bdd7-457c-9473-2e2ffc8e9773" providerId="AD" clId="Web-{9C05C75F-17FC-5D21-0B05-449F48BF0BB4}" dt="2025-10-07T15:37:51.280" v="475" actId="20577"/>
          <ac:spMkLst>
            <pc:docMk/>
            <pc:sldMk cId="1494617576" sldId="499"/>
            <ac:spMk id="3" creationId="{A371C1F7-3E9D-4CF2-005F-2AF05D2B14DB}"/>
          </ac:spMkLst>
        </pc:spChg>
      </pc:sldChg>
      <pc:sldChg chg="addSp delSp modSp">
        <pc:chgData name="Jessica Faith" userId="S::jfaith@parentchildplus.org::146c3699-bdd7-457c-9473-2e2ffc8e9773" providerId="AD" clId="Web-{9C05C75F-17FC-5D21-0B05-449F48BF0BB4}" dt="2025-10-07T15:16:31.447" v="62" actId="1076"/>
        <pc:sldMkLst>
          <pc:docMk/>
          <pc:sldMk cId="4039456799" sldId="500"/>
        </pc:sldMkLst>
        <pc:spChg chg="add mod">
          <ac:chgData name="Jessica Faith" userId="S::jfaith@parentchildplus.org::146c3699-bdd7-457c-9473-2e2ffc8e9773" providerId="AD" clId="Web-{9C05C75F-17FC-5D21-0B05-449F48BF0BB4}" dt="2025-10-07T15:16:31.447" v="62" actId="1076"/>
          <ac:spMkLst>
            <pc:docMk/>
            <pc:sldMk cId="4039456799" sldId="500"/>
            <ac:spMk id="4" creationId="{BB05C7E6-F572-1D7D-363C-1D4EFDCB769B}"/>
          </ac:spMkLst>
        </pc:spChg>
        <pc:spChg chg="del">
          <ac:chgData name="Jessica Faith" userId="S::jfaith@parentchildplus.org::146c3699-bdd7-457c-9473-2e2ffc8e9773" providerId="AD" clId="Web-{9C05C75F-17FC-5D21-0B05-449F48BF0BB4}" dt="2025-10-07T15:15:06.521" v="13"/>
          <ac:spMkLst>
            <pc:docMk/>
            <pc:sldMk cId="4039456799" sldId="500"/>
            <ac:spMk id="14" creationId="{3346177D-ADC4-4968-B747-5CFCD390B5B9}"/>
          </ac:spMkLst>
        </pc:spChg>
        <pc:spChg chg="del">
          <ac:chgData name="Jessica Faith" userId="S::jfaith@parentchildplus.org::146c3699-bdd7-457c-9473-2e2ffc8e9773" providerId="AD" clId="Web-{9C05C75F-17FC-5D21-0B05-449F48BF0BB4}" dt="2025-10-07T15:15:06.521" v="13"/>
          <ac:spMkLst>
            <pc:docMk/>
            <pc:sldMk cId="4039456799" sldId="500"/>
            <ac:spMk id="16" creationId="{0844A943-BF79-4FEA-ABB1-3BD54D236606}"/>
          </ac:spMkLst>
        </pc:spChg>
        <pc:spChg chg="del">
          <ac:chgData name="Jessica Faith" userId="S::jfaith@parentchildplus.org::146c3699-bdd7-457c-9473-2e2ffc8e9773" providerId="AD" clId="Web-{9C05C75F-17FC-5D21-0B05-449F48BF0BB4}" dt="2025-10-07T15:15:06.521" v="13"/>
          <ac:spMkLst>
            <pc:docMk/>
            <pc:sldMk cId="4039456799" sldId="500"/>
            <ac:spMk id="18" creationId="{6437CC72-F4A8-4DC3-AFAB-D22C482C8100}"/>
          </ac:spMkLst>
        </pc:spChg>
        <pc:picChg chg="add mod">
          <ac:chgData name="Jessica Faith" userId="S::jfaith@parentchildplus.org::146c3699-bdd7-457c-9473-2e2ffc8e9773" providerId="AD" clId="Web-{9C05C75F-17FC-5D21-0B05-449F48BF0BB4}" dt="2025-10-07T15:15:06.521" v="13"/>
          <ac:picMkLst>
            <pc:docMk/>
            <pc:sldMk cId="4039456799" sldId="500"/>
            <ac:picMk id="2" creationId="{623F9A8A-3686-DE87-6115-B6CDED61CE57}"/>
          </ac:picMkLst>
        </pc:picChg>
        <pc:picChg chg="add mod">
          <ac:chgData name="Jessica Faith" userId="S::jfaith@parentchildplus.org::146c3699-bdd7-457c-9473-2e2ffc8e9773" providerId="AD" clId="Web-{9C05C75F-17FC-5D21-0B05-449F48BF0BB4}" dt="2025-10-07T15:15:06.521" v="13"/>
          <ac:picMkLst>
            <pc:docMk/>
            <pc:sldMk cId="4039456799" sldId="500"/>
            <ac:picMk id="3" creationId="{25C71CCD-03F3-FC06-AA94-5CFD382114A2}"/>
          </ac:picMkLst>
        </pc:picChg>
        <pc:picChg chg="mod ord">
          <ac:chgData name="Jessica Faith" userId="S::jfaith@parentchildplus.org::146c3699-bdd7-457c-9473-2e2ffc8e9773" providerId="AD" clId="Web-{9C05C75F-17FC-5D21-0B05-449F48BF0BB4}" dt="2025-10-07T15:15:06.521" v="13"/>
          <ac:picMkLst>
            <pc:docMk/>
            <pc:sldMk cId="4039456799" sldId="500"/>
            <ac:picMk id="5" creationId="{537F39B3-DC24-B3F4-3019-6ABEE665DE52}"/>
          </ac:picMkLst>
        </pc:picChg>
        <pc:cxnChg chg="add">
          <ac:chgData name="Jessica Faith" userId="S::jfaith@parentchildplus.org::146c3699-bdd7-457c-9473-2e2ffc8e9773" providerId="AD" clId="Web-{9C05C75F-17FC-5D21-0B05-449F48BF0BB4}" dt="2025-10-07T15:15:06.521" v="13"/>
          <ac:cxnSpMkLst>
            <pc:docMk/>
            <pc:sldMk cId="4039456799" sldId="500"/>
            <ac:cxnSpMk id="23" creationId="{DCD67800-37AC-4E14-89B0-F79DCB3FB86D}"/>
          </ac:cxnSpMkLst>
        </pc:cxnChg>
        <pc:cxnChg chg="add">
          <ac:chgData name="Jessica Faith" userId="S::jfaith@parentchildplus.org::146c3699-bdd7-457c-9473-2e2ffc8e9773" providerId="AD" clId="Web-{9C05C75F-17FC-5D21-0B05-449F48BF0BB4}" dt="2025-10-07T15:15:06.521" v="13"/>
          <ac:cxnSpMkLst>
            <pc:docMk/>
            <pc:sldMk cId="4039456799" sldId="500"/>
            <ac:cxnSpMk id="25" creationId="{20F1788F-A5AE-4188-8274-F7F2E3833ECD}"/>
          </ac:cxnSpMkLst>
        </pc:cxnChg>
      </pc:sldChg>
      <pc:sldChg chg="delSp modSp">
        <pc:chgData name="Jessica Faith" userId="S::jfaith@parentchildplus.org::146c3699-bdd7-457c-9473-2e2ffc8e9773" providerId="AD" clId="Web-{9C05C75F-17FC-5D21-0B05-449F48BF0BB4}" dt="2025-10-07T15:37:28.511" v="471" actId="14100"/>
        <pc:sldMkLst>
          <pc:docMk/>
          <pc:sldMk cId="240178171" sldId="502"/>
        </pc:sldMkLst>
        <pc:spChg chg="mod">
          <ac:chgData name="Jessica Faith" userId="S::jfaith@parentchildplus.org::146c3699-bdd7-457c-9473-2e2ffc8e9773" providerId="AD" clId="Web-{9C05C75F-17FC-5D21-0B05-449F48BF0BB4}" dt="2025-10-07T15:37:28.511" v="471" actId="14100"/>
          <ac:spMkLst>
            <pc:docMk/>
            <pc:sldMk cId="240178171" sldId="502"/>
            <ac:spMk id="2" creationId="{4B100592-F80E-6A7B-D0D3-CDBD747A63F2}"/>
          </ac:spMkLst>
        </pc:spChg>
        <pc:spChg chg="mod">
          <ac:chgData name="Jessica Faith" userId="S::jfaith@parentchildplus.org::146c3699-bdd7-457c-9473-2e2ffc8e9773" providerId="AD" clId="Web-{9C05C75F-17FC-5D21-0B05-449F48BF0BB4}" dt="2025-10-07T15:32:28.745" v="336" actId="14100"/>
          <ac:spMkLst>
            <pc:docMk/>
            <pc:sldMk cId="240178171" sldId="502"/>
            <ac:spMk id="4" creationId="{33269E9E-011F-C064-6BBD-888114A70ACC}"/>
          </ac:spMkLst>
        </pc:spChg>
        <pc:picChg chg="del">
          <ac:chgData name="Jessica Faith" userId="S::jfaith@parentchildplus.org::146c3699-bdd7-457c-9473-2e2ffc8e9773" providerId="AD" clId="Web-{9C05C75F-17FC-5D21-0B05-449F48BF0BB4}" dt="2025-10-07T15:32:03.448" v="327"/>
          <ac:picMkLst>
            <pc:docMk/>
            <pc:sldMk cId="240178171" sldId="502"/>
            <ac:picMk id="7" creationId="{3FF33478-8257-CF5C-2A72-1C67788C294B}"/>
          </ac:picMkLst>
        </pc:picChg>
      </pc:sldChg>
      <pc:sldChg chg="modSp">
        <pc:chgData name="Jessica Faith" userId="S::jfaith@parentchildplus.org::146c3699-bdd7-457c-9473-2e2ffc8e9773" providerId="AD" clId="Web-{9C05C75F-17FC-5D21-0B05-449F48BF0BB4}" dt="2025-10-07T15:25:44.951" v="206" actId="20577"/>
        <pc:sldMkLst>
          <pc:docMk/>
          <pc:sldMk cId="2421360085" sldId="506"/>
        </pc:sldMkLst>
        <pc:spChg chg="mod">
          <ac:chgData name="Jessica Faith" userId="S::jfaith@parentchildplus.org::146c3699-bdd7-457c-9473-2e2ffc8e9773" providerId="AD" clId="Web-{9C05C75F-17FC-5D21-0B05-449F48BF0BB4}" dt="2025-10-07T15:25:44.951" v="206" actId="20577"/>
          <ac:spMkLst>
            <pc:docMk/>
            <pc:sldMk cId="2421360085" sldId="506"/>
            <ac:spMk id="2" creationId="{C8777F9C-B080-3A11-372F-6711AF28DC33}"/>
          </ac:spMkLst>
        </pc:spChg>
      </pc:sldChg>
      <pc:sldChg chg="modSp ord">
        <pc:chgData name="Jessica Faith" userId="S::jfaith@parentchildplus.org::146c3699-bdd7-457c-9473-2e2ffc8e9773" providerId="AD" clId="Web-{9C05C75F-17FC-5D21-0B05-449F48BF0BB4}" dt="2025-10-07T15:38:03.688" v="477" actId="20577"/>
        <pc:sldMkLst>
          <pc:docMk/>
          <pc:sldMk cId="3917368639" sldId="507"/>
        </pc:sldMkLst>
        <pc:graphicFrameChg chg="modGraphic">
          <ac:chgData name="Jessica Faith" userId="S::jfaith@parentchildplus.org::146c3699-bdd7-457c-9473-2e2ffc8e9773" providerId="AD" clId="Web-{9C05C75F-17FC-5D21-0B05-449F48BF0BB4}" dt="2025-10-07T15:38:03.688" v="477" actId="20577"/>
          <ac:graphicFrameMkLst>
            <pc:docMk/>
            <pc:sldMk cId="3917368639" sldId="507"/>
            <ac:graphicFrameMk id="22" creationId="{50C1A966-2F21-8AA2-6F97-DEB3F91AC848}"/>
          </ac:graphicFrameMkLst>
        </pc:graphicFrameChg>
      </pc:sldChg>
      <pc:sldChg chg="addSp delSp modSp">
        <pc:chgData name="Jessica Faith" userId="S::jfaith@parentchildplus.org::146c3699-bdd7-457c-9473-2e2ffc8e9773" providerId="AD" clId="Web-{9C05C75F-17FC-5D21-0B05-449F48BF0BB4}" dt="2025-10-07T15:32:39.901" v="338" actId="20577"/>
        <pc:sldMkLst>
          <pc:docMk/>
          <pc:sldMk cId="2570009250" sldId="508"/>
        </pc:sldMkLst>
        <pc:spChg chg="mod">
          <ac:chgData name="Jessica Faith" userId="S::jfaith@parentchildplus.org::146c3699-bdd7-457c-9473-2e2ffc8e9773" providerId="AD" clId="Web-{9C05C75F-17FC-5D21-0B05-449F48BF0BB4}" dt="2025-10-07T15:19:07.371" v="118" actId="20577"/>
          <ac:spMkLst>
            <pc:docMk/>
            <pc:sldMk cId="2570009250" sldId="508"/>
            <ac:spMk id="2" creationId="{87FDA288-4DC1-243F-8298-47343B4F092C}"/>
          </ac:spMkLst>
        </pc:spChg>
        <pc:spChg chg="add del mod">
          <ac:chgData name="Jessica Faith" userId="S::jfaith@parentchildplus.org::146c3699-bdd7-457c-9473-2e2ffc8e9773" providerId="AD" clId="Web-{9C05C75F-17FC-5D21-0B05-449F48BF0BB4}" dt="2025-10-07T15:32:39.901" v="338" actId="20577"/>
          <ac:spMkLst>
            <pc:docMk/>
            <pc:sldMk cId="2570009250" sldId="508"/>
            <ac:spMk id="3" creationId="{42A0850F-1A16-8DB3-0857-BDC968007EBB}"/>
          </ac:spMkLst>
        </pc:spChg>
        <pc:spChg chg="add del mod">
          <ac:chgData name="Jessica Faith" userId="S::jfaith@parentchildplus.org::146c3699-bdd7-457c-9473-2e2ffc8e9773" providerId="AD" clId="Web-{9C05C75F-17FC-5D21-0B05-449F48BF0BB4}" dt="2025-10-07T15:19:14.090" v="120"/>
          <ac:spMkLst>
            <pc:docMk/>
            <pc:sldMk cId="2570009250" sldId="508"/>
            <ac:spMk id="6" creationId="{20F26A25-CE95-07EC-7CFA-BB06746FF0D5}"/>
          </ac:spMkLst>
        </pc:spChg>
      </pc:sldChg>
      <pc:sldChg chg="delSp modSp add replId">
        <pc:chgData name="Jessica Faith" userId="S::jfaith@parentchildplus.org::146c3699-bdd7-457c-9473-2e2ffc8e9773" providerId="AD" clId="Web-{9C05C75F-17FC-5D21-0B05-449F48BF0BB4}" dt="2025-10-07T15:37:23.933" v="470" actId="14100"/>
        <pc:sldMkLst>
          <pc:docMk/>
          <pc:sldMk cId="2323310999" sldId="509"/>
        </pc:sldMkLst>
        <pc:spChg chg="mod">
          <ac:chgData name="Jessica Faith" userId="S::jfaith@parentchildplus.org::146c3699-bdd7-457c-9473-2e2ffc8e9773" providerId="AD" clId="Web-{9C05C75F-17FC-5D21-0B05-449F48BF0BB4}" dt="2025-10-07T15:37:23.933" v="470" actId="14100"/>
          <ac:spMkLst>
            <pc:docMk/>
            <pc:sldMk cId="2323310999" sldId="509"/>
            <ac:spMk id="2" creationId="{700722C5-C589-B38F-103D-A4B1FBB51659}"/>
          </ac:spMkLst>
        </pc:spChg>
        <pc:spChg chg="mod">
          <ac:chgData name="Jessica Faith" userId="S::jfaith@parentchildplus.org::146c3699-bdd7-457c-9473-2e2ffc8e9773" providerId="AD" clId="Web-{9C05C75F-17FC-5D21-0B05-449F48BF0BB4}" dt="2025-10-07T15:37:20.885" v="469" actId="20577"/>
          <ac:spMkLst>
            <pc:docMk/>
            <pc:sldMk cId="2323310999" sldId="509"/>
            <ac:spMk id="4" creationId="{E981A1F3-1A9A-839C-F1EE-6DD585212224}"/>
          </ac:spMkLst>
        </pc:spChg>
        <pc:picChg chg="del">
          <ac:chgData name="Jessica Faith" userId="S::jfaith@parentchildplus.org::146c3699-bdd7-457c-9473-2e2ffc8e9773" providerId="AD" clId="Web-{9C05C75F-17FC-5D21-0B05-449F48BF0BB4}" dt="2025-10-07T15:32:06.479" v="328"/>
          <ac:picMkLst>
            <pc:docMk/>
            <pc:sldMk cId="2323310999" sldId="509"/>
            <ac:picMk id="7" creationId="{0BBDB977-DC10-F935-499F-8005F5DF8575}"/>
          </ac:picMkLst>
        </pc:picChg>
      </pc:sldChg>
      <pc:sldChg chg="delSp modSp add replId">
        <pc:chgData name="Jessica Faith" userId="S::jfaith@parentchildplus.org::146c3699-bdd7-457c-9473-2e2ffc8e9773" providerId="AD" clId="Web-{9C05C75F-17FC-5D21-0B05-449F48BF0BB4}" dt="2025-10-07T17:01:56.673" v="486" actId="1076"/>
        <pc:sldMkLst>
          <pc:docMk/>
          <pc:sldMk cId="1879749811" sldId="510"/>
        </pc:sldMkLst>
        <pc:spChg chg="mod">
          <ac:chgData name="Jessica Faith" userId="S::jfaith@parentchildplus.org::146c3699-bdd7-457c-9473-2e2ffc8e9773" providerId="AD" clId="Web-{9C05C75F-17FC-5D21-0B05-449F48BF0BB4}" dt="2025-10-07T15:34:30.574" v="442" actId="14100"/>
          <ac:spMkLst>
            <pc:docMk/>
            <pc:sldMk cId="1879749811" sldId="510"/>
            <ac:spMk id="2" creationId="{1CFDA973-9513-5F17-D5C7-D22B36776069}"/>
          </ac:spMkLst>
        </pc:spChg>
        <pc:spChg chg="mod">
          <ac:chgData name="Jessica Faith" userId="S::jfaith@parentchildplus.org::146c3699-bdd7-457c-9473-2e2ffc8e9773" providerId="AD" clId="Web-{9C05C75F-17FC-5D21-0B05-449F48BF0BB4}" dt="2025-10-07T15:34:46.996" v="447" actId="14100"/>
          <ac:spMkLst>
            <pc:docMk/>
            <pc:sldMk cId="1879749811" sldId="510"/>
            <ac:spMk id="3" creationId="{8695715B-7DB8-21F3-E93B-979F9820B46B}"/>
          </ac:spMkLst>
        </pc:spChg>
        <pc:spChg chg="del">
          <ac:chgData name="Jessica Faith" userId="S::jfaith@parentchildplus.org::146c3699-bdd7-457c-9473-2e2ffc8e9773" providerId="AD" clId="Web-{9C05C75F-17FC-5D21-0B05-449F48BF0BB4}" dt="2025-10-07T17:01:51.626" v="484"/>
          <ac:spMkLst>
            <pc:docMk/>
            <pc:sldMk cId="1879749811" sldId="510"/>
            <ac:spMk id="29" creationId="{A6F43DB4-0DAF-3370-8478-DFD49FC968C0}"/>
          </ac:spMkLst>
        </pc:spChg>
        <pc:picChg chg="mod">
          <ac:chgData name="Jessica Faith" userId="S::jfaith@parentchildplus.org::146c3699-bdd7-457c-9473-2e2ffc8e9773" providerId="AD" clId="Web-{9C05C75F-17FC-5D21-0B05-449F48BF0BB4}" dt="2025-10-07T17:01:56.673" v="486" actId="1076"/>
          <ac:picMkLst>
            <pc:docMk/>
            <pc:sldMk cId="1879749811" sldId="510"/>
            <ac:picMk id="5" creationId="{381151A5-0B8D-6D5C-0D44-9F64BFE8A49C}"/>
          </ac:picMkLst>
        </pc:picChg>
      </pc:sldChg>
      <pc:sldChg chg="modSp add replId">
        <pc:chgData name="Jessica Faith" userId="S::jfaith@parentchildplus.org::146c3699-bdd7-457c-9473-2e2ffc8e9773" providerId="AD" clId="Web-{9C05C75F-17FC-5D21-0B05-449F48BF0BB4}" dt="2025-10-07T15:33:55.308" v="434" actId="20577"/>
        <pc:sldMkLst>
          <pc:docMk/>
          <pc:sldMk cId="1151808217" sldId="511"/>
        </pc:sldMkLst>
        <pc:spChg chg="mod">
          <ac:chgData name="Jessica Faith" userId="S::jfaith@parentchildplus.org::146c3699-bdd7-457c-9473-2e2ffc8e9773" providerId="AD" clId="Web-{9C05C75F-17FC-5D21-0B05-449F48BF0BB4}" dt="2025-10-07T15:33:55.308" v="434" actId="20577"/>
          <ac:spMkLst>
            <pc:docMk/>
            <pc:sldMk cId="1151808217" sldId="511"/>
            <ac:spMk id="4" creationId="{CB263D2A-2F3A-D8B5-76FE-A64F3DD82DEF}"/>
          </ac:spMkLst>
        </pc:spChg>
      </pc:sldChg>
      <pc:sldChg chg="addSp delSp modSp new mod setBg">
        <pc:chgData name="Jessica Faith" userId="S::jfaith@parentchildplus.org::146c3699-bdd7-457c-9473-2e2ffc8e9773" providerId="AD" clId="Web-{9C05C75F-17FC-5D21-0B05-449F48BF0BB4}" dt="2025-10-07T15:36:06.747" v="454"/>
        <pc:sldMkLst>
          <pc:docMk/>
          <pc:sldMk cId="1526742332" sldId="512"/>
        </pc:sldMkLst>
        <pc:spChg chg="del">
          <ac:chgData name="Jessica Faith" userId="S::jfaith@parentchildplus.org::146c3699-bdd7-457c-9473-2e2ffc8e9773" providerId="AD" clId="Web-{9C05C75F-17FC-5D21-0B05-449F48BF0BB4}" dt="2025-10-07T15:36:06.747" v="454"/>
          <ac:spMkLst>
            <pc:docMk/>
            <pc:sldMk cId="1526742332" sldId="512"/>
            <ac:spMk id="2" creationId="{DE3B6A5B-C0A3-DBA8-411D-07BEEACB3A69}"/>
          </ac:spMkLst>
        </pc:spChg>
        <pc:spChg chg="del">
          <ac:chgData name="Jessica Faith" userId="S::jfaith@parentchildplus.org::146c3699-bdd7-457c-9473-2e2ffc8e9773" providerId="AD" clId="Web-{9C05C75F-17FC-5D21-0B05-449F48BF0BB4}" dt="2025-10-07T15:36:06.747" v="454"/>
          <ac:spMkLst>
            <pc:docMk/>
            <pc:sldMk cId="1526742332" sldId="512"/>
            <ac:spMk id="3" creationId="{7C372B5C-651B-AC4A-B886-A3EB85869FD5}"/>
          </ac:spMkLst>
        </pc:spChg>
        <pc:spChg chg="del">
          <ac:chgData name="Jessica Faith" userId="S::jfaith@parentchildplus.org::146c3699-bdd7-457c-9473-2e2ffc8e9773" providerId="AD" clId="Web-{9C05C75F-17FC-5D21-0B05-449F48BF0BB4}" dt="2025-10-07T15:35:43.590" v="449"/>
          <ac:spMkLst>
            <pc:docMk/>
            <pc:sldMk cId="1526742332" sldId="512"/>
            <ac:spMk id="4" creationId="{3C02C9F5-2073-0CAC-5F60-3C6851B0A0AA}"/>
          </ac:spMkLst>
        </pc:spChg>
        <pc:picChg chg="add mod ord modCrop">
          <ac:chgData name="Jessica Faith" userId="S::jfaith@parentchildplus.org::146c3699-bdd7-457c-9473-2e2ffc8e9773" providerId="AD" clId="Web-{9C05C75F-17FC-5D21-0B05-449F48BF0BB4}" dt="2025-10-07T15:36:06.747" v="454"/>
          <ac:picMkLst>
            <pc:docMk/>
            <pc:sldMk cId="1526742332" sldId="512"/>
            <ac:picMk id="5" creationId="{84AF055B-2750-D2F7-DE9C-EC87F300CB7D}"/>
          </ac:picMkLst>
        </pc:picChg>
      </pc:sldChg>
    </pc:docChg>
  </pc:docChgLst>
  <pc:docChgLst>
    <pc:chgData name="Jessica Faith" userId="S::jfaith@parentchildplus.org::146c3699-bdd7-457c-9473-2e2ffc8e9773" providerId="AD" clId="Web-{878CFBD6-0BD5-9B00-59F9-9CB685A5D8AD}"/>
    <pc:docChg chg="mod addSld delSld modSld sldOrd">
      <pc:chgData name="Jessica Faith" userId="S::jfaith@parentchildplus.org::146c3699-bdd7-457c-9473-2e2ffc8e9773" providerId="AD" clId="Web-{878CFBD6-0BD5-9B00-59F9-9CB685A5D8AD}" dt="2025-10-06T20:51:24.050" v="375"/>
      <pc:docMkLst>
        <pc:docMk/>
      </pc:docMkLst>
      <pc:sldChg chg="mod modShow">
        <pc:chgData name="Jessica Faith" userId="S::jfaith@parentchildplus.org::146c3699-bdd7-457c-9473-2e2ffc8e9773" providerId="AD" clId="Web-{878CFBD6-0BD5-9B00-59F9-9CB685A5D8AD}" dt="2025-10-06T19:51:42.251" v="28"/>
        <pc:sldMkLst>
          <pc:docMk/>
          <pc:sldMk cId="3209740466" sldId="268"/>
        </pc:sldMkLst>
      </pc:sldChg>
      <pc:sldChg chg="modSp ord">
        <pc:chgData name="Jessica Faith" userId="S::jfaith@parentchildplus.org::146c3699-bdd7-457c-9473-2e2ffc8e9773" providerId="AD" clId="Web-{878CFBD6-0BD5-9B00-59F9-9CB685A5D8AD}" dt="2025-10-06T20:40:37.550" v="223" actId="20577"/>
        <pc:sldMkLst>
          <pc:docMk/>
          <pc:sldMk cId="3431057870" sldId="459"/>
        </pc:sldMkLst>
        <pc:spChg chg="mod">
          <ac:chgData name="Jessica Faith" userId="S::jfaith@parentchildplus.org::146c3699-bdd7-457c-9473-2e2ffc8e9773" providerId="AD" clId="Web-{878CFBD6-0BD5-9B00-59F9-9CB685A5D8AD}" dt="2025-10-06T20:40:37.550" v="223" actId="20577"/>
          <ac:spMkLst>
            <pc:docMk/>
            <pc:sldMk cId="3431057870" sldId="459"/>
            <ac:spMk id="3" creationId="{5ADF6E54-A351-4A74-92BB-5EFAD49B4F61}"/>
          </ac:spMkLst>
        </pc:spChg>
      </pc:sldChg>
      <pc:sldChg chg="del">
        <pc:chgData name="Jessica Faith" userId="S::jfaith@parentchildplus.org::146c3699-bdd7-457c-9473-2e2ffc8e9773" providerId="AD" clId="Web-{878CFBD6-0BD5-9B00-59F9-9CB685A5D8AD}" dt="2025-10-06T19:48:17.032" v="3"/>
        <pc:sldMkLst>
          <pc:docMk/>
          <pc:sldMk cId="1895376555" sldId="494"/>
        </pc:sldMkLst>
      </pc:sldChg>
      <pc:sldChg chg="modSp">
        <pc:chgData name="Jessica Faith" userId="S::jfaith@parentchildplus.org::146c3699-bdd7-457c-9473-2e2ffc8e9773" providerId="AD" clId="Web-{878CFBD6-0BD5-9B00-59F9-9CB685A5D8AD}" dt="2025-10-06T19:49:01.520" v="9" actId="20577"/>
        <pc:sldMkLst>
          <pc:docMk/>
          <pc:sldMk cId="4031745913" sldId="495"/>
        </pc:sldMkLst>
        <pc:spChg chg="mod">
          <ac:chgData name="Jessica Faith" userId="S::jfaith@parentchildplus.org::146c3699-bdd7-457c-9473-2e2ffc8e9773" providerId="AD" clId="Web-{878CFBD6-0BD5-9B00-59F9-9CB685A5D8AD}" dt="2025-10-06T19:49:01.520" v="9" actId="20577"/>
          <ac:spMkLst>
            <pc:docMk/>
            <pc:sldMk cId="4031745913" sldId="495"/>
            <ac:spMk id="2" creationId="{1F036DAC-BEE1-2EE9-73E0-65809202D857}"/>
          </ac:spMkLst>
        </pc:spChg>
      </pc:sldChg>
      <pc:sldChg chg="modSp del">
        <pc:chgData name="Jessica Faith" userId="S::jfaith@parentchildplus.org::146c3699-bdd7-457c-9473-2e2ffc8e9773" providerId="AD" clId="Web-{878CFBD6-0BD5-9B00-59F9-9CB685A5D8AD}" dt="2025-10-06T20:39:42.565" v="210"/>
        <pc:sldMkLst>
          <pc:docMk/>
          <pc:sldMk cId="3483513259" sldId="497"/>
        </pc:sldMkLst>
        <pc:spChg chg="mod">
          <ac:chgData name="Jessica Faith" userId="S::jfaith@parentchildplus.org::146c3699-bdd7-457c-9473-2e2ffc8e9773" providerId="AD" clId="Web-{878CFBD6-0BD5-9B00-59F9-9CB685A5D8AD}" dt="2025-10-06T20:29:50.284" v="99" actId="20577"/>
          <ac:spMkLst>
            <pc:docMk/>
            <pc:sldMk cId="3483513259" sldId="497"/>
            <ac:spMk id="2" creationId="{2C3B70DC-9B40-14AC-3050-4F854A10E40A}"/>
          </ac:spMkLst>
        </pc:spChg>
        <pc:spChg chg="mod">
          <ac:chgData name="Jessica Faith" userId="S::jfaith@parentchildplus.org::146c3699-bdd7-457c-9473-2e2ffc8e9773" providerId="AD" clId="Web-{878CFBD6-0BD5-9B00-59F9-9CB685A5D8AD}" dt="2025-10-06T20:39:16.534" v="206" actId="20577"/>
          <ac:spMkLst>
            <pc:docMk/>
            <pc:sldMk cId="3483513259" sldId="497"/>
            <ac:spMk id="3" creationId="{87075D69-440B-E164-2DC7-CC9AD92FFE5E}"/>
          </ac:spMkLst>
        </pc:spChg>
      </pc:sldChg>
      <pc:sldChg chg="modSp">
        <pc:chgData name="Jessica Faith" userId="S::jfaith@parentchildplus.org::146c3699-bdd7-457c-9473-2e2ffc8e9773" providerId="AD" clId="Web-{878CFBD6-0BD5-9B00-59F9-9CB685A5D8AD}" dt="2025-10-06T19:55:34.542" v="93" actId="14100"/>
        <pc:sldMkLst>
          <pc:docMk/>
          <pc:sldMk cId="2194541435" sldId="498"/>
        </pc:sldMkLst>
        <pc:spChg chg="mod">
          <ac:chgData name="Jessica Faith" userId="S::jfaith@parentchildplus.org::146c3699-bdd7-457c-9473-2e2ffc8e9773" providerId="AD" clId="Web-{878CFBD6-0BD5-9B00-59F9-9CB685A5D8AD}" dt="2025-10-06T19:49:29.038" v="12" actId="20577"/>
          <ac:spMkLst>
            <pc:docMk/>
            <pc:sldMk cId="2194541435" sldId="498"/>
            <ac:spMk id="2" creationId="{103CCBC8-A358-E08A-C85B-18D78A060E2F}"/>
          </ac:spMkLst>
        </pc:spChg>
        <pc:picChg chg="mod">
          <ac:chgData name="Jessica Faith" userId="S::jfaith@parentchildplus.org::146c3699-bdd7-457c-9473-2e2ffc8e9773" providerId="AD" clId="Web-{878CFBD6-0BD5-9B00-59F9-9CB685A5D8AD}" dt="2025-10-06T19:55:34.542" v="93" actId="14100"/>
          <ac:picMkLst>
            <pc:docMk/>
            <pc:sldMk cId="2194541435" sldId="498"/>
            <ac:picMk id="7" creationId="{B85795E8-CD21-D50A-E182-FD5F225001F2}"/>
          </ac:picMkLst>
        </pc:picChg>
      </pc:sldChg>
      <pc:sldChg chg="modSp ord">
        <pc:chgData name="Jessica Faith" userId="S::jfaith@parentchildplus.org::146c3699-bdd7-457c-9473-2e2ffc8e9773" providerId="AD" clId="Web-{878CFBD6-0BD5-9B00-59F9-9CB685A5D8AD}" dt="2025-10-06T20:39:00.894" v="204"/>
        <pc:sldMkLst>
          <pc:docMk/>
          <pc:sldMk cId="1494617576" sldId="499"/>
        </pc:sldMkLst>
        <pc:spChg chg="mod">
          <ac:chgData name="Jessica Faith" userId="S::jfaith@parentchildplus.org::146c3699-bdd7-457c-9473-2e2ffc8e9773" providerId="AD" clId="Web-{878CFBD6-0BD5-9B00-59F9-9CB685A5D8AD}" dt="2025-10-06T19:56:21.778" v="94" actId="20577"/>
          <ac:spMkLst>
            <pc:docMk/>
            <pc:sldMk cId="1494617576" sldId="499"/>
            <ac:spMk id="3" creationId="{A371C1F7-3E9D-4CF2-005F-2AF05D2B14DB}"/>
          </ac:spMkLst>
        </pc:spChg>
      </pc:sldChg>
      <pc:sldChg chg="modSp">
        <pc:chgData name="Jessica Faith" userId="S::jfaith@parentchildplus.org::146c3699-bdd7-457c-9473-2e2ffc8e9773" providerId="AD" clId="Web-{878CFBD6-0BD5-9B00-59F9-9CB685A5D8AD}" dt="2025-10-06T19:49:08.880" v="11" actId="1076"/>
        <pc:sldMkLst>
          <pc:docMk/>
          <pc:sldMk cId="4039456799" sldId="500"/>
        </pc:sldMkLst>
        <pc:picChg chg="mod">
          <ac:chgData name="Jessica Faith" userId="S::jfaith@parentchildplus.org::146c3699-bdd7-457c-9473-2e2ffc8e9773" providerId="AD" clId="Web-{878CFBD6-0BD5-9B00-59F9-9CB685A5D8AD}" dt="2025-10-06T19:49:08.880" v="11" actId="1076"/>
          <ac:picMkLst>
            <pc:docMk/>
            <pc:sldMk cId="4039456799" sldId="500"/>
            <ac:picMk id="5" creationId="{537F39B3-DC24-B3F4-3019-6ABEE665DE52}"/>
          </ac:picMkLst>
        </pc:picChg>
      </pc:sldChg>
      <pc:sldChg chg="addSp modSp mod ord modShow">
        <pc:chgData name="Jessica Faith" userId="S::jfaith@parentchildplus.org::146c3699-bdd7-457c-9473-2e2ffc8e9773" providerId="AD" clId="Web-{878CFBD6-0BD5-9B00-59F9-9CB685A5D8AD}" dt="2025-10-06T20:51:24.050" v="375"/>
        <pc:sldMkLst>
          <pc:docMk/>
          <pc:sldMk cId="240178171" sldId="502"/>
        </pc:sldMkLst>
        <pc:spChg chg="mod">
          <ac:chgData name="Jessica Faith" userId="S::jfaith@parentchildplus.org::146c3699-bdd7-457c-9473-2e2ffc8e9773" providerId="AD" clId="Web-{878CFBD6-0BD5-9B00-59F9-9CB685A5D8AD}" dt="2025-10-06T20:48:23.269" v="235" actId="14100"/>
          <ac:spMkLst>
            <pc:docMk/>
            <pc:sldMk cId="240178171" sldId="502"/>
            <ac:spMk id="2" creationId="{4B100592-F80E-6A7B-D0D3-CDBD747A63F2}"/>
          </ac:spMkLst>
        </pc:spChg>
        <pc:spChg chg="mod">
          <ac:chgData name="Jessica Faith" userId="S::jfaith@parentchildplus.org::146c3699-bdd7-457c-9473-2e2ffc8e9773" providerId="AD" clId="Web-{878CFBD6-0BD5-9B00-59F9-9CB685A5D8AD}" dt="2025-10-06T20:48:13.425" v="227" actId="20577"/>
          <ac:spMkLst>
            <pc:docMk/>
            <pc:sldMk cId="240178171" sldId="502"/>
            <ac:spMk id="3" creationId="{D1AD5B36-72AE-3B7C-EA7C-099430D4773A}"/>
          </ac:spMkLst>
        </pc:spChg>
        <pc:spChg chg="add mod">
          <ac:chgData name="Jessica Faith" userId="S::jfaith@parentchildplus.org::146c3699-bdd7-457c-9473-2e2ffc8e9773" providerId="AD" clId="Web-{878CFBD6-0BD5-9B00-59F9-9CB685A5D8AD}" dt="2025-10-06T20:51:02.769" v="371" actId="20577"/>
          <ac:spMkLst>
            <pc:docMk/>
            <pc:sldMk cId="240178171" sldId="502"/>
            <ac:spMk id="4" creationId="{33269E9E-011F-C064-6BBD-888114A70ACC}"/>
          </ac:spMkLst>
        </pc:spChg>
      </pc:sldChg>
      <pc:sldChg chg="del">
        <pc:chgData name="Jessica Faith" userId="S::jfaith@parentchildplus.org::146c3699-bdd7-457c-9473-2e2ffc8e9773" providerId="AD" clId="Web-{878CFBD6-0BD5-9B00-59F9-9CB685A5D8AD}" dt="2025-10-06T19:48:13.298" v="2"/>
        <pc:sldMkLst>
          <pc:docMk/>
          <pc:sldMk cId="6642461" sldId="504"/>
        </pc:sldMkLst>
      </pc:sldChg>
      <pc:sldChg chg="delSp modSp del ord">
        <pc:chgData name="Jessica Faith" userId="S::jfaith@parentchildplus.org::146c3699-bdd7-457c-9473-2e2ffc8e9773" providerId="AD" clId="Web-{878CFBD6-0BD5-9B00-59F9-9CB685A5D8AD}" dt="2025-10-06T20:38:30.300" v="202"/>
        <pc:sldMkLst>
          <pc:docMk/>
          <pc:sldMk cId="2122821075" sldId="505"/>
        </pc:sldMkLst>
        <pc:spChg chg="mod">
          <ac:chgData name="Jessica Faith" userId="S::jfaith@parentchildplus.org::146c3699-bdd7-457c-9473-2e2ffc8e9773" providerId="AD" clId="Web-{878CFBD6-0BD5-9B00-59F9-9CB685A5D8AD}" dt="2025-10-06T19:50:02.619" v="13" actId="20577"/>
          <ac:spMkLst>
            <pc:docMk/>
            <pc:sldMk cId="2122821075" sldId="505"/>
            <ac:spMk id="3" creationId="{DDB38B20-6A7E-C972-6F53-71F7BBC90CE1}"/>
          </ac:spMkLst>
        </pc:spChg>
        <pc:picChg chg="del">
          <ac:chgData name="Jessica Faith" userId="S::jfaith@parentchildplus.org::146c3699-bdd7-457c-9473-2e2ffc8e9773" providerId="AD" clId="Web-{878CFBD6-0BD5-9B00-59F9-9CB685A5D8AD}" dt="2025-10-06T19:50:07.573" v="14"/>
          <ac:picMkLst>
            <pc:docMk/>
            <pc:sldMk cId="2122821075" sldId="505"/>
            <ac:picMk id="7" creationId="{C0862A16-7A82-F934-CFC0-CA5D000B6669}"/>
          </ac:picMkLst>
        </pc:picChg>
      </pc:sldChg>
      <pc:sldChg chg="modSp">
        <pc:chgData name="Jessica Faith" userId="S::jfaith@parentchildplus.org::146c3699-bdd7-457c-9473-2e2ffc8e9773" providerId="AD" clId="Web-{878CFBD6-0BD5-9B00-59F9-9CB685A5D8AD}" dt="2025-10-06T19:51:28.219" v="26" actId="1076"/>
        <pc:sldMkLst>
          <pc:docMk/>
          <pc:sldMk cId="2421360085" sldId="506"/>
        </pc:sldMkLst>
        <pc:spChg chg="mod">
          <ac:chgData name="Jessica Faith" userId="S::jfaith@parentchildplus.org::146c3699-bdd7-457c-9473-2e2ffc8e9773" providerId="AD" clId="Web-{878CFBD6-0BD5-9B00-59F9-9CB685A5D8AD}" dt="2025-10-06T19:51:28.219" v="26" actId="1076"/>
          <ac:spMkLst>
            <pc:docMk/>
            <pc:sldMk cId="2421360085" sldId="506"/>
            <ac:spMk id="2" creationId="{C8777F9C-B080-3A11-372F-6711AF28DC33}"/>
          </ac:spMkLst>
        </pc:spChg>
      </pc:sldChg>
      <pc:sldChg chg="modSp add mod ord replId modShow">
        <pc:chgData name="Jessica Faith" userId="S::jfaith@parentchildplus.org::146c3699-bdd7-457c-9473-2e2ffc8e9773" providerId="AD" clId="Web-{878CFBD6-0BD5-9B00-59F9-9CB685A5D8AD}" dt="2025-10-06T19:54:07.648" v="91" actId="20577"/>
        <pc:sldMkLst>
          <pc:docMk/>
          <pc:sldMk cId="3917368639" sldId="507"/>
        </pc:sldMkLst>
        <pc:graphicFrameChg chg="mod modGraphic">
          <ac:chgData name="Jessica Faith" userId="S::jfaith@parentchildplus.org::146c3699-bdd7-457c-9473-2e2ffc8e9773" providerId="AD" clId="Web-{878CFBD6-0BD5-9B00-59F9-9CB685A5D8AD}" dt="2025-10-06T19:54:07.648" v="91" actId="20577"/>
          <ac:graphicFrameMkLst>
            <pc:docMk/>
            <pc:sldMk cId="3917368639" sldId="507"/>
            <ac:graphicFrameMk id="22" creationId="{50C1A966-2F21-8AA2-6F97-DEB3F91AC848}"/>
          </ac:graphicFrameMkLst>
        </pc:graphicFrameChg>
      </pc:sldChg>
      <pc:sldChg chg="modSp add replId">
        <pc:chgData name="Jessica Faith" userId="S::jfaith@parentchildplus.org::146c3699-bdd7-457c-9473-2e2ffc8e9773" providerId="AD" clId="Web-{878CFBD6-0BD5-9B00-59F9-9CB685A5D8AD}" dt="2025-10-06T20:39:58.940" v="215" actId="20577"/>
        <pc:sldMkLst>
          <pc:docMk/>
          <pc:sldMk cId="2570009250" sldId="508"/>
        </pc:sldMkLst>
        <pc:spChg chg="mod">
          <ac:chgData name="Jessica Faith" userId="S::jfaith@parentchildplus.org::146c3699-bdd7-457c-9473-2e2ffc8e9773" providerId="AD" clId="Web-{878CFBD6-0BD5-9B00-59F9-9CB685A5D8AD}" dt="2025-10-06T20:39:58.940" v="215" actId="20577"/>
          <ac:spMkLst>
            <pc:docMk/>
            <pc:sldMk cId="2570009250" sldId="508"/>
            <ac:spMk id="2" creationId="{87FDA288-4DC1-243F-8298-47343B4F092C}"/>
          </ac:spMkLst>
        </pc:spChg>
        <pc:spChg chg="mod">
          <ac:chgData name="Jessica Faith" userId="S::jfaith@parentchildplus.org::146c3699-bdd7-457c-9473-2e2ffc8e9773" providerId="AD" clId="Web-{878CFBD6-0BD5-9B00-59F9-9CB685A5D8AD}" dt="2025-10-06T20:39:52.487" v="212" actId="20577"/>
          <ac:spMkLst>
            <pc:docMk/>
            <pc:sldMk cId="2570009250" sldId="508"/>
            <ac:spMk id="3" creationId="{42A0850F-1A16-8DB3-0857-BDC968007EBB}"/>
          </ac:spMkLst>
        </pc:spChg>
      </pc:sldChg>
    </pc:docChg>
  </pc:docChgLst>
</pc:chgInfo>
</file>

<file path=ppt/comments/modernComment_1F6_E50D3F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068364A-61CA-4E90-B9DE-9F1B15524DF6}" authorId="{A9ED05A9-98F6-D94C-168D-ABE88E4D9E95}" created="2025-10-06T19:54:40.603" startDate="2025-10-06T19:54:40.603" dueDate="2025-10-06T19:54:40.603" assignedTo="{6ECC6EC3-F49A-82BF-A0BB-9B3254DE3467}" title="@Jessica Rodriguez - for your session. Removing it from mine.">
    <pc:sldMkLst xmlns:pc="http://schemas.microsoft.com/office/powerpoint/2013/main/command">
      <pc:docMk/>
      <pc:sldMk cId="240178171" sldId="502"/>
    </pc:sldMkLst>
    <p188:txBody>
      <a:bodyPr/>
      <a:lstStyle/>
      <a:p>
        <a:r>
          <a:rPr lang="en-US"/>
          <a:t>[@Jessica Rodriguez] - for your session. Removing it from mine. 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5-10-06T19:54:40.603" id="{B3AE71ED-829F-4614-93CD-A2FFA7637223}">
              <p228:atrbtn authorId="{A9ED05A9-98F6-D94C-168D-ABE88E4D9E95}"/>
              <p228:anchr>
                <p228:comment id="{F068364A-61CA-4E90-B9DE-9F1B15524DF6}"/>
              </p228:anchr>
              <p228:add/>
            </p228:event>
            <p228:event time="2025-10-06T19:54:40.603" id="{F8872047-516D-4E69-9347-C34FA7C92B6A}">
              <p228:atrbtn authorId="{A9ED05A9-98F6-D94C-168D-ABE88E4D9E95}"/>
              <p228:anchr>
                <p228:comment id="{F068364A-61CA-4E90-B9DE-9F1B15524DF6}"/>
              </p228:anchr>
              <p228:asgn authorId="{6ECC6EC3-F49A-82BF-A0BB-9B3254DE3467}"/>
            </p228:event>
            <p228:event time="2025-10-06T19:54:40.603" id="{888B9C9E-27A4-480C-976B-E1AA2FA4D348}">
              <p228:atrbtn authorId="{A9ED05A9-98F6-D94C-168D-ABE88E4D9E95}"/>
              <p228:anchr>
                <p228:comment id="{F068364A-61CA-4E90-B9DE-9F1B15524DF6}"/>
              </p228:anchr>
              <p228:title val="@Jessica Rodriguez - for your session. Removing it from mine."/>
            </p228:event>
            <p228:event time="2025-10-06T19:54:40.603" id="{2EE03FC8-9F74-4C4E-A7BD-543FF9F05DA6}">
              <p228:atrbtn authorId="{A9ED05A9-98F6-D94C-168D-ABE88E4D9E95}"/>
              <p228:anchr>
                <p228:comment id="{F068364A-61CA-4E90-B9DE-9F1B15524DF6}"/>
              </p228:anchr>
              <p228:date stDt="2025-10-06T19:54:40.603" endDt="2025-10-06T19:54:40.603"/>
            </p228:event>
          </p228:history>
        </p228:taskDetails>
      </p:ext>
    </p188:extLst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F940B7-F238-4D78-804E-A1AC3470C39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236AD6-3E22-4BF6-9509-8E3C0487777B}">
      <dgm:prSet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US" sz="2400" dirty="0">
              <a:latin typeface="Montserrat"/>
              <a:ea typeface="+mn-ea"/>
              <a:cs typeface="+mn-cs"/>
            </a:rPr>
            <a:t>Who is in your community? What population are you serving?  </a:t>
          </a:r>
        </a:p>
      </dgm:t>
    </dgm:pt>
    <dgm:pt modelId="{F44F23DF-2557-48BD-8228-159879F67652}" type="parTrans" cxnId="{2AE3D548-4FD1-481A-955F-053C635BA245}">
      <dgm:prSet/>
      <dgm:spPr/>
      <dgm:t>
        <a:bodyPr/>
        <a:lstStyle/>
        <a:p>
          <a:endParaRPr lang="en-US"/>
        </a:p>
      </dgm:t>
    </dgm:pt>
    <dgm:pt modelId="{FD82F2FB-5656-41D5-90F0-F59D92813490}" type="sibTrans" cxnId="{2AE3D548-4FD1-481A-955F-053C635BA245}">
      <dgm:prSet/>
      <dgm:spPr/>
      <dgm:t>
        <a:bodyPr/>
        <a:lstStyle/>
        <a:p>
          <a:endParaRPr lang="en-US"/>
        </a:p>
      </dgm:t>
    </dgm:pt>
    <dgm:pt modelId="{BD2F8E84-02F7-4DCC-B869-9A4736867B9C}">
      <dgm:prSet phldr="0" custT="1"/>
      <dgm:spPr/>
      <dgm:t>
        <a:bodyPr/>
        <a:lstStyle/>
        <a:p>
          <a:pPr algn="ctr">
            <a:lnSpc>
              <a:spcPct val="90000"/>
            </a:lnSpc>
          </a:pPr>
          <a:r>
            <a:rPr lang="en-US" sz="2400" dirty="0">
              <a:latin typeface="Montserrat"/>
              <a:ea typeface="+mn-ea"/>
              <a:cs typeface="+mn-cs"/>
            </a:rPr>
            <a:t>What implications does this have for book or toy selection? </a:t>
          </a:r>
        </a:p>
      </dgm:t>
    </dgm:pt>
    <dgm:pt modelId="{57F59734-A0BA-4A7A-BB90-58F82B95B8C2}" type="parTrans" cxnId="{EF37E086-7F3E-454E-A992-C8F18EA8CB04}">
      <dgm:prSet/>
      <dgm:spPr/>
    </dgm:pt>
    <dgm:pt modelId="{F4634105-E9AF-4538-B973-A696C7B62720}" type="sibTrans" cxnId="{EF37E086-7F3E-454E-A992-C8F18EA8CB04}">
      <dgm:prSet/>
      <dgm:spPr/>
    </dgm:pt>
    <dgm:pt modelId="{139B149D-D4D6-4823-95B5-D3BE9E41A4B9}" type="pres">
      <dgm:prSet presAssocID="{D3F940B7-F238-4D78-804E-A1AC3470C39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C1A970D-9E9F-4FBA-8BB2-C9245989F06D}" type="pres">
      <dgm:prSet presAssocID="{72236AD6-3E22-4BF6-9509-8E3C0487777B}" presName="hierRoot1" presStyleCnt="0"/>
      <dgm:spPr/>
    </dgm:pt>
    <dgm:pt modelId="{B8D5AB3E-B628-4802-8590-2EA97D0D4F3A}" type="pres">
      <dgm:prSet presAssocID="{72236AD6-3E22-4BF6-9509-8E3C0487777B}" presName="composite" presStyleCnt="0"/>
      <dgm:spPr/>
    </dgm:pt>
    <dgm:pt modelId="{3BC964B9-8565-4080-BBAF-24123978FAD0}" type="pres">
      <dgm:prSet presAssocID="{72236AD6-3E22-4BF6-9509-8E3C0487777B}" presName="background" presStyleLbl="node0" presStyleIdx="0" presStyleCnt="2"/>
      <dgm:spPr/>
    </dgm:pt>
    <dgm:pt modelId="{2FE888DA-EC21-47A5-9106-EEE5504DACE5}" type="pres">
      <dgm:prSet presAssocID="{72236AD6-3E22-4BF6-9509-8E3C0487777B}" presName="text" presStyleLbl="fgAcc0" presStyleIdx="0" presStyleCnt="2">
        <dgm:presLayoutVars>
          <dgm:chPref val="3"/>
        </dgm:presLayoutVars>
      </dgm:prSet>
      <dgm:spPr/>
    </dgm:pt>
    <dgm:pt modelId="{C372BBBF-540A-4030-90EF-739D2B5EED57}" type="pres">
      <dgm:prSet presAssocID="{72236AD6-3E22-4BF6-9509-8E3C0487777B}" presName="hierChild2" presStyleCnt="0"/>
      <dgm:spPr/>
    </dgm:pt>
    <dgm:pt modelId="{8AF91607-F7FE-446F-AD28-F53839681AAF}" type="pres">
      <dgm:prSet presAssocID="{BD2F8E84-02F7-4DCC-B869-9A4736867B9C}" presName="hierRoot1" presStyleCnt="0"/>
      <dgm:spPr/>
    </dgm:pt>
    <dgm:pt modelId="{3D87A2B9-DDF0-4571-8FA5-463358BBA171}" type="pres">
      <dgm:prSet presAssocID="{BD2F8E84-02F7-4DCC-B869-9A4736867B9C}" presName="composite" presStyleCnt="0"/>
      <dgm:spPr/>
    </dgm:pt>
    <dgm:pt modelId="{2B472351-37A0-4B51-9FF6-E8DE77793BC7}" type="pres">
      <dgm:prSet presAssocID="{BD2F8E84-02F7-4DCC-B869-9A4736867B9C}" presName="background" presStyleLbl="node0" presStyleIdx="1" presStyleCnt="2"/>
      <dgm:spPr/>
    </dgm:pt>
    <dgm:pt modelId="{CFEF5A40-CC63-4327-BA82-203A7928C63A}" type="pres">
      <dgm:prSet presAssocID="{BD2F8E84-02F7-4DCC-B869-9A4736867B9C}" presName="text" presStyleLbl="fgAcc0" presStyleIdx="1" presStyleCnt="2">
        <dgm:presLayoutVars>
          <dgm:chPref val="3"/>
        </dgm:presLayoutVars>
      </dgm:prSet>
      <dgm:spPr/>
    </dgm:pt>
    <dgm:pt modelId="{74E5872A-D091-4087-B8D2-D537CAE5C872}" type="pres">
      <dgm:prSet presAssocID="{BD2F8E84-02F7-4DCC-B869-9A4736867B9C}" presName="hierChild2" presStyleCnt="0"/>
      <dgm:spPr/>
    </dgm:pt>
  </dgm:ptLst>
  <dgm:cxnLst>
    <dgm:cxn modelId="{15A8311D-AC4F-4299-921A-903EB08BB99B}" type="presOf" srcId="{72236AD6-3E22-4BF6-9509-8E3C0487777B}" destId="{2FE888DA-EC21-47A5-9106-EEE5504DACE5}" srcOrd="0" destOrd="0" presId="urn:microsoft.com/office/officeart/2005/8/layout/hierarchy1"/>
    <dgm:cxn modelId="{CD41E33F-C5DA-44CD-A33D-22644262BCDC}" type="presOf" srcId="{D3F940B7-F238-4D78-804E-A1AC3470C398}" destId="{139B149D-D4D6-4823-95B5-D3BE9E41A4B9}" srcOrd="0" destOrd="0" presId="urn:microsoft.com/office/officeart/2005/8/layout/hierarchy1"/>
    <dgm:cxn modelId="{2AE3D548-4FD1-481A-955F-053C635BA245}" srcId="{D3F940B7-F238-4D78-804E-A1AC3470C398}" destId="{72236AD6-3E22-4BF6-9509-8E3C0487777B}" srcOrd="0" destOrd="0" parTransId="{F44F23DF-2557-48BD-8228-159879F67652}" sibTransId="{FD82F2FB-5656-41D5-90F0-F59D92813490}"/>
    <dgm:cxn modelId="{EF37E086-7F3E-454E-A992-C8F18EA8CB04}" srcId="{D3F940B7-F238-4D78-804E-A1AC3470C398}" destId="{BD2F8E84-02F7-4DCC-B869-9A4736867B9C}" srcOrd="1" destOrd="0" parTransId="{57F59734-A0BA-4A7A-BB90-58F82B95B8C2}" sibTransId="{F4634105-E9AF-4538-B973-A696C7B62720}"/>
    <dgm:cxn modelId="{96608CD5-90A0-44C2-A765-1B655D4D94EC}" type="presOf" srcId="{BD2F8E84-02F7-4DCC-B869-9A4736867B9C}" destId="{CFEF5A40-CC63-4327-BA82-203A7928C63A}" srcOrd="0" destOrd="0" presId="urn:microsoft.com/office/officeart/2005/8/layout/hierarchy1"/>
    <dgm:cxn modelId="{7A9F1132-D14A-4AAD-998F-17786E3D3B8B}" type="presParOf" srcId="{139B149D-D4D6-4823-95B5-D3BE9E41A4B9}" destId="{7C1A970D-9E9F-4FBA-8BB2-C9245989F06D}" srcOrd="0" destOrd="0" presId="urn:microsoft.com/office/officeart/2005/8/layout/hierarchy1"/>
    <dgm:cxn modelId="{707BEC05-AA6B-4DD2-B48C-47506E9BBF5F}" type="presParOf" srcId="{7C1A970D-9E9F-4FBA-8BB2-C9245989F06D}" destId="{B8D5AB3E-B628-4802-8590-2EA97D0D4F3A}" srcOrd="0" destOrd="0" presId="urn:microsoft.com/office/officeart/2005/8/layout/hierarchy1"/>
    <dgm:cxn modelId="{4E549ADE-55FD-4A37-8676-F17272ACC006}" type="presParOf" srcId="{B8D5AB3E-B628-4802-8590-2EA97D0D4F3A}" destId="{3BC964B9-8565-4080-BBAF-24123978FAD0}" srcOrd="0" destOrd="0" presId="urn:microsoft.com/office/officeart/2005/8/layout/hierarchy1"/>
    <dgm:cxn modelId="{8E2AF284-BAC6-4B5C-9C95-9DC04675809A}" type="presParOf" srcId="{B8D5AB3E-B628-4802-8590-2EA97D0D4F3A}" destId="{2FE888DA-EC21-47A5-9106-EEE5504DACE5}" srcOrd="1" destOrd="0" presId="urn:microsoft.com/office/officeart/2005/8/layout/hierarchy1"/>
    <dgm:cxn modelId="{CA4988B8-C3D0-4AA8-9F5B-3060231FBCC7}" type="presParOf" srcId="{7C1A970D-9E9F-4FBA-8BB2-C9245989F06D}" destId="{C372BBBF-540A-4030-90EF-739D2B5EED57}" srcOrd="1" destOrd="0" presId="urn:microsoft.com/office/officeart/2005/8/layout/hierarchy1"/>
    <dgm:cxn modelId="{2F9603D3-0FC8-4667-A0CF-13728E2DA219}" type="presParOf" srcId="{139B149D-D4D6-4823-95B5-D3BE9E41A4B9}" destId="{8AF91607-F7FE-446F-AD28-F53839681AAF}" srcOrd="1" destOrd="0" presId="urn:microsoft.com/office/officeart/2005/8/layout/hierarchy1"/>
    <dgm:cxn modelId="{A664AFC2-70D5-4A41-8086-4B5B47E99412}" type="presParOf" srcId="{8AF91607-F7FE-446F-AD28-F53839681AAF}" destId="{3D87A2B9-DDF0-4571-8FA5-463358BBA171}" srcOrd="0" destOrd="0" presId="urn:microsoft.com/office/officeart/2005/8/layout/hierarchy1"/>
    <dgm:cxn modelId="{A76B8329-9B63-41D1-BE8D-2411AEC2F5DB}" type="presParOf" srcId="{3D87A2B9-DDF0-4571-8FA5-463358BBA171}" destId="{2B472351-37A0-4B51-9FF6-E8DE77793BC7}" srcOrd="0" destOrd="0" presId="urn:microsoft.com/office/officeart/2005/8/layout/hierarchy1"/>
    <dgm:cxn modelId="{370DCFB5-3A14-4A1A-B275-A9AB0F0CE1BB}" type="presParOf" srcId="{3D87A2B9-DDF0-4571-8FA5-463358BBA171}" destId="{CFEF5A40-CC63-4327-BA82-203A7928C63A}" srcOrd="1" destOrd="0" presId="urn:microsoft.com/office/officeart/2005/8/layout/hierarchy1"/>
    <dgm:cxn modelId="{B7CE91DD-7611-4E04-A26F-FBF7ACE0D3FD}" type="presParOf" srcId="{8AF91607-F7FE-446F-AD28-F53839681AAF}" destId="{74E5872A-D091-4087-B8D2-D537CAE5C87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C964B9-8565-4080-BBAF-24123978FAD0}">
      <dsp:nvSpPr>
        <dsp:cNvPr id="0" name=""/>
        <dsp:cNvSpPr/>
      </dsp:nvSpPr>
      <dsp:spPr>
        <a:xfrm>
          <a:off x="1336" y="420458"/>
          <a:ext cx="4690585" cy="29785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E888DA-EC21-47A5-9106-EEE5504DACE5}">
      <dsp:nvSpPr>
        <dsp:cNvPr id="0" name=""/>
        <dsp:cNvSpPr/>
      </dsp:nvSpPr>
      <dsp:spPr>
        <a:xfrm>
          <a:off x="522512" y="915576"/>
          <a:ext cx="4690585" cy="29785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Montserrat"/>
              <a:ea typeface="+mn-ea"/>
              <a:cs typeface="+mn-cs"/>
            </a:rPr>
            <a:t>Who is in your community? What population are you serving?  </a:t>
          </a:r>
        </a:p>
      </dsp:txBody>
      <dsp:txXfrm>
        <a:off x="609750" y="1002814"/>
        <a:ext cx="4516109" cy="2804045"/>
      </dsp:txXfrm>
    </dsp:sp>
    <dsp:sp modelId="{2B472351-37A0-4B51-9FF6-E8DE77793BC7}">
      <dsp:nvSpPr>
        <dsp:cNvPr id="0" name=""/>
        <dsp:cNvSpPr/>
      </dsp:nvSpPr>
      <dsp:spPr>
        <a:xfrm>
          <a:off x="5734274" y="420458"/>
          <a:ext cx="4690585" cy="29785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EF5A40-CC63-4327-BA82-203A7928C63A}">
      <dsp:nvSpPr>
        <dsp:cNvPr id="0" name=""/>
        <dsp:cNvSpPr/>
      </dsp:nvSpPr>
      <dsp:spPr>
        <a:xfrm>
          <a:off x="6255450" y="915576"/>
          <a:ext cx="4690585" cy="29785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Montserrat"/>
              <a:ea typeface="+mn-ea"/>
              <a:cs typeface="+mn-cs"/>
            </a:rPr>
            <a:t>What implications does this have for book or toy selection? </a:t>
          </a:r>
        </a:p>
      </dsp:txBody>
      <dsp:txXfrm>
        <a:off x="6342688" y="1002814"/>
        <a:ext cx="4516109" cy="28040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D9CC6D-A9C7-4AC2-A534-7DECD009E75B}" type="datetimeFigureOut">
              <a:t>10/7/2025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CC948-8E99-4FCF-9611-5FA24DD7BFC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54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AA88B-D9A8-CE48-82A8-C4F6FE5D6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DEE220-98D5-0DF3-D8B9-E46B4F7D3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4D6F54-3F08-0CE3-0CCE-FFBFD8021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Discuss leaving of toy box and book holder or book bag.  Discussion of activities that are developmentally appropriate.  Discussion of use of guide sheet.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89CC25-D7C0-D39A-822C-05097D0524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8179F-64C1-4D8F-82CA-E98EA13E4E2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61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832E9-C739-1B61-BD71-1EFBC2EF5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563D5D-FECE-0EE8-CC5E-C1DE47FBDE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2F17F0-1BB1-DEF0-9523-D8449930AF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Discuss leaving of toy box and book holder or book bag.  Discussion of activities that are developmentally appropriate.  Discussion of use of guide sheet.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CFF7E4-0B79-C48A-C4BC-C1BB717DAE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8179F-64C1-4D8F-82CA-E98EA13E4E2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680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BB541-725D-996B-D0B3-D5BE35B5E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AE7EB9-7D40-BCF9-0244-58E220F454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836993-2BBE-642C-98D3-C9C1C5B2B8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Discuss leaving of toy box and book holder or book bag.  Discussion of activities that are developmentally appropriate.  Discussion of use of guide sheet.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4E7C5E-57BF-C284-30D5-8D93F469ED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8179F-64C1-4D8F-82CA-E98EA13E4E2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312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FC996-FBF6-948D-2423-CC0692560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D44EA9-9AE8-1FA0-1BF0-C55F94FF8B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A5A06B-5AB0-8C95-6EFE-DAA5D8EBC6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Discuss leaving of toy box and book holder or book bag.  Discussion of activities that are developmentally appropriate.  Discussion of use of guide sheet.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74DCDD-333D-8EAC-A312-27CCB665A0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8179F-64C1-4D8F-82CA-E98EA13E4E2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00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94F7F-129A-CB50-A801-AABC245FE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4E4D25-331E-6B62-B7A9-CBB0AB5521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AF620D-71DC-F1B4-B623-EF5D5EEE87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Discuss leaving of toy box and book holder or book bag.  Discussion of activities that are developmentally appropriate.  Discussion of use of guide sheet.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7EF600-A360-A267-C799-54F8EF9165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8179F-64C1-4D8F-82CA-E98EA13E4E2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557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5F89D-3F43-51B8-EBD8-87CC25728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4618CB-F5D4-77FE-34A6-610C591335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44DF0D-87DD-5C17-D366-F1A0514820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Discuss leaving of toy box and book holder or book bag.  Discussion of activities that are developmentally appropriate.  Discussion of use of guide sheet.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4B801F-35FD-4363-6B27-894F2954EC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8179F-64C1-4D8F-82CA-E98EA13E4E2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474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F6_E50D3FB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777F9C-B080-3A11-372F-6711AF28D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524" y="1289992"/>
            <a:ext cx="4272801" cy="269303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rgbClr val="002060"/>
                </a:solidFill>
                <a:latin typeface="Montserrat"/>
              </a:rPr>
              <a:t>Books and toys (part 2)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People reading on sofa illustration">
            <a:extLst>
              <a:ext uri="{FF2B5EF4-FFF2-40B4-BE49-F238E27FC236}">
                <a16:creationId xmlns:a16="http://schemas.microsoft.com/office/drawing/2014/main" id="{4ADE6FA3-4DB8-0401-E500-A635CE1F9EA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20491" r="2" b="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21360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A6AFBD-5A8E-E475-9D48-EEFA5245F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A04608E-89C4-7BDB-9DB1-CD09C2CB1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31C5F012-42FC-DD0B-5CD2-F60869401B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50C1A966-2F21-8AA2-6F97-DEB3F91AC84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78987473"/>
              </p:ext>
            </p:extLst>
          </p:nvPr>
        </p:nvGraphicFramePr>
        <p:xfrm>
          <a:off x="403909" y="2044828"/>
          <a:ext cx="10947372" cy="4314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686AAEE2-9401-C842-A1C4-D70711A30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ParentChild+     </a:t>
            </a:r>
            <a:fld id="{B6694ED6-95E1-1F45-9658-2ECC6C9484B2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17368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D232BF-1027-4E5C-9A6A-E040D4E01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9235"/>
            <a:ext cx="11503471" cy="131850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b="1" dirty="0">
                <a:latin typeface="Montserrat"/>
                <a:ea typeface="Calibri"/>
                <a:cs typeface="Times New Roman"/>
              </a:rPr>
              <a:t>From operations: your community?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6E54-A351-4A74-92BB-5EFAD49B4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144" y="1529292"/>
            <a:ext cx="623297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27965" indent="-227965">
              <a:spcAft>
                <a:spcPts val="600"/>
              </a:spcAft>
              <a:buClr>
                <a:schemeClr val="bg2"/>
              </a:buClr>
              <a:buFont typeface="Wingdings" panose="05000000000000000000" pitchFamily="2" charset="2"/>
              <a:buChar char="§"/>
            </a:pPr>
            <a:endParaRPr lang="en-US" sz="2400">
              <a:latin typeface="Montserrat"/>
              <a:cs typeface="Calibri"/>
            </a:endParaRPr>
          </a:p>
          <a:p>
            <a:pPr marL="227965" indent="-227965">
              <a:spcAft>
                <a:spcPts val="600"/>
              </a:spcAft>
              <a:buClr>
                <a:srgbClr val="00AB8E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Montserrat"/>
                <a:cs typeface="Calibri"/>
              </a:rPr>
              <a:t>Who is in your community? </a:t>
            </a:r>
          </a:p>
          <a:p>
            <a:pPr marL="227965" indent="-227965">
              <a:spcAft>
                <a:spcPts val="600"/>
              </a:spcAft>
              <a:buClr>
                <a:srgbClr val="00AB8E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Montserrat"/>
                <a:cs typeface="Calibri"/>
              </a:rPr>
              <a:t>What are other important factors affecting your community? </a:t>
            </a:r>
          </a:p>
          <a:p>
            <a:pPr marL="227965" indent="-227965">
              <a:spcAft>
                <a:spcPts val="600"/>
              </a:spcAft>
              <a:buClr>
                <a:srgbClr val="00AB8E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Montserrat"/>
                <a:cs typeface="Calibri"/>
              </a:rPr>
              <a:t>What are the implications for purchasing books and toys? </a:t>
            </a:r>
          </a:p>
          <a:p>
            <a:pPr marL="227965" indent="-227965">
              <a:spcAft>
                <a:spcPts val="600"/>
              </a:spcAft>
              <a:buClr>
                <a:srgbClr val="00AB8E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Montserrat"/>
                <a:cs typeface="Calibri"/>
              </a:rPr>
              <a:t>And what might "cultural relevance" or "equity" mean when selecting books? </a:t>
            </a:r>
          </a:p>
        </p:txBody>
      </p:sp>
      <p:pic>
        <p:nvPicPr>
          <p:cNvPr id="5" name="Picture 6" descr="Aerial view of skyscrapers and city">
            <a:extLst>
              <a:ext uri="{FF2B5EF4-FFF2-40B4-BE49-F238E27FC236}">
                <a16:creationId xmlns:a16="http://schemas.microsoft.com/office/drawing/2014/main" id="{0B9B7559-79C0-8671-FCFF-46689E741D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58" r="21493" b="1"/>
          <a:stretch/>
        </p:blipFill>
        <p:spPr>
          <a:xfrm>
            <a:off x="7080476" y="1640459"/>
            <a:ext cx="4106239" cy="4127405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B0778FED-994B-464E-851E-FEB2D4E2B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 defTabSz="914377">
              <a:spcAft>
                <a:spcPts val="600"/>
              </a:spcAft>
            </a:pP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ParentChild+     </a:t>
            </a:r>
            <a:fld id="{B6694ED6-95E1-1F45-9658-2ECC6C9484B2}" type="slidenum"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pPr defTabSz="914377">
                <a:spcAft>
                  <a:spcPts val="600"/>
                </a:spcAft>
              </a:pPr>
              <a:t>3</a:t>
            </a:fld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057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3E4C88-1DFB-DC48-E593-207629EC4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A38111C-1AF5-15A0-12B6-09D9A93E05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FDA973-9513-5F17-D5C7-D22B36776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2180"/>
            <a:ext cx="8391972" cy="13255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b="1">
                <a:latin typeface="Montserrat"/>
                <a:ea typeface="Calibri"/>
                <a:cs typeface="Times New Roman"/>
              </a:rPr>
              <a:t>Your community?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5715B-7DB8-21F3-E93B-979F9820B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20083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Clr>
                <a:schemeClr val="bg2"/>
              </a:buClr>
            </a:pPr>
            <a:r>
              <a:rPr lang="en-US" sz="2400" dirty="0">
                <a:latin typeface="Montserrat"/>
                <a:ea typeface="+mn-lt"/>
                <a:cs typeface="+mn-lt"/>
              </a:rPr>
              <a:t>Reflect families’ cultures, languages, and experiences</a:t>
            </a:r>
            <a:endParaRPr lang="en-US" sz="2400" dirty="0">
              <a:latin typeface="Montserrat"/>
              <a:cs typeface="Calibri"/>
            </a:endParaRPr>
          </a:p>
          <a:p>
            <a:pPr>
              <a:buClr>
                <a:srgbClr val="E8E8E8"/>
              </a:buClr>
            </a:pPr>
            <a:endParaRPr lang="en-US" sz="2400" dirty="0">
              <a:latin typeface="Montserrat"/>
              <a:ea typeface="+mn-lt"/>
              <a:cs typeface="+mn-lt"/>
            </a:endParaRPr>
          </a:p>
          <a:p>
            <a:r>
              <a:rPr lang="en-US" sz="2400" dirty="0">
                <a:latin typeface="Montserrat"/>
                <a:ea typeface="+mn-lt"/>
                <a:cs typeface="+mn-lt"/>
              </a:rPr>
              <a:t>Use families’ funds of knowledge to guide choices</a:t>
            </a:r>
            <a:endParaRPr lang="en-US">
              <a:latin typeface="Montserrat"/>
            </a:endParaRPr>
          </a:p>
          <a:p>
            <a:endParaRPr lang="en-US" sz="2400" dirty="0">
              <a:latin typeface="Montserrat"/>
              <a:ea typeface="+mn-lt"/>
              <a:cs typeface="+mn-lt"/>
            </a:endParaRPr>
          </a:p>
          <a:p>
            <a:r>
              <a:rPr lang="en-US" sz="2400" dirty="0">
                <a:latin typeface="Montserrat"/>
                <a:ea typeface="+mn-lt"/>
                <a:cs typeface="+mn-lt"/>
              </a:rPr>
              <a:t>Ensure representation and cultural relevance</a:t>
            </a:r>
            <a:endParaRPr lang="en-US" dirty="0">
              <a:latin typeface="Montserrat"/>
            </a:endParaRPr>
          </a:p>
          <a:p>
            <a:endParaRPr lang="en-US" sz="2400" dirty="0">
              <a:latin typeface="Montserrat"/>
              <a:ea typeface="+mn-lt"/>
              <a:cs typeface="+mn-lt"/>
            </a:endParaRPr>
          </a:p>
          <a:p>
            <a:r>
              <a:rPr lang="en-US" sz="2400" dirty="0">
                <a:latin typeface="Montserrat"/>
                <a:ea typeface="+mn-lt"/>
                <a:cs typeface="+mn-lt"/>
              </a:rPr>
              <a:t>Adapt materials to your community’s strengths and stories</a:t>
            </a:r>
            <a:endParaRPr lang="en-US">
              <a:latin typeface="Montserrat"/>
            </a:endParaRPr>
          </a:p>
          <a:p>
            <a:pPr>
              <a:buClr>
                <a:schemeClr val="bg2"/>
              </a:buClr>
              <a:buFont typeface="Arial" panose="05000000000000000000" pitchFamily="2" charset="2"/>
              <a:buChar char="•"/>
            </a:pPr>
            <a:endParaRPr lang="en-US" sz="2400" dirty="0">
              <a:latin typeface="Montserrat"/>
              <a:cs typeface="Calibri"/>
            </a:endParaRPr>
          </a:p>
        </p:txBody>
      </p:sp>
      <p:pic>
        <p:nvPicPr>
          <p:cNvPr id="5" name="Picture 6" descr="Aerial view of skyscrapers and city">
            <a:extLst>
              <a:ext uri="{FF2B5EF4-FFF2-40B4-BE49-F238E27FC236}">
                <a16:creationId xmlns:a16="http://schemas.microsoft.com/office/drawing/2014/main" id="{381151A5-0B8D-6D5C-0D44-9F64BFE8A4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58" r="21493" b="1"/>
          <a:stretch/>
        </p:blipFill>
        <p:spPr>
          <a:xfrm>
            <a:off x="7172197" y="1696903"/>
            <a:ext cx="4106239" cy="4106239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23D32493-C614-4FA2-5540-1D17AAF50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 defTabSz="914377">
              <a:spcAft>
                <a:spcPts val="600"/>
              </a:spcAft>
            </a:pP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ParentChild+     </a:t>
            </a:r>
            <a:fld id="{B6694ED6-95E1-1F45-9658-2ECC6C9484B2}" type="slidenum"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pPr defTabSz="914377">
                <a:spcAft>
                  <a:spcPts val="600"/>
                </a:spcAft>
              </a:pPr>
              <a:t>4</a:t>
            </a:fld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!!Arc">
            <a:extLst>
              <a:ext uri="{FF2B5EF4-FFF2-40B4-BE49-F238E27FC236}">
                <a16:creationId xmlns:a16="http://schemas.microsoft.com/office/drawing/2014/main" id="{10B1F02B-9FFA-8777-3778-CF0A603AF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749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E3B2B1-8633-40F8-0B31-31FBEDF28A2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8328" t="16247" r="-1190"/>
          <a:stretch/>
        </p:blipFill>
        <p:spPr>
          <a:xfrm>
            <a:off x="578334" y="2102641"/>
            <a:ext cx="11040096" cy="3400918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65D5BEB-2491-491B-A9ED-EF9843ACE0A3}"/>
              </a:ext>
            </a:extLst>
          </p:cNvPr>
          <p:cNvSpPr txBox="1"/>
          <p:nvPr/>
        </p:nvSpPr>
        <p:spPr>
          <a:xfrm>
            <a:off x="-345649" y="526329"/>
            <a:ext cx="13323213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Arial Black"/>
              </a:rPr>
              <a:t>Racial representation of book </a:t>
            </a:r>
            <a:endParaRPr lang="en-US"/>
          </a:p>
          <a:p>
            <a:pPr algn="ctr"/>
            <a:r>
              <a:rPr lang="en-US" sz="3200" dirty="0">
                <a:solidFill>
                  <a:srgbClr val="002060"/>
                </a:solidFill>
                <a:latin typeface="Arial Black"/>
              </a:rPr>
              <a:t>authors and illustrators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125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8DDED-E015-FF09-0C55-C0D2768F1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CCBC8-A358-E08A-C85B-18D78A060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372" y="501797"/>
            <a:ext cx="11756795" cy="1325563"/>
          </a:xfrm>
        </p:spPr>
        <p:txBody>
          <a:bodyPr>
            <a:normAutofit fontScale="90000"/>
          </a:bodyPr>
          <a:lstStyle/>
          <a:p>
            <a:r>
              <a:rPr lang="en-US" sz="3700" b="1" dirty="0">
                <a:solidFill>
                  <a:srgbClr val="002060"/>
                </a:solidFill>
                <a:latin typeface="Montserrat"/>
              </a:rPr>
              <a:t>Anti-Bias </a:t>
            </a:r>
            <a:br>
              <a:rPr lang="en-US" sz="3700" b="1" dirty="0">
                <a:solidFill>
                  <a:srgbClr val="002060"/>
                </a:solidFill>
                <a:latin typeface="Montserrat"/>
              </a:rPr>
            </a:br>
            <a:r>
              <a:rPr lang="en-US" sz="3700" b="1" dirty="0">
                <a:solidFill>
                  <a:srgbClr val="002060"/>
                </a:solidFill>
                <a:latin typeface="Montserrat"/>
              </a:rPr>
              <a:t>Book Checklist</a:t>
            </a:r>
            <a:br>
              <a:rPr lang="en-US" sz="3700" b="1" dirty="0">
                <a:solidFill>
                  <a:srgbClr val="002060"/>
                </a:solidFill>
                <a:latin typeface="Montserrat"/>
              </a:rPr>
            </a:br>
            <a:r>
              <a:rPr lang="en-US" sz="3700" b="1" dirty="0">
                <a:solidFill>
                  <a:srgbClr val="002060"/>
                </a:solidFill>
                <a:latin typeface="Montserrat"/>
              </a:rPr>
              <a:t>(</a:t>
            </a:r>
            <a:r>
              <a:rPr lang="en-US" sz="3700" b="1" dirty="0" err="1">
                <a:solidFill>
                  <a:srgbClr val="002060"/>
                </a:solidFill>
                <a:latin typeface="Montserrat"/>
              </a:rPr>
              <a:t>pg</a:t>
            </a:r>
            <a:r>
              <a:rPr lang="en-US" sz="3700" b="1" dirty="0">
                <a:solidFill>
                  <a:srgbClr val="002060"/>
                </a:solidFill>
                <a:latin typeface="Montserrat"/>
              </a:rPr>
              <a:t> 16)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85795E8-CD21-D50A-E182-FD5F225001F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6" t="14194" r="31198" b="8920"/>
          <a:stretch/>
        </p:blipFill>
        <p:spPr>
          <a:xfrm>
            <a:off x="5645983" y="-9976"/>
            <a:ext cx="5975742" cy="6850036"/>
          </a:xfrm>
        </p:spPr>
      </p:pic>
    </p:spTree>
    <p:extLst>
      <p:ext uri="{BB962C8B-B14F-4D97-AF65-F5344CB8AC3E}">
        <p14:creationId xmlns:p14="http://schemas.microsoft.com/office/powerpoint/2010/main" val="2194541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4AF055B-2750-D2F7-DE9C-EC87F300CB7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6719" t="11933" r="5361" b="8925"/>
          <a:stretch>
            <a:fillRect/>
          </a:stretch>
        </p:blipFill>
        <p:spPr>
          <a:xfrm>
            <a:off x="1144817" y="643466"/>
            <a:ext cx="9902366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742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ook cover with cartoon animals&#10;&#10;AI-generated content may be incorrect.">
            <a:extLst>
              <a:ext uri="{FF2B5EF4-FFF2-40B4-BE49-F238E27FC236}">
                <a16:creationId xmlns:a16="http://schemas.microsoft.com/office/drawing/2014/main" id="{623F9A8A-3686-DE87-6115-B6CDED61C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" y="1213902"/>
            <a:ext cx="3517119" cy="4424049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ook cover of a person and a child&#10;&#10;AI-generated content may be incorrect.">
            <a:extLst>
              <a:ext uri="{FF2B5EF4-FFF2-40B4-BE49-F238E27FC236}">
                <a16:creationId xmlns:a16="http://schemas.microsoft.com/office/drawing/2014/main" id="{25C71CCD-03F3-FC06-AA94-5CFD38211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676" y="1438654"/>
            <a:ext cx="3537345" cy="3974545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book cover of a book&#10;&#10;AI-generated content may be incorrect.">
            <a:extLst>
              <a:ext uri="{FF2B5EF4-FFF2-40B4-BE49-F238E27FC236}">
                <a16:creationId xmlns:a16="http://schemas.microsoft.com/office/drawing/2014/main" id="{537F39B3-DC24-B3F4-3019-6ABEE665DE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2336" y="1258198"/>
            <a:ext cx="3517120" cy="43354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05C7E6-F572-1D7D-363C-1D4EFDCB769B}"/>
              </a:ext>
            </a:extLst>
          </p:cNvPr>
          <p:cNvSpPr txBox="1"/>
          <p:nvPr/>
        </p:nvSpPr>
        <p:spPr>
          <a:xfrm>
            <a:off x="644525" y="239713"/>
            <a:ext cx="1122045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solidFill>
                  <a:srgbClr val="940034"/>
                </a:solidFill>
                <a:latin typeface="Arial Black"/>
                <a:ea typeface="+mj-ea"/>
                <a:cs typeface="+mj-cs"/>
              </a:rPr>
              <a:t>High quality books written by authors of color </a:t>
            </a:r>
            <a:r>
              <a:rPr lang="en-US" sz="3600" dirty="0">
                <a:latin typeface="Aptos Display"/>
              </a:rPr>
              <a:t> ​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4039456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0155189-D96C-4527-B0EC-654B946BE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036DAC-BEE1-2EE9-73E0-65809202D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10515600" cy="205704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940034"/>
                </a:solidFill>
                <a:latin typeface="Arial Black"/>
              </a:rPr>
              <a:t>Traditional books with translations </a:t>
            </a:r>
            <a:endParaRPr lang="en-US" b="0" kern="1200" dirty="0">
              <a:solidFill>
                <a:srgbClr val="940034"/>
              </a:solidFill>
              <a:latin typeface="Arial Black"/>
            </a:endParaRPr>
          </a:p>
        </p:txBody>
      </p:sp>
      <p:pic>
        <p:nvPicPr>
          <p:cNvPr id="8" name="Picture 7" descr="A book cover of a book&#10;&#10;AI-generated content may be incorrect.">
            <a:extLst>
              <a:ext uri="{FF2B5EF4-FFF2-40B4-BE49-F238E27FC236}">
                <a16:creationId xmlns:a16="http://schemas.microsoft.com/office/drawing/2014/main" id="{6D01D613-B82F-F625-F460-6F4639442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099" y="2925908"/>
            <a:ext cx="3797536" cy="3234938"/>
          </a:xfrm>
          <a:prstGeom prst="rect">
            <a:avLst/>
          </a:prstGeom>
        </p:spPr>
      </p:pic>
      <p:pic>
        <p:nvPicPr>
          <p:cNvPr id="6" name="Picture 5" descr="A cartoon of a room with a fireplace and a picture on the wall&#10;&#10;AI-generated content may be incorrect.">
            <a:extLst>
              <a:ext uri="{FF2B5EF4-FFF2-40B4-BE49-F238E27FC236}">
                <a16:creationId xmlns:a16="http://schemas.microsoft.com/office/drawing/2014/main" id="{8E4D59E9-0016-1F04-89CD-B1033C8A19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88000"/>
                    </a14:imgEffect>
                    <a14:imgEffect>
                      <a14:brightnessContrast contrast="-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3386" y="2946862"/>
            <a:ext cx="3797536" cy="3193030"/>
          </a:xfrm>
          <a:prstGeom prst="rect">
            <a:avLst/>
          </a:prstGeom>
        </p:spPr>
      </p:pic>
      <p:pic>
        <p:nvPicPr>
          <p:cNvPr id="5" name="Content Placeholder 4" descr="A green box with a picture on it&#10;&#10;AI-generated content may be incorrect.">
            <a:extLst>
              <a:ext uri="{FF2B5EF4-FFF2-40B4-BE49-F238E27FC236}">
                <a16:creationId xmlns:a16="http://schemas.microsoft.com/office/drawing/2014/main" id="{061DF6B0-8025-9475-3859-C65CBF8799F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6"/>
          <a:stretch>
            <a:fillRect/>
          </a:stretch>
        </p:blipFill>
        <p:spPr>
          <a:xfrm>
            <a:off x="8192673" y="2946862"/>
            <a:ext cx="3797536" cy="319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745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268065-3282-F2CB-859E-6FB9A45B5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12CF096-9A7E-1A48-54C4-65D2392EB2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021528-B6EF-AB1D-8C45-0BE1AC232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8054" y="238539"/>
            <a:ext cx="9838875" cy="14427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 err="1">
                <a:solidFill>
                  <a:srgbClr val="002060"/>
                </a:solidFill>
                <a:latin typeface="Arial Black"/>
              </a:rPr>
              <a:t>ParentChild</a:t>
            </a:r>
            <a:r>
              <a:rPr lang="en-US" sz="3600" dirty="0">
                <a:solidFill>
                  <a:srgbClr val="002060"/>
                </a:solidFill>
                <a:latin typeface="Arial Black"/>
              </a:rPr>
              <a:t>+ books and toys (VISM) </a:t>
            </a:r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498701C5-D56A-611A-B8DB-02B58A466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1C1F7-3E9D-4CF2-005F-2AF05D2B14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0466" y="2037772"/>
            <a:ext cx="10672025" cy="432249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Clr>
                <a:schemeClr val="bg2"/>
              </a:buClr>
              <a:buFont typeface="Arial"/>
              <a:buChar char="•"/>
            </a:pPr>
            <a:r>
              <a:rPr lang="en-US" sz="2400" dirty="0">
                <a:latin typeface="Montserrat"/>
                <a:ea typeface="+mn-lt"/>
                <a:cs typeface="+mn-lt"/>
              </a:rPr>
              <a:t>Books and toys are gifts that stay with the family</a:t>
            </a:r>
            <a:endParaRPr lang="en-US" sz="2400">
              <a:latin typeface="Montserrat"/>
            </a:endParaRPr>
          </a:p>
          <a:p>
            <a:pPr>
              <a:buFont typeface="Arial"/>
              <a:buChar char="•"/>
            </a:pPr>
            <a:r>
              <a:rPr lang="en-US" sz="2400" dirty="0">
                <a:latin typeface="Montserrat"/>
                <a:ea typeface="+mn-lt"/>
                <a:cs typeface="+mn-lt"/>
              </a:rPr>
              <a:t>Include books in the family’s home language whenever possible</a:t>
            </a:r>
            <a:endParaRPr lang="en-US">
              <a:latin typeface="Montserrat"/>
            </a:endParaRPr>
          </a:p>
          <a:p>
            <a:pPr>
              <a:buFont typeface="Arial"/>
              <a:buChar char="•"/>
            </a:pPr>
            <a:r>
              <a:rPr lang="en-US" sz="2400" dirty="0">
                <a:latin typeface="Montserrat"/>
                <a:ea typeface="+mn-lt"/>
                <a:cs typeface="+mn-lt"/>
              </a:rPr>
              <a:t>Each VISM is accompanied by a parent guide sheet</a:t>
            </a:r>
            <a:endParaRPr lang="en-US">
              <a:latin typeface="Montserrat"/>
            </a:endParaRPr>
          </a:p>
          <a:p>
            <a:pPr>
              <a:buFont typeface="Arial"/>
              <a:buChar char="•"/>
            </a:pPr>
            <a:r>
              <a:rPr lang="en-US" sz="2400" dirty="0">
                <a:latin typeface="Montserrat"/>
              </a:rPr>
              <a:t>Use available discounts</a:t>
            </a:r>
          </a:p>
          <a:p>
            <a:pPr>
              <a:buFont typeface="Arial"/>
              <a:buChar char="•"/>
            </a:pPr>
            <a:r>
              <a:rPr lang="en-US" sz="2400" dirty="0">
                <a:latin typeface="Montserrat"/>
                <a:ea typeface="+mn-lt"/>
                <a:cs typeface="+mn-lt"/>
              </a:rPr>
              <a:t>Conduct an annual team review of all books and toys for relevance</a:t>
            </a:r>
            <a:endParaRPr lang="en-US">
              <a:latin typeface="Montserrat"/>
            </a:endParaRPr>
          </a:p>
          <a:p>
            <a:pPr>
              <a:buFont typeface="Arial"/>
              <a:buChar char="•"/>
            </a:pPr>
            <a:r>
              <a:rPr lang="en-US" sz="2400" dirty="0">
                <a:latin typeface="Montserrat"/>
                <a:ea typeface="+mn-lt"/>
                <a:cs typeface="+mn-lt"/>
              </a:rPr>
              <a:t>Program totals:</a:t>
            </a:r>
            <a:endParaRPr lang="en-US" dirty="0">
              <a:latin typeface="Montserra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b="1" dirty="0">
                <a:latin typeface="Montserrat"/>
                <a:ea typeface="+mn-lt"/>
                <a:cs typeface="+mn-lt"/>
              </a:rPr>
              <a:t>46 VISMs</a:t>
            </a:r>
            <a:r>
              <a:rPr lang="en-US" sz="2000" dirty="0">
                <a:latin typeface="Montserrat"/>
                <a:ea typeface="+mn-lt"/>
                <a:cs typeface="+mn-lt"/>
              </a:rPr>
              <a:t> for Family Model</a:t>
            </a:r>
            <a:endParaRPr lang="en-US">
              <a:latin typeface="Montserra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b="1" dirty="0">
                <a:latin typeface="Montserrat"/>
                <a:ea typeface="+mn-lt"/>
                <a:cs typeface="+mn-lt"/>
              </a:rPr>
              <a:t>23 VISMs</a:t>
            </a:r>
            <a:r>
              <a:rPr lang="en-US" sz="2000" dirty="0">
                <a:latin typeface="Montserrat"/>
                <a:ea typeface="+mn-lt"/>
                <a:cs typeface="+mn-lt"/>
              </a:rPr>
              <a:t> for HBCC Model </a:t>
            </a:r>
            <a:endParaRPr lang="en-US">
              <a:latin typeface="Montserrat"/>
            </a:endParaRPr>
          </a:p>
          <a:p>
            <a:pPr marL="342900" indent="-342900">
              <a:buClr>
                <a:schemeClr val="bg2"/>
              </a:buClr>
            </a:pPr>
            <a:endParaRPr lang="en-US" sz="2400" dirty="0">
              <a:latin typeface="Montserrat"/>
            </a:endParaRP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A6899286-DF92-BBD7-62F2-6ABEA29D6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ParentChild+     </a:t>
            </a:r>
            <a:fld id="{B6694ED6-95E1-1F45-9658-2ECC6C9484B2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10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94617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5F152F-5FC7-550A-D9C6-9D7E5DB37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0A4A791-B570-9BBE-24E4-B5CA3791A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FDA288-4DC1-243F-8298-47343B4F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6493" y="238539"/>
            <a:ext cx="9478809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 err="1">
                <a:solidFill>
                  <a:srgbClr val="002060"/>
                </a:solidFill>
                <a:latin typeface="Arial Black"/>
              </a:rPr>
              <a:t>ParentChild</a:t>
            </a:r>
            <a:r>
              <a:rPr lang="en-US" sz="3600" dirty="0">
                <a:solidFill>
                  <a:srgbClr val="002060"/>
                </a:solidFill>
                <a:latin typeface="Arial Black"/>
              </a:rPr>
              <a:t>+ books (</a:t>
            </a:r>
            <a:r>
              <a:rPr lang="en-US" sz="3600" dirty="0" err="1">
                <a:solidFill>
                  <a:srgbClr val="002060"/>
                </a:solidFill>
                <a:latin typeface="Arial Black"/>
              </a:rPr>
              <a:t>pg</a:t>
            </a:r>
            <a:r>
              <a:rPr lang="en-US" sz="3600" dirty="0">
                <a:solidFill>
                  <a:srgbClr val="002060"/>
                </a:solidFill>
                <a:latin typeface="Arial Black"/>
              </a:rPr>
              <a:t> 24) </a:t>
            </a:r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DE96CB06-5FBA-04AC-D239-BBEB0C36CA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0850F-1A16-8DB3-0857-BDC968007E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654" y="2037772"/>
            <a:ext cx="11672150" cy="432249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Clr>
                <a:srgbClr val="E8E8E8"/>
              </a:buClr>
            </a:pPr>
            <a:r>
              <a:rPr lang="en-US" sz="2400" dirty="0">
                <a:latin typeface="Montserrat"/>
                <a:ea typeface="+mn-lt"/>
                <a:cs typeface="+mn-lt"/>
              </a:rPr>
              <a:t>Developmentally appropriate — materials fit children’s age and stage (2s vs. 3s)</a:t>
            </a:r>
            <a:endParaRPr lang="en-US" sz="2400" dirty="0">
              <a:latin typeface="Montserrat"/>
            </a:endParaRPr>
          </a:p>
          <a:p>
            <a:r>
              <a:rPr lang="en-US" sz="2400" dirty="0">
                <a:latin typeface="Montserrat"/>
                <a:ea typeface="+mn-lt"/>
                <a:cs typeface="+mn-lt"/>
              </a:rPr>
              <a:t>Follow developmental sequence and order</a:t>
            </a:r>
          </a:p>
          <a:p>
            <a:r>
              <a:rPr lang="en-US" sz="2400" dirty="0">
                <a:latin typeface="Montserrat"/>
                <a:ea typeface="+mn-lt"/>
                <a:cs typeface="+mn-lt"/>
              </a:rPr>
              <a:t>Encourage parent–child interaction and verbal engagement</a:t>
            </a:r>
            <a:endParaRPr lang="en-US" sz="2400" dirty="0">
              <a:latin typeface="Montserrat"/>
            </a:endParaRPr>
          </a:p>
          <a:p>
            <a:r>
              <a:rPr lang="en-US" sz="2400" dirty="0">
                <a:latin typeface="Montserrat"/>
                <a:ea typeface="+mn-lt"/>
                <a:cs typeface="+mn-lt"/>
              </a:rPr>
              <a:t>Engaging and enjoyable :  ELS report strong family participation</a:t>
            </a:r>
            <a:endParaRPr lang="en-US" sz="2400" dirty="0">
              <a:latin typeface="Montserrat"/>
            </a:endParaRPr>
          </a:p>
          <a:p>
            <a:r>
              <a:rPr lang="en-US" sz="2400" dirty="0">
                <a:latin typeface="Montserrat"/>
                <a:ea typeface="+mn-lt"/>
                <a:cs typeface="+mn-lt"/>
              </a:rPr>
              <a:t>Address multiple learning areas: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dirty="0">
                <a:latin typeface="Montserrat"/>
                <a:ea typeface="+mn-lt"/>
                <a:cs typeface="+mn-lt"/>
              </a:rPr>
              <a:t>Social-emotional (e.g., feelings),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dirty="0">
                <a:latin typeface="Montserrat"/>
                <a:ea typeface="+mn-lt"/>
                <a:cs typeface="+mn-lt"/>
              </a:rPr>
              <a:t>Health (e.g., teeth brushing, handwashing)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dirty="0">
                <a:latin typeface="Montserrat"/>
                <a:ea typeface="+mn-lt"/>
                <a:cs typeface="+mn-lt"/>
              </a:rPr>
              <a:t>STEM and early math (e.g., counting, exploring, problem-solving)</a:t>
            </a:r>
            <a:endParaRPr lang="en-US" sz="2000">
              <a:latin typeface="Montserrat"/>
            </a:endParaRPr>
          </a:p>
          <a:p>
            <a:pPr marL="227965">
              <a:buClr>
                <a:srgbClr val="E8E8E8"/>
              </a:buClr>
            </a:pPr>
            <a:endParaRPr lang="en-US" sz="2400" dirty="0">
              <a:latin typeface="Montserrat"/>
            </a:endParaRP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CE350B0F-6B8E-EC43-70AE-2C060CBF1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ParentChild+     </a:t>
            </a:r>
            <a:fld id="{B6694ED6-95E1-1F45-9658-2ECC6C9484B2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70009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DE5822-2CF3-DD62-C7A4-DE6D30FEE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15C91A7-44D9-3CC5-05FF-BE9174F8F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100592-F80E-6A7B-D0D3-CDBD747A6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935" y="238539"/>
            <a:ext cx="7371808" cy="1441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Arial Black"/>
              </a:rPr>
              <a:t>Why a guide sheet? </a:t>
            </a:r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CBC2DE95-FF1F-BE31-A563-C93B864A7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D5B36-72AE-3B7C-EA7C-099430D477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0519" y="1849236"/>
            <a:ext cx="5980512" cy="431455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Clr>
                <a:schemeClr val="bg2"/>
              </a:buClr>
              <a:buNone/>
            </a:pPr>
            <a:endParaRPr lang="en-US" sz="2400" dirty="0">
              <a:latin typeface="Montserrat"/>
            </a:endParaRPr>
          </a:p>
          <a:p>
            <a:endParaRPr lang="en-US" sz="2400" dirty="0">
              <a:latin typeface="Montserrat"/>
              <a:ea typeface="+mn-lt"/>
              <a:cs typeface="+mn-lt"/>
            </a:endParaRPr>
          </a:p>
          <a:p>
            <a:pPr marL="0" indent="0">
              <a:buNone/>
            </a:pPr>
            <a:endParaRPr lang="en-US" sz="2400" dirty="0">
              <a:latin typeface="Montserrat"/>
            </a:endParaRPr>
          </a:p>
          <a:p>
            <a:endParaRPr lang="en-US" sz="2400" dirty="0">
              <a:latin typeface="Montserrat"/>
            </a:endParaRP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102774E5-8B45-A57B-AC14-B75AFABB1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ParentChild+     </a:t>
            </a:r>
            <a:fld id="{B6694ED6-95E1-1F45-9658-2ECC6C9484B2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12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269E9E-011F-C064-6BBD-888114A70ACC}"/>
              </a:ext>
            </a:extLst>
          </p:cNvPr>
          <p:cNvSpPr txBox="1"/>
          <p:nvPr/>
        </p:nvSpPr>
        <p:spPr>
          <a:xfrm>
            <a:off x="571500" y="1849437"/>
            <a:ext cx="12064999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sz="2400" dirty="0">
                <a:latin typeface="Montserrat"/>
                <a:ea typeface="+mn-lt"/>
                <a:cs typeface="+mn-lt"/>
              </a:rPr>
              <a:t>Strengthens parents’ understanding of how children learn through play</a:t>
            </a:r>
            <a:endParaRPr lang="en-US" sz="2400" dirty="0">
              <a:latin typeface="Montserrat"/>
            </a:endParaRPr>
          </a:p>
          <a:p>
            <a:endParaRPr lang="en-US" sz="2400" dirty="0">
              <a:latin typeface="Montserrat"/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2400" dirty="0">
                <a:latin typeface="Montserrat"/>
                <a:ea typeface="+mn-lt"/>
                <a:cs typeface="+mn-lt"/>
              </a:rPr>
              <a:t>Highlights everyday interactions that build development</a:t>
            </a:r>
            <a:endParaRPr lang="en-US" sz="2400" dirty="0">
              <a:latin typeface="Montserrat"/>
            </a:endParaRPr>
          </a:p>
          <a:p>
            <a:endParaRPr lang="en-US" sz="2400" dirty="0">
              <a:latin typeface="Montserrat"/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2400" dirty="0">
                <a:latin typeface="Montserrat"/>
                <a:ea typeface="+mn-lt"/>
                <a:cs typeface="+mn-lt"/>
              </a:rPr>
              <a:t>Encourages active engagement and shared enjoyment</a:t>
            </a:r>
            <a:endParaRPr lang="en-US" sz="2400" dirty="0">
              <a:latin typeface="Montserrat"/>
            </a:endParaRPr>
          </a:p>
          <a:p>
            <a:endParaRPr lang="en-US" sz="2400" dirty="0">
              <a:latin typeface="Montserrat"/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2400" dirty="0">
                <a:latin typeface="Montserrat"/>
                <a:ea typeface="+mn-lt"/>
                <a:cs typeface="+mn-lt"/>
              </a:rPr>
              <a:t>Extends learning beyond the visit with simple home ideas</a:t>
            </a:r>
            <a:endParaRPr lang="en-US">
              <a:latin typeface="Montserrat"/>
            </a:endParaRPr>
          </a:p>
          <a:p>
            <a:pPr>
              <a:buFont typeface="Arial"/>
              <a:buChar char="•"/>
            </a:pPr>
            <a:endParaRPr lang="en-US" sz="2400" dirty="0">
              <a:latin typeface="Montserrat"/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2400" dirty="0">
                <a:latin typeface="Montserrat"/>
                <a:ea typeface="+mn-lt"/>
                <a:cs typeface="+mn-lt"/>
              </a:rPr>
              <a:t>Builds confidence and creativity in adapting activities</a:t>
            </a:r>
            <a:endParaRPr lang="en-US">
              <a:latin typeface="Montserrat"/>
            </a:endParaRPr>
          </a:p>
          <a:p>
            <a:pPr>
              <a:buFont typeface="Arial"/>
              <a:buChar char="•"/>
            </a:pPr>
            <a:endParaRPr lang="en-US" sz="2400" dirty="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4017817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2BC84F-3060-F0FD-6455-84816981F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ED1D57C-04AB-D140-5BB2-EC2D160B3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0722C5-C589-B38F-103D-A4B1FBB51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435" y="238539"/>
            <a:ext cx="9570495" cy="1441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Arial Black"/>
              </a:rPr>
              <a:t>What is on a guide sheet (p 24)? </a:t>
            </a:r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E6ADF85B-B04F-A853-4E28-DAA344CDE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90B88-4FEB-0F43-EB33-87592BEA2B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0519" y="1849236"/>
            <a:ext cx="5980512" cy="431455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Clr>
                <a:schemeClr val="bg2"/>
              </a:buClr>
              <a:buNone/>
            </a:pPr>
            <a:endParaRPr lang="en-US" sz="2400" dirty="0">
              <a:latin typeface="Montserrat"/>
            </a:endParaRPr>
          </a:p>
          <a:p>
            <a:endParaRPr lang="en-US" sz="2400" dirty="0">
              <a:latin typeface="Montserrat"/>
              <a:ea typeface="+mn-lt"/>
              <a:cs typeface="+mn-lt"/>
            </a:endParaRPr>
          </a:p>
          <a:p>
            <a:pPr marL="0" indent="0">
              <a:buNone/>
            </a:pPr>
            <a:endParaRPr lang="en-US" sz="2400" dirty="0">
              <a:latin typeface="Montserrat"/>
            </a:endParaRPr>
          </a:p>
          <a:p>
            <a:endParaRPr lang="en-US" sz="2400" dirty="0">
              <a:latin typeface="Montserrat"/>
            </a:endParaRP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B3097CE8-A7B6-A960-A921-69CB0318D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ParentChild+     </a:t>
            </a:r>
            <a:fld id="{B6694ED6-95E1-1F45-9658-2ECC6C9484B2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13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81A1F3-1A9A-839C-F1EE-6DD585212224}"/>
              </a:ext>
            </a:extLst>
          </p:cNvPr>
          <p:cNvSpPr txBox="1"/>
          <p:nvPr/>
        </p:nvSpPr>
        <p:spPr>
          <a:xfrm>
            <a:off x="587375" y="2325687"/>
            <a:ext cx="11763374" cy="47089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sz="2400" dirty="0">
                <a:ea typeface="+mn-lt"/>
                <a:cs typeface="+mn-lt"/>
              </a:rPr>
              <a:t>N</a:t>
            </a:r>
            <a:r>
              <a:rPr lang="en-US" sz="2400" dirty="0">
                <a:latin typeface="Montserrat"/>
                <a:ea typeface="+mn-lt"/>
                <a:cs typeface="+mn-lt"/>
              </a:rPr>
              <a:t>ame of the book or toy, picture, and author/illustrator</a:t>
            </a:r>
            <a:endParaRPr lang="en-US">
              <a:latin typeface="Montserrat"/>
              <a:ea typeface="+mn-lt"/>
              <a:cs typeface="+mn-lt"/>
            </a:endParaRPr>
          </a:p>
          <a:p>
            <a:endParaRPr lang="en-US" sz="2400" dirty="0">
              <a:latin typeface="Montserrat"/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2400" dirty="0">
                <a:latin typeface="Montserrat"/>
                <a:ea typeface="+mn-lt"/>
                <a:cs typeface="+mn-lt"/>
              </a:rPr>
              <a:t>How the book or toy fits the child’s stage (safety and developmental differences for 2- vs. 3-year-olds)</a:t>
            </a:r>
            <a:endParaRPr lang="en-US">
              <a:latin typeface="Montserrat"/>
            </a:endParaRPr>
          </a:p>
          <a:p>
            <a:endParaRPr lang="en-US" sz="2400" dirty="0">
              <a:latin typeface="Montserrat"/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2400" dirty="0">
                <a:latin typeface="Montserrat"/>
                <a:ea typeface="+mn-lt"/>
                <a:cs typeface="+mn-lt"/>
              </a:rPr>
              <a:t>Explanation of how it supports child development or school readiness skills</a:t>
            </a:r>
            <a:endParaRPr lang="en-US">
              <a:latin typeface="Montserrat"/>
              <a:ea typeface="+mn-lt"/>
              <a:cs typeface="+mn-lt"/>
            </a:endParaRPr>
          </a:p>
          <a:p>
            <a:endParaRPr lang="en-US" sz="2400" dirty="0">
              <a:latin typeface="Montserrat"/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2400" dirty="0">
                <a:latin typeface="Montserrat"/>
                <a:ea typeface="+mn-lt"/>
                <a:cs typeface="+mn-lt"/>
              </a:rPr>
              <a:t>Ideas for extended play and ways to continue the activity</a:t>
            </a:r>
            <a:endParaRPr lang="en-US">
              <a:latin typeface="Montserrat"/>
            </a:endParaRPr>
          </a:p>
          <a:p>
            <a:endParaRPr lang="en-US" sz="2400" dirty="0">
              <a:latin typeface="Montserrat"/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2400" dirty="0">
                <a:latin typeface="Montserrat"/>
                <a:ea typeface="+mn-lt"/>
                <a:cs typeface="+mn-lt"/>
              </a:rPr>
              <a:t>Optional prompt for conversation or observation for the caregiver to try</a:t>
            </a:r>
            <a:endParaRPr lang="en-US" dirty="0">
              <a:latin typeface="Montserrat"/>
            </a:endParaRPr>
          </a:p>
          <a:p>
            <a:pPr marL="285750" indent="-285750">
              <a:buFont typeface="Arial"/>
              <a:buChar char="•"/>
            </a:pPr>
            <a:endParaRPr lang="en-US" sz="2400" dirty="0">
              <a:latin typeface="Montserrat"/>
            </a:endParaRP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310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66AA90-D588-84E1-E388-93089B111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B485C59-93F4-5CD9-74F1-B96F01CB9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788BEC-A3A2-0D3C-889E-7C49A7F08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435" y="238539"/>
            <a:ext cx="8197308" cy="1441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Arial Black"/>
              </a:rPr>
              <a:t>What is on a guide sheet? </a:t>
            </a:r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E870C283-0E19-E7D9-DA30-D92A7893A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9088C-469C-A1B0-D3DF-707419AC81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0519" y="1849236"/>
            <a:ext cx="5980512" cy="431455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Clr>
                <a:schemeClr val="bg2"/>
              </a:buClr>
              <a:buNone/>
            </a:pPr>
            <a:endParaRPr lang="en-US" sz="2400" dirty="0">
              <a:latin typeface="Montserrat"/>
            </a:endParaRPr>
          </a:p>
          <a:p>
            <a:endParaRPr lang="en-US" sz="2400" dirty="0">
              <a:latin typeface="Montserrat"/>
              <a:ea typeface="+mn-lt"/>
              <a:cs typeface="+mn-lt"/>
            </a:endParaRPr>
          </a:p>
          <a:p>
            <a:pPr marL="0" indent="0">
              <a:buNone/>
            </a:pPr>
            <a:endParaRPr lang="en-US" sz="2400" dirty="0">
              <a:latin typeface="Montserrat"/>
            </a:endParaRPr>
          </a:p>
          <a:p>
            <a:endParaRPr lang="en-US" sz="2400" dirty="0">
              <a:latin typeface="Montserrat"/>
            </a:endParaRPr>
          </a:p>
        </p:txBody>
      </p:sp>
      <p:pic>
        <p:nvPicPr>
          <p:cNvPr id="7" name="Picture 6" descr="Wooden blocks stacked to form houses">
            <a:extLst>
              <a:ext uri="{FF2B5EF4-FFF2-40B4-BE49-F238E27FC236}">
                <a16:creationId xmlns:a16="http://schemas.microsoft.com/office/drawing/2014/main" id="{E9104967-974F-1B5B-E901-1A7D44CCE4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052" r="17732" b="2"/>
          <a:stretch/>
        </p:blipFill>
        <p:spPr>
          <a:xfrm>
            <a:off x="8593975" y="2367307"/>
            <a:ext cx="3183384" cy="3290225"/>
          </a:xfrm>
          <a:prstGeom prst="rect">
            <a:avLst/>
          </a:prstGeom>
        </p:spPr>
      </p:pic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1FCC05F-3D6C-24D6-F8F1-B15DC1913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ParentChild+     </a:t>
            </a:r>
            <a:fld id="{B6694ED6-95E1-1F45-9658-2ECC6C9484B2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14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263D2A-2F3A-D8B5-76FE-A64F3DD82DEF}"/>
              </a:ext>
            </a:extLst>
          </p:cNvPr>
          <p:cNvSpPr txBox="1"/>
          <p:nvPr/>
        </p:nvSpPr>
        <p:spPr>
          <a:xfrm>
            <a:off x="603250" y="2325687"/>
            <a:ext cx="7572374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Calibri"/>
              <a:buChar char="-"/>
            </a:pPr>
            <a:r>
              <a:rPr lang="en-US" sz="2400" dirty="0">
                <a:latin typeface="Montserrat"/>
                <a:ea typeface="+mn-lt"/>
                <a:cs typeface="+mn-lt"/>
              </a:rPr>
              <a:t>If</a:t>
            </a:r>
            <a:r>
              <a:rPr lang="en-US" sz="2400" dirty="0">
                <a:latin typeface="Montserrat"/>
              </a:rPr>
              <a:t> time, create  guide sheet for blocks on page 17. </a:t>
            </a:r>
            <a:endParaRPr lang="en-US" dirty="0"/>
          </a:p>
          <a:p>
            <a:pPr>
              <a:buFont typeface="Calibri"/>
              <a:buChar char="-"/>
            </a:pPr>
            <a:endParaRPr lang="en-US" sz="2400" dirty="0">
              <a:latin typeface="Montserrat"/>
            </a:endParaRPr>
          </a:p>
          <a:p>
            <a:pPr marL="342900" indent="-342900">
              <a:buFont typeface="Calibri"/>
              <a:buChar char="-"/>
            </a:pPr>
            <a:r>
              <a:rPr lang="en-US" sz="2400" dirty="0">
                <a:latin typeface="Montserrat"/>
              </a:rPr>
              <a:t>How would a two-year-old vs a three-year-old play with this? </a:t>
            </a:r>
          </a:p>
          <a:p>
            <a:pPr marL="342900" indent="-342900">
              <a:buFont typeface="Calibri"/>
              <a:buChar char="-"/>
            </a:pPr>
            <a:endParaRPr lang="en-US" sz="2400" dirty="0">
              <a:latin typeface="Montserrat"/>
            </a:endParaRPr>
          </a:p>
          <a:p>
            <a:pPr marL="342900" indent="-342900">
              <a:buFont typeface="Calibri"/>
              <a:buChar char="-"/>
            </a:pPr>
            <a:r>
              <a:rPr lang="en-US" sz="2400" dirty="0">
                <a:latin typeface="Montserrat"/>
              </a:rPr>
              <a:t>What developmental domains might this address for each age? </a:t>
            </a:r>
          </a:p>
        </p:txBody>
      </p:sp>
    </p:spTree>
    <p:extLst>
      <p:ext uri="{BB962C8B-B14F-4D97-AF65-F5344CB8AC3E}">
        <p14:creationId xmlns:p14="http://schemas.microsoft.com/office/powerpoint/2010/main" val="1151808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79468a1-1719-47a5-8fc1-dd2f516ff861">
      <UserInfo>
        <DisplayName/>
        <AccountId xsi:nil="true"/>
        <AccountType/>
      </UserInfo>
    </SharedWithUsers>
    <lcf76f155ced4ddcb4097134ff3c332f xmlns="981a7878-17f0-4178-b901-21ce503fc889">
      <Terms xmlns="http://schemas.microsoft.com/office/infopath/2007/PartnerControls"/>
    </lcf76f155ced4ddcb4097134ff3c332f>
    <TaxCatchAll xmlns="479468a1-1719-47a5-8fc1-dd2f516ff86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290B01519DA843987B690BBBD04399" ma:contentTypeVersion="15" ma:contentTypeDescription="Create a new document." ma:contentTypeScope="" ma:versionID="229eb3a52e623229eae67dd37b28bd46">
  <xsd:schema xmlns:xsd="http://www.w3.org/2001/XMLSchema" xmlns:xs="http://www.w3.org/2001/XMLSchema" xmlns:p="http://schemas.microsoft.com/office/2006/metadata/properties" xmlns:ns2="479468a1-1719-47a5-8fc1-dd2f516ff861" xmlns:ns3="981a7878-17f0-4178-b901-21ce503fc889" targetNamespace="http://schemas.microsoft.com/office/2006/metadata/properties" ma:root="true" ma:fieldsID="257d20069ddf155f20eea70dec4b5024" ns2:_="" ns3:_="">
    <xsd:import namespace="479468a1-1719-47a5-8fc1-dd2f516ff861"/>
    <xsd:import namespace="981a7878-17f0-4178-b901-21ce503fc88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9468a1-1719-47a5-8fc1-dd2f516ff86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3bf1ecc-3de7-489a-b66e-c93e9517701d}" ma:internalName="TaxCatchAll" ma:showField="CatchAllData" ma:web="479468a1-1719-47a5-8fc1-dd2f516ff8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1a7878-17f0-4178-b901-21ce503fc8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9a2d5906-ebfb-4202-afee-66182c869d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540CB92-6495-46FE-B4B7-0BE0B340714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22D767E-4A79-49F2-A35F-471C6048366B}">
  <ds:schemaRefs>
    <ds:schemaRef ds:uri="http://schemas.microsoft.com/office/2006/metadata/properties"/>
    <ds:schemaRef ds:uri="http://schemas.microsoft.com/office/infopath/2007/PartnerControls"/>
    <ds:schemaRef ds:uri="479468a1-1719-47a5-8fc1-dd2f516ff861"/>
    <ds:schemaRef ds:uri="981a7878-17f0-4178-b901-21ce503fc889"/>
  </ds:schemaRefs>
</ds:datastoreItem>
</file>

<file path=customXml/itemProps3.xml><?xml version="1.0" encoding="utf-8"?>
<ds:datastoreItem xmlns:ds="http://schemas.openxmlformats.org/officeDocument/2006/customXml" ds:itemID="{3B00348A-8B02-45A9-9072-E75F5CF043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9468a1-1719-47a5-8fc1-dd2f516ff861"/>
    <ds:schemaRef ds:uri="981a7878-17f0-4178-b901-21ce503fc8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Books and toys (part 2)</vt:lpstr>
      <vt:lpstr>PowerPoint Presentation</vt:lpstr>
      <vt:lpstr>From operations: your community? </vt:lpstr>
      <vt:lpstr>Your community? </vt:lpstr>
      <vt:lpstr>PowerPoint Presentation</vt:lpstr>
      <vt:lpstr>Anti-Bias  Book Checklist (pg 16)</vt:lpstr>
      <vt:lpstr>PowerPoint Presentation</vt:lpstr>
      <vt:lpstr>PowerPoint Presentation</vt:lpstr>
      <vt:lpstr>Traditional books with translations </vt:lpstr>
      <vt:lpstr>ParentChild+ books and toys (VISM) </vt:lpstr>
      <vt:lpstr>ParentChild+ books (pg 24) </vt:lpstr>
      <vt:lpstr>Why a guide sheet? </vt:lpstr>
      <vt:lpstr>What is on a guide sheet (p 24)? </vt:lpstr>
      <vt:lpstr>What is on a guide sheet?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cp:revision>772</cp:revision>
  <dcterms:created xsi:type="dcterms:W3CDTF">2013-07-15T20:26:40Z</dcterms:created>
  <dcterms:modified xsi:type="dcterms:W3CDTF">2025-10-07T18:24:05Z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0x010100B0290B01519DA843987B690BBBD04399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