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48" r:id="rId4"/>
    <p:sldMasterId id="2147483660" r:id="rId5"/>
    <p:sldMasterId id="2147483672" r:id="rId6"/>
  </p:sldMasterIdLst>
  <p:notesMasterIdLst>
    <p:notesMasterId r:id="rId46"/>
  </p:notesMasterIdLst>
  <p:sldIdLst>
    <p:sldId id="319" r:id="rId7"/>
    <p:sldId id="327" r:id="rId8"/>
    <p:sldId id="364" r:id="rId9"/>
    <p:sldId id="357" r:id="rId10"/>
    <p:sldId id="356" r:id="rId11"/>
    <p:sldId id="391" r:id="rId12"/>
    <p:sldId id="441" r:id="rId13"/>
    <p:sldId id="383" r:id="rId14"/>
    <p:sldId id="292" r:id="rId15"/>
    <p:sldId id="398" r:id="rId16"/>
    <p:sldId id="411" r:id="rId17"/>
    <p:sldId id="414" r:id="rId18"/>
    <p:sldId id="416" r:id="rId19"/>
    <p:sldId id="413" r:id="rId20"/>
    <p:sldId id="417" r:id="rId21"/>
    <p:sldId id="440" r:id="rId22"/>
    <p:sldId id="380" r:id="rId23"/>
    <p:sldId id="377" r:id="rId24"/>
    <p:sldId id="405" r:id="rId25"/>
    <p:sldId id="369" r:id="rId26"/>
    <p:sldId id="314" r:id="rId27"/>
    <p:sldId id="426" r:id="rId28"/>
    <p:sldId id="271" r:id="rId29"/>
    <p:sldId id="408" r:id="rId30"/>
    <p:sldId id="350" r:id="rId31"/>
    <p:sldId id="333" r:id="rId32"/>
    <p:sldId id="394" r:id="rId33"/>
    <p:sldId id="272" r:id="rId34"/>
    <p:sldId id="353" r:id="rId35"/>
    <p:sldId id="436" r:id="rId36"/>
    <p:sldId id="437" r:id="rId37"/>
    <p:sldId id="439" r:id="rId38"/>
    <p:sldId id="282" r:id="rId39"/>
    <p:sldId id="438" r:id="rId40"/>
    <p:sldId id="384" r:id="rId41"/>
    <p:sldId id="287" r:id="rId42"/>
    <p:sldId id="404" r:id="rId43"/>
    <p:sldId id="275" r:id="rId44"/>
    <p:sldId id="376" r:id="rId45"/>
  </p:sldIdLst>
  <p:sldSz cx="9144000" cy="5143500" type="screen16x9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55" roundtripDataSignature="AMtx7mhdfIRLhN80oyEYo3UTjSjACYeR0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dya Ragoo" initials="VR" lastIdx="1" clrIdx="0">
    <p:extLst>
      <p:ext uri="{19B8F6BF-5375-455C-9EA6-DF929625EA0E}">
        <p15:presenceInfo xmlns:p15="http://schemas.microsoft.com/office/powerpoint/2012/main" userId="S::vragoo@parentchildplus.org::c470b08b-b81b-4128-9b5e-bb5ebe50380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535"/>
    <a:srgbClr val="C2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E30E9D-D456-7074-8C7C-0A417FABEB6D}" v="171" dt="2025-10-15T15:42:23.089"/>
    <p1510:client id="{E1EAD3A5-008C-33EC-968A-AE87CB79458B}" v="894" dt="2025-10-14T18:02:33.6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55" Type="http://customschemas.google.com/relationships/presentationmetadata" Target="metadata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56" Type="http://schemas.openxmlformats.org/officeDocument/2006/relationships/commentAuthors" Target="commentAuthor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notesMaster" Target="notesMasters/notesMaster1.xml"/><Relationship Id="rId59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57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Faith" userId="S::jfaith@parentchildplus.org::146c3699-bdd7-457c-9473-2e2ffc8e9773" providerId="AD" clId="Web-{ACE30E9D-D456-7074-8C7C-0A417FABEB6D}"/>
    <pc:docChg chg="addSld modSld sldOrd">
      <pc:chgData name="Jessica Faith" userId="S::jfaith@parentchildplus.org::146c3699-bdd7-457c-9473-2e2ffc8e9773" providerId="AD" clId="Web-{ACE30E9D-D456-7074-8C7C-0A417FABEB6D}" dt="2025-10-15T15:42:23.089" v="125" actId="20577"/>
      <pc:docMkLst>
        <pc:docMk/>
      </pc:docMkLst>
      <pc:sldChg chg="mod ord modShow">
        <pc:chgData name="Jessica Faith" userId="S::jfaith@parentchildplus.org::146c3699-bdd7-457c-9473-2e2ffc8e9773" providerId="AD" clId="Web-{ACE30E9D-D456-7074-8C7C-0A417FABEB6D}" dt="2025-10-15T15:13:10.696" v="116"/>
        <pc:sldMkLst>
          <pc:docMk/>
          <pc:sldMk cId="2070635731" sldId="275"/>
        </pc:sldMkLst>
      </pc:sldChg>
      <pc:sldChg chg="mod modShow">
        <pc:chgData name="Jessica Faith" userId="S::jfaith@parentchildplus.org::146c3699-bdd7-457c-9473-2e2ffc8e9773" providerId="AD" clId="Web-{ACE30E9D-D456-7074-8C7C-0A417FABEB6D}" dt="2025-10-15T15:11:13.914" v="0"/>
        <pc:sldMkLst>
          <pc:docMk/>
          <pc:sldMk cId="1049356843" sldId="282"/>
        </pc:sldMkLst>
      </pc:sldChg>
      <pc:sldChg chg="modSp mod modShow">
        <pc:chgData name="Jessica Faith" userId="S::jfaith@parentchildplus.org::146c3699-bdd7-457c-9473-2e2ffc8e9773" providerId="AD" clId="Web-{ACE30E9D-D456-7074-8C7C-0A417FABEB6D}" dt="2025-10-15T15:42:23.089" v="125" actId="20577"/>
        <pc:sldMkLst>
          <pc:docMk/>
          <pc:sldMk cId="3682178975" sldId="287"/>
        </pc:sldMkLst>
        <pc:spChg chg="mod">
          <ac:chgData name="Jessica Faith" userId="S::jfaith@parentchildplus.org::146c3699-bdd7-457c-9473-2e2ffc8e9773" providerId="AD" clId="Web-{ACE30E9D-D456-7074-8C7C-0A417FABEB6D}" dt="2025-10-15T15:42:23.089" v="125" actId="20577"/>
          <ac:spMkLst>
            <pc:docMk/>
            <pc:sldMk cId="3682178975" sldId="287"/>
            <ac:spMk id="7" creationId="{15E51375-00E9-3044-ADFE-1F63B2B0BC0A}"/>
          </ac:spMkLst>
        </pc:spChg>
      </pc:sldChg>
      <pc:sldChg chg="add">
        <pc:chgData name="Jessica Faith" userId="S::jfaith@parentchildplus.org::146c3699-bdd7-457c-9473-2e2ffc8e9773" providerId="AD" clId="Web-{ACE30E9D-D456-7074-8C7C-0A417FABEB6D}" dt="2025-10-15T15:41:43.681" v="121"/>
        <pc:sldMkLst>
          <pc:docMk/>
          <pc:sldMk cId="2880811373" sldId="327"/>
        </pc:sldMkLst>
      </pc:sldChg>
      <pc:sldChg chg="add">
        <pc:chgData name="Jessica Faith" userId="S::jfaith@parentchildplus.org::146c3699-bdd7-457c-9473-2e2ffc8e9773" providerId="AD" clId="Web-{ACE30E9D-D456-7074-8C7C-0A417FABEB6D}" dt="2025-10-15T15:41:44.041" v="122"/>
        <pc:sldMkLst>
          <pc:docMk/>
          <pc:sldMk cId="733915876" sldId="364"/>
        </pc:sldMkLst>
      </pc:sldChg>
      <pc:sldChg chg="mod modShow">
        <pc:chgData name="Jessica Faith" userId="S::jfaith@parentchildplus.org::146c3699-bdd7-457c-9473-2e2ffc8e9773" providerId="AD" clId="Web-{ACE30E9D-D456-7074-8C7C-0A417FABEB6D}" dt="2025-10-15T15:13:18.415" v="118"/>
        <pc:sldMkLst>
          <pc:docMk/>
          <pc:sldMk cId="3013813760" sldId="376"/>
        </pc:sldMkLst>
      </pc:sldChg>
      <pc:sldChg chg="mod modShow">
        <pc:chgData name="Jessica Faith" userId="S::jfaith@parentchildplus.org::146c3699-bdd7-457c-9473-2e2ffc8e9773" providerId="AD" clId="Web-{ACE30E9D-D456-7074-8C7C-0A417FABEB6D}" dt="2025-10-15T15:12:08.427" v="71"/>
        <pc:sldMkLst>
          <pc:docMk/>
          <pc:sldMk cId="457055914" sldId="384"/>
        </pc:sldMkLst>
      </pc:sldChg>
      <pc:sldChg chg="mod modShow">
        <pc:chgData name="Jessica Faith" userId="S::jfaith@parentchildplus.org::146c3699-bdd7-457c-9473-2e2ffc8e9773" providerId="AD" clId="Web-{ACE30E9D-D456-7074-8C7C-0A417FABEB6D}" dt="2025-10-15T15:13:13.477" v="117"/>
        <pc:sldMkLst>
          <pc:docMk/>
          <pc:sldMk cId="2373605300" sldId="404"/>
        </pc:sldMkLst>
      </pc:sldChg>
      <pc:sldChg chg="delSp modSp">
        <pc:chgData name="Jessica Faith" userId="S::jfaith@parentchildplus.org::146c3699-bdd7-457c-9473-2e2ffc8e9773" providerId="AD" clId="Web-{ACE30E9D-D456-7074-8C7C-0A417FABEB6D}" dt="2025-10-15T15:12:02.239" v="70" actId="14100"/>
        <pc:sldMkLst>
          <pc:docMk/>
          <pc:sldMk cId="348023529" sldId="438"/>
        </pc:sldMkLst>
        <pc:spChg chg="mod">
          <ac:chgData name="Jessica Faith" userId="S::jfaith@parentchildplus.org::146c3699-bdd7-457c-9473-2e2ffc8e9773" providerId="AD" clId="Web-{ACE30E9D-D456-7074-8C7C-0A417FABEB6D}" dt="2025-10-15T15:11:28.733" v="16" actId="20577"/>
          <ac:spMkLst>
            <pc:docMk/>
            <pc:sldMk cId="348023529" sldId="438"/>
            <ac:spMk id="2" creationId="{ECCEE874-D937-88A8-030F-F56D7D771052}"/>
          </ac:spMkLst>
        </pc:spChg>
        <pc:spChg chg="mod">
          <ac:chgData name="Jessica Faith" userId="S::jfaith@parentchildplus.org::146c3699-bdd7-457c-9473-2e2ffc8e9773" providerId="AD" clId="Web-{ACE30E9D-D456-7074-8C7C-0A417FABEB6D}" dt="2025-10-15T15:12:02.239" v="70" actId="14100"/>
          <ac:spMkLst>
            <pc:docMk/>
            <pc:sldMk cId="348023529" sldId="438"/>
            <ac:spMk id="3" creationId="{258364EA-B389-A44F-65EF-FE53D930B4A3}"/>
          </ac:spMkLst>
        </pc:spChg>
        <pc:spChg chg="del">
          <ac:chgData name="Jessica Faith" userId="S::jfaith@parentchildplus.org::146c3699-bdd7-457c-9473-2e2ffc8e9773" providerId="AD" clId="Web-{ACE30E9D-D456-7074-8C7C-0A417FABEB6D}" dt="2025-10-15T15:11:52.519" v="52"/>
          <ac:spMkLst>
            <pc:docMk/>
            <pc:sldMk cId="348023529" sldId="438"/>
            <ac:spMk id="4" creationId="{3490C6F3-1D8E-DF93-A1F5-BD23CAE99C2E}"/>
          </ac:spMkLst>
        </pc:spChg>
      </pc:sldChg>
      <pc:sldMasterChg chg="addSldLayout">
        <pc:chgData name="Jessica Faith" userId="S::jfaith@parentchildplus.org::146c3699-bdd7-457c-9473-2e2ffc8e9773" providerId="AD" clId="Web-{ACE30E9D-D456-7074-8C7C-0A417FABEB6D}" dt="2025-10-15T15:41:43.681" v="121"/>
        <pc:sldMasterMkLst>
          <pc:docMk/>
          <pc:sldMasterMk cId="1426812582" sldId="2147483660"/>
        </pc:sldMasterMkLst>
        <pc:sldLayoutChg chg="add">
          <pc:chgData name="Jessica Faith" userId="S::jfaith@parentchildplus.org::146c3699-bdd7-457c-9473-2e2ffc8e9773" providerId="AD" clId="Web-{ACE30E9D-D456-7074-8C7C-0A417FABEB6D}" dt="2025-10-15T15:41:43.681" v="121"/>
          <pc:sldLayoutMkLst>
            <pc:docMk/>
            <pc:sldMasterMk cId="1426812582" sldId="2147483660"/>
            <pc:sldLayoutMk cId="1311520520" sldId="2147483685"/>
          </pc:sldLayoutMkLst>
        </pc:sldLayoutChg>
      </pc:sldMasterChg>
    </pc:docChg>
  </pc:docChgLst>
  <pc:docChgLst>
    <pc:chgData name="Jessica Faith" userId="S::jfaith@parentchildplus.org::146c3699-bdd7-457c-9473-2e2ffc8e9773" providerId="AD" clId="Web-{E1EAD3A5-008C-33EC-968A-AE87CB79458B}"/>
    <pc:docChg chg="addSld delSld modSld sldOrd">
      <pc:chgData name="Jessica Faith" userId="S::jfaith@parentchildplus.org::146c3699-bdd7-457c-9473-2e2ffc8e9773" providerId="AD" clId="Web-{E1EAD3A5-008C-33EC-968A-AE87CB79458B}" dt="2025-10-14T18:02:33.681" v="814"/>
      <pc:docMkLst>
        <pc:docMk/>
      </pc:docMkLst>
      <pc:sldChg chg="modSp ord">
        <pc:chgData name="Jessica Faith" userId="S::jfaith@parentchildplus.org::146c3699-bdd7-457c-9473-2e2ffc8e9773" providerId="AD" clId="Web-{E1EAD3A5-008C-33EC-968A-AE87CB79458B}" dt="2025-10-14T17:07:16.537" v="798" actId="20577"/>
        <pc:sldMkLst>
          <pc:docMk/>
          <pc:sldMk cId="2765685321" sldId="271"/>
        </pc:sldMkLst>
        <pc:spChg chg="mod">
          <ac:chgData name="Jessica Faith" userId="S::jfaith@parentchildplus.org::146c3699-bdd7-457c-9473-2e2ffc8e9773" providerId="AD" clId="Web-{E1EAD3A5-008C-33EC-968A-AE87CB79458B}" dt="2025-10-14T17:01:36.503" v="752" actId="20577"/>
          <ac:spMkLst>
            <pc:docMk/>
            <pc:sldMk cId="2765685321" sldId="271"/>
            <ac:spMk id="2" creationId="{5360B621-46A3-F53C-AD62-0B23FA99EE5C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7:07:16.537" v="798" actId="20577"/>
          <ac:spMkLst>
            <pc:docMk/>
            <pc:sldMk cId="2765685321" sldId="271"/>
            <ac:spMk id="3" creationId="{8F93D604-56BC-6F75-28F3-55F01F54145B}"/>
          </ac:spMkLst>
        </pc:spChg>
      </pc:sldChg>
      <pc:sldChg chg="modSp">
        <pc:chgData name="Jessica Faith" userId="S::jfaith@parentchildplus.org::146c3699-bdd7-457c-9473-2e2ffc8e9773" providerId="AD" clId="Web-{E1EAD3A5-008C-33EC-968A-AE87CB79458B}" dt="2025-10-14T17:08:04.287" v="813" actId="20577"/>
        <pc:sldMkLst>
          <pc:docMk/>
          <pc:sldMk cId="3278124537" sldId="272"/>
        </pc:sldMkLst>
        <pc:spChg chg="mod">
          <ac:chgData name="Jessica Faith" userId="S::jfaith@parentchildplus.org::146c3699-bdd7-457c-9473-2e2ffc8e9773" providerId="AD" clId="Web-{E1EAD3A5-008C-33EC-968A-AE87CB79458B}" dt="2025-10-14T17:08:04.287" v="813" actId="20577"/>
          <ac:spMkLst>
            <pc:docMk/>
            <pc:sldMk cId="3278124537" sldId="272"/>
            <ac:spMk id="2" creationId="{326BAAF6-9E55-00E6-AFB2-5AD27EB9D432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7:07:53.787" v="808" actId="20577"/>
          <ac:spMkLst>
            <pc:docMk/>
            <pc:sldMk cId="3278124537" sldId="272"/>
            <ac:spMk id="3" creationId="{6B259CA9-830E-0F4C-F630-50E16BF8D407}"/>
          </ac:spMkLst>
        </pc:spChg>
      </pc:sldChg>
      <pc:sldChg chg="mod modShow">
        <pc:chgData name="Jessica Faith" userId="S::jfaith@parentchildplus.org::146c3699-bdd7-457c-9473-2e2ffc8e9773" providerId="AD" clId="Web-{E1EAD3A5-008C-33EC-968A-AE87CB79458B}" dt="2025-10-14T15:12:04.866" v="230"/>
        <pc:sldMkLst>
          <pc:docMk/>
          <pc:sldMk cId="2070635731" sldId="275"/>
        </pc:sldMkLst>
      </pc:sldChg>
      <pc:sldChg chg="mod modShow">
        <pc:chgData name="Jessica Faith" userId="S::jfaith@parentchildplus.org::146c3699-bdd7-457c-9473-2e2ffc8e9773" providerId="AD" clId="Web-{E1EAD3A5-008C-33EC-968A-AE87CB79458B}" dt="2025-10-14T15:12:14.929" v="233"/>
        <pc:sldMkLst>
          <pc:docMk/>
          <pc:sldMk cId="1049356843" sldId="282"/>
        </pc:sldMkLst>
      </pc:sldChg>
      <pc:sldChg chg="mod modShow">
        <pc:chgData name="Jessica Faith" userId="S::jfaith@parentchildplus.org::146c3699-bdd7-457c-9473-2e2ffc8e9773" providerId="AD" clId="Web-{E1EAD3A5-008C-33EC-968A-AE87CB79458B}" dt="2025-10-14T15:12:02.178" v="229"/>
        <pc:sldMkLst>
          <pc:docMk/>
          <pc:sldMk cId="3682178975" sldId="287"/>
        </pc:sldMkLst>
      </pc:sldChg>
      <pc:sldChg chg="ord">
        <pc:chgData name="Jessica Faith" userId="S::jfaith@parentchildplus.org::146c3699-bdd7-457c-9473-2e2ffc8e9773" providerId="AD" clId="Web-{E1EAD3A5-008C-33EC-968A-AE87CB79458B}" dt="2025-10-14T18:02:33.681" v="814"/>
        <pc:sldMkLst>
          <pc:docMk/>
          <pc:sldMk cId="1709851308" sldId="292"/>
        </pc:sldMkLst>
      </pc:sldChg>
      <pc:sldChg chg="modSp">
        <pc:chgData name="Jessica Faith" userId="S::jfaith@parentchildplus.org::146c3699-bdd7-457c-9473-2e2ffc8e9773" providerId="AD" clId="Web-{E1EAD3A5-008C-33EC-968A-AE87CB79458B}" dt="2025-10-14T17:06:58.349" v="786" actId="20577"/>
        <pc:sldMkLst>
          <pc:docMk/>
          <pc:sldMk cId="3999527251" sldId="314"/>
        </pc:sldMkLst>
        <pc:spChg chg="mod">
          <ac:chgData name="Jessica Faith" userId="S::jfaith@parentchildplus.org::146c3699-bdd7-457c-9473-2e2ffc8e9773" providerId="AD" clId="Web-{E1EAD3A5-008C-33EC-968A-AE87CB79458B}" dt="2025-10-14T17:06:58.349" v="786" actId="20577"/>
          <ac:spMkLst>
            <pc:docMk/>
            <pc:sldMk cId="3999527251" sldId="314"/>
            <ac:spMk id="244" creationId="{00000000-0000-0000-0000-000000000000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7:02:39.910" v="758" actId="20577"/>
          <ac:spMkLst>
            <pc:docMk/>
            <pc:sldMk cId="3999527251" sldId="314"/>
            <ac:spMk id="245" creationId="{00000000-0000-0000-0000-000000000000}"/>
          </ac:spMkLst>
        </pc:spChg>
      </pc:sldChg>
      <pc:sldChg chg="modSp">
        <pc:chgData name="Jessica Faith" userId="S::jfaith@parentchildplus.org::146c3699-bdd7-457c-9473-2e2ffc8e9773" providerId="AD" clId="Web-{E1EAD3A5-008C-33EC-968A-AE87CB79458B}" dt="2025-10-14T15:12:40.993" v="244" actId="20577"/>
        <pc:sldMkLst>
          <pc:docMk/>
          <pc:sldMk cId="939334564" sldId="319"/>
        </pc:sldMkLst>
        <pc:spChg chg="mod">
          <ac:chgData name="Jessica Faith" userId="S::jfaith@parentchildplus.org::146c3699-bdd7-457c-9473-2e2ffc8e9773" providerId="AD" clId="Web-{E1EAD3A5-008C-33EC-968A-AE87CB79458B}" dt="2025-10-14T15:12:40.993" v="244" actId="20577"/>
          <ac:spMkLst>
            <pc:docMk/>
            <pc:sldMk cId="939334564" sldId="319"/>
            <ac:spMk id="4" creationId="{FED4A8C9-3621-4746-83EA-3A60FF26F530}"/>
          </ac:spMkLst>
        </pc:spChg>
      </pc:sldChg>
      <pc:sldChg chg="modSp">
        <pc:chgData name="Jessica Faith" userId="S::jfaith@parentchildplus.org::146c3699-bdd7-457c-9473-2e2ffc8e9773" providerId="AD" clId="Web-{E1EAD3A5-008C-33EC-968A-AE87CB79458B}" dt="2025-10-14T17:07:33.256" v="803" actId="20577"/>
        <pc:sldMkLst>
          <pc:docMk/>
          <pc:sldMk cId="2184754816" sldId="333"/>
        </pc:sldMkLst>
        <pc:spChg chg="mod">
          <ac:chgData name="Jessica Faith" userId="S::jfaith@parentchildplus.org::146c3699-bdd7-457c-9473-2e2ffc8e9773" providerId="AD" clId="Web-{E1EAD3A5-008C-33EC-968A-AE87CB79458B}" dt="2025-10-14T15:09:20.992" v="202" actId="20577"/>
          <ac:spMkLst>
            <pc:docMk/>
            <pc:sldMk cId="2184754816" sldId="333"/>
            <ac:spMk id="2" creationId="{0A653828-9549-6BC5-8E33-5DA34D2102E3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7:07:33.256" v="803" actId="20577"/>
          <ac:spMkLst>
            <pc:docMk/>
            <pc:sldMk cId="2184754816" sldId="333"/>
            <ac:spMk id="3" creationId="{44948E58-E4C3-D5BB-60E2-3060435B664C}"/>
          </ac:spMkLst>
        </pc:spChg>
      </pc:sldChg>
      <pc:sldChg chg="modSp">
        <pc:chgData name="Jessica Faith" userId="S::jfaith@parentchildplus.org::146c3699-bdd7-457c-9473-2e2ffc8e9773" providerId="AD" clId="Web-{E1EAD3A5-008C-33EC-968A-AE87CB79458B}" dt="2025-10-14T15:09:14.774" v="201" actId="20577"/>
        <pc:sldMkLst>
          <pc:docMk/>
          <pc:sldMk cId="912831127" sldId="350"/>
        </pc:sldMkLst>
        <pc:spChg chg="mod">
          <ac:chgData name="Jessica Faith" userId="S::jfaith@parentchildplus.org::146c3699-bdd7-457c-9473-2e2ffc8e9773" providerId="AD" clId="Web-{E1EAD3A5-008C-33EC-968A-AE87CB79458B}" dt="2025-10-14T15:09:10.914" v="198" actId="20577"/>
          <ac:spMkLst>
            <pc:docMk/>
            <pc:sldMk cId="912831127" sldId="350"/>
            <ac:spMk id="2" creationId="{0FC9C82B-2566-1C33-F234-A6568B755D4A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5:09:14.555" v="199" actId="20577"/>
          <ac:spMkLst>
            <pc:docMk/>
            <pc:sldMk cId="912831127" sldId="350"/>
            <ac:spMk id="5" creationId="{21E41176-D812-9CA7-2CAF-E13C61241126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5:09:14.774" v="201" actId="20577"/>
          <ac:spMkLst>
            <pc:docMk/>
            <pc:sldMk cId="912831127" sldId="350"/>
            <ac:spMk id="9" creationId="{1EA780A8-DD89-B5D7-AED5-C86532DE0600}"/>
          </ac:spMkLst>
        </pc:spChg>
      </pc:sldChg>
      <pc:sldChg chg="addSp modSp ord">
        <pc:chgData name="Jessica Faith" userId="S::jfaith@parentchildplus.org::146c3699-bdd7-457c-9473-2e2ffc8e9773" providerId="AD" clId="Web-{E1EAD3A5-008C-33EC-968A-AE87CB79458B}" dt="2025-10-14T16:58:16.406" v="746" actId="1076"/>
        <pc:sldMkLst>
          <pc:docMk/>
          <pc:sldMk cId="1530166619" sldId="353"/>
        </pc:sldMkLst>
        <pc:spChg chg="add mod">
          <ac:chgData name="Jessica Faith" userId="S::jfaith@parentchildplus.org::146c3699-bdd7-457c-9473-2e2ffc8e9773" providerId="AD" clId="Web-{E1EAD3A5-008C-33EC-968A-AE87CB79458B}" dt="2025-10-14T15:49:11.635" v="346" actId="20577"/>
          <ac:spMkLst>
            <pc:docMk/>
            <pc:sldMk cId="1530166619" sldId="353"/>
            <ac:spMk id="3" creationId="{5DFEB66F-61A9-2BD9-DA6D-B1C392E5B9C1}"/>
          </ac:spMkLst>
        </pc:spChg>
        <pc:picChg chg="mod">
          <ac:chgData name="Jessica Faith" userId="S::jfaith@parentchildplus.org::146c3699-bdd7-457c-9473-2e2ffc8e9773" providerId="AD" clId="Web-{E1EAD3A5-008C-33EC-968A-AE87CB79458B}" dt="2025-10-14T16:58:16.406" v="746" actId="1076"/>
          <ac:picMkLst>
            <pc:docMk/>
            <pc:sldMk cId="1530166619" sldId="353"/>
            <ac:picMk id="4" creationId="{3901B996-D2FE-8EA0-6060-E603C81A2B79}"/>
          </ac:picMkLst>
        </pc:picChg>
      </pc:sldChg>
      <pc:sldChg chg="modSp">
        <pc:chgData name="Jessica Faith" userId="S::jfaith@parentchildplus.org::146c3699-bdd7-457c-9473-2e2ffc8e9773" providerId="AD" clId="Web-{E1EAD3A5-008C-33EC-968A-AE87CB79458B}" dt="2025-10-14T17:04:37.364" v="771" actId="20577"/>
        <pc:sldMkLst>
          <pc:docMk/>
          <pc:sldMk cId="2486482806" sldId="356"/>
        </pc:sldMkLst>
        <pc:spChg chg="mod">
          <ac:chgData name="Jessica Faith" userId="S::jfaith@parentchildplus.org::146c3699-bdd7-457c-9473-2e2ffc8e9773" providerId="AD" clId="Web-{E1EAD3A5-008C-33EC-968A-AE87CB79458B}" dt="2025-10-14T17:04:37.364" v="771" actId="20577"/>
          <ac:spMkLst>
            <pc:docMk/>
            <pc:sldMk cId="2486482806" sldId="356"/>
            <ac:spMk id="3" creationId="{41B90448-C455-6A9F-2BDF-1676ACD01C2B}"/>
          </ac:spMkLst>
        </pc:spChg>
      </pc:sldChg>
      <pc:sldChg chg="modSp">
        <pc:chgData name="Jessica Faith" userId="S::jfaith@parentchildplus.org::146c3699-bdd7-457c-9473-2e2ffc8e9773" providerId="AD" clId="Web-{E1EAD3A5-008C-33EC-968A-AE87CB79458B}" dt="2025-10-14T17:03:18.988" v="764" actId="14100"/>
        <pc:sldMkLst>
          <pc:docMk/>
          <pc:sldMk cId="3495524435" sldId="357"/>
        </pc:sldMkLst>
        <pc:spChg chg="mod">
          <ac:chgData name="Jessica Faith" userId="S::jfaith@parentchildplus.org::146c3699-bdd7-457c-9473-2e2ffc8e9773" providerId="AD" clId="Web-{E1EAD3A5-008C-33EC-968A-AE87CB79458B}" dt="2025-10-14T17:03:18.988" v="764" actId="14100"/>
          <ac:spMkLst>
            <pc:docMk/>
            <pc:sldMk cId="3495524435" sldId="357"/>
            <ac:spMk id="3" creationId="{4A25CE1E-9980-F6EF-2B40-F5745B664A01}"/>
          </ac:spMkLst>
        </pc:spChg>
        <pc:picChg chg="mod">
          <ac:chgData name="Jessica Faith" userId="S::jfaith@parentchildplus.org::146c3699-bdd7-457c-9473-2e2ffc8e9773" providerId="AD" clId="Web-{E1EAD3A5-008C-33EC-968A-AE87CB79458B}" dt="2025-10-14T17:03:05.754" v="761" actId="1076"/>
          <ac:picMkLst>
            <pc:docMk/>
            <pc:sldMk cId="3495524435" sldId="357"/>
            <ac:picMk id="7" creationId="{6A3A1442-C24F-5701-D513-639C38E2D5EA}"/>
          </ac:picMkLst>
        </pc:picChg>
      </pc:sldChg>
      <pc:sldChg chg="modSp">
        <pc:chgData name="Jessica Faith" userId="S::jfaith@parentchildplus.org::146c3699-bdd7-457c-9473-2e2ffc8e9773" providerId="AD" clId="Web-{E1EAD3A5-008C-33EC-968A-AE87CB79458B}" dt="2025-10-14T15:01:50.655" v="25" actId="20577"/>
        <pc:sldMkLst>
          <pc:docMk/>
          <pc:sldMk cId="1427628429" sldId="369"/>
        </pc:sldMkLst>
        <pc:spChg chg="mod">
          <ac:chgData name="Jessica Faith" userId="S::jfaith@parentchildplus.org::146c3699-bdd7-457c-9473-2e2ffc8e9773" providerId="AD" clId="Web-{E1EAD3A5-008C-33EC-968A-AE87CB79458B}" dt="2025-10-14T15:01:50.655" v="25" actId="20577"/>
          <ac:spMkLst>
            <pc:docMk/>
            <pc:sldMk cId="1427628429" sldId="369"/>
            <ac:spMk id="21" creationId="{AACE0E65-BFA3-BEC1-DE8F-DD8AB1D63630}"/>
          </ac:spMkLst>
        </pc:spChg>
        <pc:graphicFrameChg chg="modGraphic">
          <ac:chgData name="Jessica Faith" userId="S::jfaith@parentchildplus.org::146c3699-bdd7-457c-9473-2e2ffc8e9773" providerId="AD" clId="Web-{E1EAD3A5-008C-33EC-968A-AE87CB79458B}" dt="2025-10-14T15:01:43.545" v="18" actId="20577"/>
          <ac:graphicFrameMkLst>
            <pc:docMk/>
            <pc:sldMk cId="1427628429" sldId="369"/>
            <ac:graphicFrameMk id="6" creationId="{1C9FF531-18A2-4F88-C821-0CCAA6D66434}"/>
          </ac:graphicFrameMkLst>
        </pc:graphicFrameChg>
      </pc:sldChg>
      <pc:sldChg chg="mod modShow">
        <pc:chgData name="Jessica Faith" userId="S::jfaith@parentchildplus.org::146c3699-bdd7-457c-9473-2e2ffc8e9773" providerId="AD" clId="Web-{E1EAD3A5-008C-33EC-968A-AE87CB79458B}" dt="2025-10-14T15:12:11.788" v="232"/>
        <pc:sldMkLst>
          <pc:docMk/>
          <pc:sldMk cId="3013813760" sldId="376"/>
        </pc:sldMkLst>
      </pc:sldChg>
      <pc:sldChg chg="del">
        <pc:chgData name="Jessica Faith" userId="S::jfaith@parentchildplus.org::146c3699-bdd7-457c-9473-2e2ffc8e9773" providerId="AD" clId="Web-{E1EAD3A5-008C-33EC-968A-AE87CB79458B}" dt="2025-10-14T15:00:48.544" v="0"/>
        <pc:sldMkLst>
          <pc:docMk/>
          <pc:sldMk cId="2971055099" sldId="381"/>
        </pc:sldMkLst>
      </pc:sldChg>
      <pc:sldChg chg="modSp ord">
        <pc:chgData name="Jessica Faith" userId="S::jfaith@parentchildplus.org::146c3699-bdd7-457c-9473-2e2ffc8e9773" providerId="AD" clId="Web-{E1EAD3A5-008C-33EC-968A-AE87CB79458B}" dt="2025-10-14T17:05:03.942" v="774" actId="20577"/>
        <pc:sldMkLst>
          <pc:docMk/>
          <pc:sldMk cId="3942678942" sldId="383"/>
        </pc:sldMkLst>
        <pc:spChg chg="mod">
          <ac:chgData name="Jessica Faith" userId="S::jfaith@parentchildplus.org::146c3699-bdd7-457c-9473-2e2ffc8e9773" providerId="AD" clId="Web-{E1EAD3A5-008C-33EC-968A-AE87CB79458B}" dt="2025-10-14T17:05:03.942" v="774" actId="20577"/>
          <ac:spMkLst>
            <pc:docMk/>
            <pc:sldMk cId="3942678942" sldId="383"/>
            <ac:spMk id="3" creationId="{6EAA7225-2798-4045-86B7-84640683C540}"/>
          </ac:spMkLst>
        </pc:spChg>
      </pc:sldChg>
      <pc:sldChg chg="mod modShow">
        <pc:chgData name="Jessica Faith" userId="S::jfaith@parentchildplus.org::146c3699-bdd7-457c-9473-2e2ffc8e9773" providerId="AD" clId="Web-{E1EAD3A5-008C-33EC-968A-AE87CB79458B}" dt="2025-10-14T15:11:59.303" v="228"/>
        <pc:sldMkLst>
          <pc:docMk/>
          <pc:sldMk cId="457055914" sldId="384"/>
        </pc:sldMkLst>
      </pc:sldChg>
      <pc:sldChg chg="modSp ord">
        <pc:chgData name="Jessica Faith" userId="S::jfaith@parentchildplus.org::146c3699-bdd7-457c-9473-2e2ffc8e9773" providerId="AD" clId="Web-{E1EAD3A5-008C-33EC-968A-AE87CB79458B}" dt="2025-10-14T17:04:45.567" v="772" actId="20577"/>
        <pc:sldMkLst>
          <pc:docMk/>
          <pc:sldMk cId="3303286702" sldId="391"/>
        </pc:sldMkLst>
        <pc:spChg chg="mod">
          <ac:chgData name="Jessica Faith" userId="S::jfaith@parentchildplus.org::146c3699-bdd7-457c-9473-2e2ffc8e9773" providerId="AD" clId="Web-{E1EAD3A5-008C-33EC-968A-AE87CB79458B}" dt="2025-10-14T17:04:45.567" v="772" actId="20577"/>
          <ac:spMkLst>
            <pc:docMk/>
            <pc:sldMk cId="3303286702" sldId="391"/>
            <ac:spMk id="7" creationId="{F40AABA9-4168-EB22-D9F7-2A165EECDFF0}"/>
          </ac:spMkLst>
        </pc:spChg>
      </pc:sldChg>
      <pc:sldChg chg="modSp">
        <pc:chgData name="Jessica Faith" userId="S::jfaith@parentchildplus.org::146c3699-bdd7-457c-9473-2e2ffc8e9773" providerId="AD" clId="Web-{E1EAD3A5-008C-33EC-968A-AE87CB79458B}" dt="2025-10-14T15:09:36.055" v="204" actId="20577"/>
        <pc:sldMkLst>
          <pc:docMk/>
          <pc:sldMk cId="3494387685" sldId="394"/>
        </pc:sldMkLst>
        <pc:spChg chg="mod">
          <ac:chgData name="Jessica Faith" userId="S::jfaith@parentchildplus.org::146c3699-bdd7-457c-9473-2e2ffc8e9773" providerId="AD" clId="Web-{E1EAD3A5-008C-33EC-968A-AE87CB79458B}" dt="2025-10-14T15:09:29.008" v="203" actId="20577"/>
          <ac:spMkLst>
            <pc:docMk/>
            <pc:sldMk cId="3494387685" sldId="394"/>
            <ac:spMk id="2" creationId="{D5DC2839-743C-1CA9-0D7B-575EC7BB0046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5:09:36.055" v="204" actId="20577"/>
          <ac:spMkLst>
            <pc:docMk/>
            <pc:sldMk cId="3494387685" sldId="394"/>
            <ac:spMk id="3" creationId="{9EDA0608-4C9A-EF4F-693C-AF29EB5C42A6}"/>
          </ac:spMkLst>
        </pc:spChg>
      </pc:sldChg>
      <pc:sldChg chg="modSp del">
        <pc:chgData name="Jessica Faith" userId="S::jfaith@parentchildplus.org::146c3699-bdd7-457c-9473-2e2ffc8e9773" providerId="AD" clId="Web-{E1EAD3A5-008C-33EC-968A-AE87CB79458B}" dt="2025-10-14T15:05:55.973" v="112"/>
        <pc:sldMkLst>
          <pc:docMk/>
          <pc:sldMk cId="835241408" sldId="400"/>
        </pc:sldMkLst>
        <pc:spChg chg="mod">
          <ac:chgData name="Jessica Faith" userId="S::jfaith@parentchildplus.org::146c3699-bdd7-457c-9473-2e2ffc8e9773" providerId="AD" clId="Web-{E1EAD3A5-008C-33EC-968A-AE87CB79458B}" dt="2025-10-14T15:05:03.097" v="81" actId="20577"/>
          <ac:spMkLst>
            <pc:docMk/>
            <pc:sldMk cId="835241408" sldId="400"/>
            <ac:spMk id="3" creationId="{144C320F-8C1D-B2D2-6640-1EFD1F1AF4D7}"/>
          </ac:spMkLst>
        </pc:spChg>
      </pc:sldChg>
      <pc:sldChg chg="mod modShow">
        <pc:chgData name="Jessica Faith" userId="S::jfaith@parentchildplus.org::146c3699-bdd7-457c-9473-2e2ffc8e9773" providerId="AD" clId="Web-{E1EAD3A5-008C-33EC-968A-AE87CB79458B}" dt="2025-10-14T15:12:08.210" v="231"/>
        <pc:sldMkLst>
          <pc:docMk/>
          <pc:sldMk cId="2373605300" sldId="404"/>
        </pc:sldMkLst>
      </pc:sldChg>
      <pc:sldChg chg="modSp ord">
        <pc:chgData name="Jessica Faith" userId="S::jfaith@parentchildplus.org::146c3699-bdd7-457c-9473-2e2ffc8e9773" providerId="AD" clId="Web-{E1EAD3A5-008C-33EC-968A-AE87CB79458B}" dt="2025-10-14T17:02:54.644" v="759" actId="20577"/>
        <pc:sldMkLst>
          <pc:docMk/>
          <pc:sldMk cId="1959316799" sldId="405"/>
        </pc:sldMkLst>
        <pc:spChg chg="mod">
          <ac:chgData name="Jessica Faith" userId="S::jfaith@parentchildplus.org::146c3699-bdd7-457c-9473-2e2ffc8e9773" providerId="AD" clId="Web-{E1EAD3A5-008C-33EC-968A-AE87CB79458B}" dt="2025-10-14T17:02:54.644" v="759" actId="20577"/>
          <ac:spMkLst>
            <pc:docMk/>
            <pc:sldMk cId="1959316799" sldId="405"/>
            <ac:spMk id="6" creationId="{C9F67367-D244-A3B8-A02D-AD271F4128E3}"/>
          </ac:spMkLst>
        </pc:spChg>
      </pc:sldChg>
      <pc:sldChg chg="modSp ord">
        <pc:chgData name="Jessica Faith" userId="S::jfaith@parentchildplus.org::146c3699-bdd7-457c-9473-2e2ffc8e9773" providerId="AD" clId="Web-{E1EAD3A5-008C-33EC-968A-AE87CB79458B}" dt="2025-10-14T17:07:28.568" v="801" actId="1076"/>
        <pc:sldMkLst>
          <pc:docMk/>
          <pc:sldMk cId="3147574762" sldId="408"/>
        </pc:sldMkLst>
        <pc:spChg chg="mod">
          <ac:chgData name="Jessica Faith" userId="S::jfaith@parentchildplus.org::146c3699-bdd7-457c-9473-2e2ffc8e9773" providerId="AD" clId="Web-{E1EAD3A5-008C-33EC-968A-AE87CB79458B}" dt="2025-10-14T17:07:28.568" v="801" actId="1076"/>
          <ac:spMkLst>
            <pc:docMk/>
            <pc:sldMk cId="3147574762" sldId="408"/>
            <ac:spMk id="2" creationId="{0AC4A4B4-B557-E879-D1A7-23331B4BBAB8}"/>
          </ac:spMkLst>
        </pc:spChg>
        <pc:picChg chg="mod">
          <ac:chgData name="Jessica Faith" userId="S::jfaith@parentchildplus.org::146c3699-bdd7-457c-9473-2e2ffc8e9773" providerId="AD" clId="Web-{E1EAD3A5-008C-33EC-968A-AE87CB79458B}" dt="2025-10-14T17:01:16.018" v="748" actId="1076"/>
          <ac:picMkLst>
            <pc:docMk/>
            <pc:sldMk cId="3147574762" sldId="408"/>
            <ac:picMk id="9" creationId="{41B92260-3A80-2C7F-4BCA-3BB7A75C59E7}"/>
          </ac:picMkLst>
        </pc:picChg>
      </pc:sldChg>
      <pc:sldChg chg="modSp">
        <pc:chgData name="Jessica Faith" userId="S::jfaith@parentchildplus.org::146c3699-bdd7-457c-9473-2e2ffc8e9773" providerId="AD" clId="Web-{E1EAD3A5-008C-33EC-968A-AE87CB79458B}" dt="2025-10-14T17:05:51.489" v="775" actId="20577"/>
        <pc:sldMkLst>
          <pc:docMk/>
          <pc:sldMk cId="1696591513" sldId="411"/>
        </pc:sldMkLst>
        <pc:spChg chg="mod">
          <ac:chgData name="Jessica Faith" userId="S::jfaith@parentchildplus.org::146c3699-bdd7-457c-9473-2e2ffc8e9773" providerId="AD" clId="Web-{E1EAD3A5-008C-33EC-968A-AE87CB79458B}" dt="2025-10-14T17:05:51.489" v="775" actId="20577"/>
          <ac:spMkLst>
            <pc:docMk/>
            <pc:sldMk cId="1696591513" sldId="411"/>
            <ac:spMk id="2" creationId="{7A8F1CC2-A9E4-2183-E0BB-385C0E6023CA}"/>
          </ac:spMkLst>
        </pc:spChg>
        <pc:picChg chg="mod">
          <ac:chgData name="Jessica Faith" userId="S::jfaith@parentchildplus.org::146c3699-bdd7-457c-9473-2e2ffc8e9773" providerId="AD" clId="Web-{E1EAD3A5-008C-33EC-968A-AE87CB79458B}" dt="2025-10-14T16:11:17.811" v="496" actId="14100"/>
          <ac:picMkLst>
            <pc:docMk/>
            <pc:sldMk cId="1696591513" sldId="411"/>
            <ac:picMk id="7" creationId="{76023D92-502F-611D-9C1A-59FA49905CFF}"/>
          </ac:picMkLst>
        </pc:picChg>
      </pc:sldChg>
      <pc:sldChg chg="modSp">
        <pc:chgData name="Jessica Faith" userId="S::jfaith@parentchildplus.org::146c3699-bdd7-457c-9473-2e2ffc8e9773" providerId="AD" clId="Web-{E1EAD3A5-008C-33EC-968A-AE87CB79458B}" dt="2025-10-14T16:29:57.326" v="516" actId="20577"/>
        <pc:sldMkLst>
          <pc:docMk/>
          <pc:sldMk cId="2345591728" sldId="413"/>
        </pc:sldMkLst>
        <pc:spChg chg="mod">
          <ac:chgData name="Jessica Faith" userId="S::jfaith@parentchildplus.org::146c3699-bdd7-457c-9473-2e2ffc8e9773" providerId="AD" clId="Web-{E1EAD3A5-008C-33EC-968A-AE87CB79458B}" dt="2025-10-14T16:29:57.326" v="516" actId="20577"/>
          <ac:spMkLst>
            <pc:docMk/>
            <pc:sldMk cId="2345591728" sldId="413"/>
            <ac:spMk id="6" creationId="{8110D9DE-7D32-FDA7-4AA2-1C7CA036F4DB}"/>
          </ac:spMkLst>
        </pc:spChg>
      </pc:sldChg>
      <pc:sldChg chg="modSp">
        <pc:chgData name="Jessica Faith" userId="S::jfaith@parentchildplus.org::146c3699-bdd7-457c-9473-2e2ffc8e9773" providerId="AD" clId="Web-{E1EAD3A5-008C-33EC-968A-AE87CB79458B}" dt="2025-10-14T16:28:37.166" v="499"/>
        <pc:sldMkLst>
          <pc:docMk/>
          <pc:sldMk cId="3586774591" sldId="414"/>
        </pc:sldMkLst>
        <pc:spChg chg="mod">
          <ac:chgData name="Jessica Faith" userId="S::jfaith@parentchildplus.org::146c3699-bdd7-457c-9473-2e2ffc8e9773" providerId="AD" clId="Web-{E1EAD3A5-008C-33EC-968A-AE87CB79458B}" dt="2025-10-14T16:11:25.076" v="497" actId="1076"/>
          <ac:spMkLst>
            <pc:docMk/>
            <pc:sldMk cId="3586774591" sldId="414"/>
            <ac:spMk id="2" creationId="{1665640F-8151-EE7C-BD4C-316FF6A33556}"/>
          </ac:spMkLst>
        </pc:spChg>
        <pc:graphicFrameChg chg="mod modGraphic">
          <ac:chgData name="Jessica Faith" userId="S::jfaith@parentchildplus.org::146c3699-bdd7-457c-9473-2e2ffc8e9773" providerId="AD" clId="Web-{E1EAD3A5-008C-33EC-968A-AE87CB79458B}" dt="2025-10-14T16:28:37.166" v="499"/>
          <ac:graphicFrameMkLst>
            <pc:docMk/>
            <pc:sldMk cId="3586774591" sldId="414"/>
            <ac:graphicFrameMk id="5" creationId="{1E58F7BE-4EEA-F5A4-C066-32F572BE0580}"/>
          </ac:graphicFrameMkLst>
        </pc:graphicFrameChg>
      </pc:sldChg>
      <pc:sldChg chg="modSp ord">
        <pc:chgData name="Jessica Faith" userId="S::jfaith@parentchildplus.org::146c3699-bdd7-457c-9473-2e2ffc8e9773" providerId="AD" clId="Web-{E1EAD3A5-008C-33EC-968A-AE87CB79458B}" dt="2025-10-14T16:29:53.982" v="515" actId="20577"/>
        <pc:sldMkLst>
          <pc:docMk/>
          <pc:sldMk cId="1884803988" sldId="416"/>
        </pc:sldMkLst>
        <pc:spChg chg="mod">
          <ac:chgData name="Jessica Faith" userId="S::jfaith@parentchildplus.org::146c3699-bdd7-457c-9473-2e2ffc8e9773" providerId="AD" clId="Web-{E1EAD3A5-008C-33EC-968A-AE87CB79458B}" dt="2025-10-14T16:29:53.982" v="515" actId="20577"/>
          <ac:spMkLst>
            <pc:docMk/>
            <pc:sldMk cId="1884803988" sldId="416"/>
            <ac:spMk id="4" creationId="{EF21CE19-FEC8-5E44-ABFE-DDAF350B2748}"/>
          </ac:spMkLst>
        </pc:spChg>
      </pc:sldChg>
      <pc:sldChg chg="modSp">
        <pc:chgData name="Jessica Faith" userId="S::jfaith@parentchildplus.org::146c3699-bdd7-457c-9473-2e2ffc8e9773" providerId="AD" clId="Web-{E1EAD3A5-008C-33EC-968A-AE87CB79458B}" dt="2025-10-14T16:50:23.892" v="708" actId="1076"/>
        <pc:sldMkLst>
          <pc:docMk/>
          <pc:sldMk cId="3685266171" sldId="417"/>
        </pc:sldMkLst>
        <pc:spChg chg="mod">
          <ac:chgData name="Jessica Faith" userId="S::jfaith@parentchildplus.org::146c3699-bdd7-457c-9473-2e2ffc8e9773" providerId="AD" clId="Web-{E1EAD3A5-008C-33EC-968A-AE87CB79458B}" dt="2025-10-14T16:34:10.864" v="551" actId="14100"/>
          <ac:spMkLst>
            <pc:docMk/>
            <pc:sldMk cId="3685266171" sldId="417"/>
            <ac:spMk id="2" creationId="{1FB2034F-23C8-A0CF-891C-3EDEF4F396FC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6:37:26.387" v="569" actId="1076"/>
          <ac:spMkLst>
            <pc:docMk/>
            <pc:sldMk cId="3685266171" sldId="417"/>
            <ac:spMk id="5" creationId="{93BBB6E7-0053-FD54-F377-F927D3BF40BD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6:37:10.308" v="567" actId="1076"/>
          <ac:spMkLst>
            <pc:docMk/>
            <pc:sldMk cId="3685266171" sldId="417"/>
            <ac:spMk id="6" creationId="{89634ACD-5471-CA4D-2362-B537C93E5C43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6:37:17.918" v="568" actId="20577"/>
          <ac:spMkLst>
            <pc:docMk/>
            <pc:sldMk cId="3685266171" sldId="417"/>
            <ac:spMk id="7" creationId="{72AD5210-49F1-1CF7-EE05-9C0144863130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6:50:23.892" v="708" actId="1076"/>
          <ac:spMkLst>
            <pc:docMk/>
            <pc:sldMk cId="3685266171" sldId="417"/>
            <ac:spMk id="8" creationId="{E5022F22-DA2F-E3F0-A000-29227261EA18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6:36:45.823" v="561" actId="1076"/>
          <ac:spMkLst>
            <pc:docMk/>
            <pc:sldMk cId="3685266171" sldId="417"/>
            <ac:spMk id="14" creationId="{3BE8D393-E31B-A6CB-B270-8078B486B502}"/>
          </ac:spMkLst>
        </pc:spChg>
        <pc:picChg chg="mod">
          <ac:chgData name="Jessica Faith" userId="S::jfaith@parentchildplus.org::146c3699-bdd7-457c-9473-2e2ffc8e9773" providerId="AD" clId="Web-{E1EAD3A5-008C-33EC-968A-AE87CB79458B}" dt="2025-10-14T16:34:20.489" v="554" actId="1076"/>
          <ac:picMkLst>
            <pc:docMk/>
            <pc:sldMk cId="3685266171" sldId="417"/>
            <ac:picMk id="4" creationId="{1A3F494E-9D71-B825-5AB3-24E7676307D2}"/>
          </ac:picMkLst>
        </pc:picChg>
      </pc:sldChg>
      <pc:sldChg chg="ord">
        <pc:chgData name="Jessica Faith" userId="S::jfaith@parentchildplus.org::146c3699-bdd7-457c-9473-2e2ffc8e9773" providerId="AD" clId="Web-{E1EAD3A5-008C-33EC-968A-AE87CB79458B}" dt="2025-10-14T15:06:50.474" v="129"/>
        <pc:sldMkLst>
          <pc:docMk/>
          <pc:sldMk cId="1743675697" sldId="426"/>
        </pc:sldMkLst>
      </pc:sldChg>
      <pc:sldChg chg="modSp">
        <pc:chgData name="Jessica Faith" userId="S::jfaith@parentchildplus.org::146c3699-bdd7-457c-9473-2e2ffc8e9773" providerId="AD" clId="Web-{E1EAD3A5-008C-33EC-968A-AE87CB79458B}" dt="2025-10-14T15:11:09.033" v="210" actId="20577"/>
        <pc:sldMkLst>
          <pc:docMk/>
          <pc:sldMk cId="909024245" sldId="436"/>
        </pc:sldMkLst>
        <pc:spChg chg="mod">
          <ac:chgData name="Jessica Faith" userId="S::jfaith@parentchildplus.org::146c3699-bdd7-457c-9473-2e2ffc8e9773" providerId="AD" clId="Web-{E1EAD3A5-008C-33EC-968A-AE87CB79458B}" dt="2025-10-14T15:11:09.033" v="210" actId="20577"/>
          <ac:spMkLst>
            <pc:docMk/>
            <pc:sldMk cId="909024245" sldId="436"/>
            <ac:spMk id="8" creationId="{82C495D3-5753-CD70-25A4-20780EBA7A09}"/>
          </ac:spMkLst>
        </pc:spChg>
      </pc:sldChg>
      <pc:sldChg chg="modSp">
        <pc:chgData name="Jessica Faith" userId="S::jfaith@parentchildplus.org::146c3699-bdd7-457c-9473-2e2ffc8e9773" providerId="AD" clId="Web-{E1EAD3A5-008C-33EC-968A-AE87CB79458B}" dt="2025-10-14T15:11:20.862" v="218" actId="20577"/>
        <pc:sldMkLst>
          <pc:docMk/>
          <pc:sldMk cId="2393005926" sldId="437"/>
        </pc:sldMkLst>
        <pc:spChg chg="mod">
          <ac:chgData name="Jessica Faith" userId="S::jfaith@parentchildplus.org::146c3699-bdd7-457c-9473-2e2ffc8e9773" providerId="AD" clId="Web-{E1EAD3A5-008C-33EC-968A-AE87CB79458B}" dt="2025-10-14T15:11:20.862" v="218" actId="20577"/>
          <ac:spMkLst>
            <pc:docMk/>
            <pc:sldMk cId="2393005926" sldId="437"/>
            <ac:spMk id="14" creationId="{993DF835-9E01-1D63-E1B0-09CC6D0C4D75}"/>
          </ac:spMkLst>
        </pc:spChg>
      </pc:sldChg>
      <pc:sldChg chg="new">
        <pc:chgData name="Jessica Faith" userId="S::jfaith@parentchildplus.org::146c3699-bdd7-457c-9473-2e2ffc8e9773" providerId="AD" clId="Web-{E1EAD3A5-008C-33EC-968A-AE87CB79458B}" dt="2025-10-14T15:11:29.082" v="219"/>
        <pc:sldMkLst>
          <pc:docMk/>
          <pc:sldMk cId="348023529" sldId="438"/>
        </pc:sldMkLst>
      </pc:sldChg>
      <pc:sldChg chg="modSp add del replId">
        <pc:chgData name="Jessica Faith" userId="S::jfaith@parentchildplus.org::146c3699-bdd7-457c-9473-2e2ffc8e9773" providerId="AD" clId="Web-{E1EAD3A5-008C-33EC-968A-AE87CB79458B}" dt="2025-10-14T15:07:06.365" v="137"/>
        <pc:sldMkLst>
          <pc:docMk/>
          <pc:sldMk cId="2676690891" sldId="438"/>
        </pc:sldMkLst>
        <pc:spChg chg="mod">
          <ac:chgData name="Jessica Faith" userId="S::jfaith@parentchildplus.org::146c3699-bdd7-457c-9473-2e2ffc8e9773" providerId="AD" clId="Web-{E1EAD3A5-008C-33EC-968A-AE87CB79458B}" dt="2025-10-14T15:07:05.990" v="136" actId="20577"/>
          <ac:spMkLst>
            <pc:docMk/>
            <pc:sldMk cId="2676690891" sldId="438"/>
            <ac:spMk id="3" creationId="{68F8A380-962E-F992-821A-57407D53B5F0}"/>
          </ac:spMkLst>
        </pc:spChg>
      </pc:sldChg>
      <pc:sldChg chg="modSp add ord replId">
        <pc:chgData name="Jessica Faith" userId="S::jfaith@parentchildplus.org::146c3699-bdd7-457c-9473-2e2ffc8e9773" providerId="AD" clId="Web-{E1EAD3A5-008C-33EC-968A-AE87CB79458B}" dt="2025-10-14T15:11:51.865" v="227" actId="20577"/>
        <pc:sldMkLst>
          <pc:docMk/>
          <pc:sldMk cId="2115131972" sldId="439"/>
        </pc:sldMkLst>
        <pc:spChg chg="mod">
          <ac:chgData name="Jessica Faith" userId="S::jfaith@parentchildplus.org::146c3699-bdd7-457c-9473-2e2ffc8e9773" providerId="AD" clId="Web-{E1EAD3A5-008C-33EC-968A-AE87CB79458B}" dt="2025-10-14T15:11:51.865" v="227" actId="20577"/>
          <ac:spMkLst>
            <pc:docMk/>
            <pc:sldMk cId="2115131972" sldId="439"/>
            <ac:spMk id="97" creationId="{4064FDEC-CBCB-9DA7-9D75-0B3AEF4872F4}"/>
          </ac:spMkLst>
        </pc:spChg>
      </pc:sldChg>
      <pc:sldChg chg="addSp delSp modSp add del ord replId">
        <pc:chgData name="Jessica Faith" userId="S::jfaith@parentchildplus.org::146c3699-bdd7-457c-9473-2e2ffc8e9773" providerId="AD" clId="Web-{E1EAD3A5-008C-33EC-968A-AE87CB79458B}" dt="2025-10-14T16:50:15.657" v="707"/>
        <pc:sldMkLst>
          <pc:docMk/>
          <pc:sldMk cId="1748224571" sldId="440"/>
        </pc:sldMkLst>
        <pc:spChg chg="add del mod">
          <ac:chgData name="Jessica Faith" userId="S::jfaith@parentchildplus.org::146c3699-bdd7-457c-9473-2e2ffc8e9773" providerId="AD" clId="Web-{E1EAD3A5-008C-33EC-968A-AE87CB79458B}" dt="2025-10-14T15:45:20.917" v="309"/>
          <ac:spMkLst>
            <pc:docMk/>
            <pc:sldMk cId="1748224571" sldId="440"/>
            <ac:spMk id="5" creationId="{FB5DDA70-EE45-BED4-B02D-92CE12142E74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5:59:26.283" v="474" actId="1076"/>
          <ac:spMkLst>
            <pc:docMk/>
            <pc:sldMk cId="1748224571" sldId="440"/>
            <ac:spMk id="7" creationId="{54DD7AA1-0EF3-1399-FD20-873703060444}"/>
          </ac:spMkLst>
        </pc:spChg>
        <pc:graphicFrameChg chg="add del mod modGraphic">
          <ac:chgData name="Jessica Faith" userId="S::jfaith@parentchildplus.org::146c3699-bdd7-457c-9473-2e2ffc8e9773" providerId="AD" clId="Web-{E1EAD3A5-008C-33EC-968A-AE87CB79458B}" dt="2025-10-14T15:44:56.526" v="305"/>
          <ac:graphicFrameMkLst>
            <pc:docMk/>
            <pc:sldMk cId="1748224571" sldId="440"/>
            <ac:graphicFrameMk id="2" creationId="{53BF6DAC-0BED-463A-4BA3-DFA189FBF44F}"/>
          </ac:graphicFrameMkLst>
        </pc:graphicFrameChg>
        <pc:graphicFrameChg chg="add mod modGraphic">
          <ac:chgData name="Jessica Faith" userId="S::jfaith@parentchildplus.org::146c3699-bdd7-457c-9473-2e2ffc8e9773" providerId="AD" clId="Web-{E1EAD3A5-008C-33EC-968A-AE87CB79458B}" dt="2025-10-14T16:50:15.657" v="707"/>
          <ac:graphicFrameMkLst>
            <pc:docMk/>
            <pc:sldMk cId="1748224571" sldId="440"/>
            <ac:graphicFrameMk id="4" creationId="{497E8724-C3B5-ED76-57E6-54D17DF68B73}"/>
          </ac:graphicFrameMkLst>
        </pc:graphicFrameChg>
      </pc:sldChg>
      <pc:sldChg chg="delSp modSp new">
        <pc:chgData name="Jessica Faith" userId="S::jfaith@parentchildplus.org::146c3699-bdd7-457c-9473-2e2ffc8e9773" providerId="AD" clId="Web-{E1EAD3A5-008C-33EC-968A-AE87CB79458B}" dt="2025-10-14T17:04:54.473" v="773" actId="20577"/>
        <pc:sldMkLst>
          <pc:docMk/>
          <pc:sldMk cId="2834238593" sldId="441"/>
        </pc:sldMkLst>
        <pc:spChg chg="del">
          <ac:chgData name="Jessica Faith" userId="S::jfaith@parentchildplus.org::146c3699-bdd7-457c-9473-2e2ffc8e9773" providerId="AD" clId="Web-{E1EAD3A5-008C-33EC-968A-AE87CB79458B}" dt="2025-10-14T15:58:33.625" v="464"/>
          <ac:spMkLst>
            <pc:docMk/>
            <pc:sldMk cId="2834238593" sldId="441"/>
            <ac:spMk id="2" creationId="{0AE790D0-7AFC-F00C-1EE6-8FB8D88235E0}"/>
          </ac:spMkLst>
        </pc:spChg>
        <pc:spChg chg="mod">
          <ac:chgData name="Jessica Faith" userId="S::jfaith@parentchildplus.org::146c3699-bdd7-457c-9473-2e2ffc8e9773" providerId="AD" clId="Web-{E1EAD3A5-008C-33EC-968A-AE87CB79458B}" dt="2025-10-14T17:04:54.473" v="773" actId="20577"/>
          <ac:spMkLst>
            <pc:docMk/>
            <pc:sldMk cId="2834238593" sldId="441"/>
            <ac:spMk id="3" creationId="{F77B5752-8F8D-850E-A080-14695FDEE82F}"/>
          </ac:spMkLst>
        </pc:spChg>
      </pc:sldChg>
    </pc:docChg>
  </pc:docChgLst>
  <pc:docChgLst>
    <pc:chgData name="Jessica Faith" userId="S::jfaith@parentchildplus.org::146c3699-bdd7-457c-9473-2e2ffc8e9773" providerId="AD" clId="Web-{5F5C1EBF-7E19-EE8E-15C2-833C9DDF2196}"/>
    <pc:docChg chg="addSld delSld modSld sldOrd">
      <pc:chgData name="Jessica Faith" userId="S::jfaith@parentchildplus.org::146c3699-bdd7-457c-9473-2e2ffc8e9773" providerId="AD" clId="Web-{5F5C1EBF-7E19-EE8E-15C2-833C9DDF2196}" dt="2025-10-10T15:59:03.966" v="289" actId="20577"/>
      <pc:docMkLst>
        <pc:docMk/>
      </pc:docMkLst>
      <pc:sldChg chg="add">
        <pc:chgData name="Jessica Faith" userId="S::jfaith@parentchildplus.org::146c3699-bdd7-457c-9473-2e2ffc8e9773" providerId="AD" clId="Web-{5F5C1EBF-7E19-EE8E-15C2-833C9DDF2196}" dt="2025-10-10T15:39:27.991" v="57"/>
        <pc:sldMkLst>
          <pc:docMk/>
          <pc:sldMk cId="2765685321" sldId="271"/>
        </pc:sldMkLst>
      </pc:sldChg>
      <pc:sldChg chg="add">
        <pc:chgData name="Jessica Faith" userId="S::jfaith@parentchildplus.org::146c3699-bdd7-457c-9473-2e2ffc8e9773" providerId="AD" clId="Web-{5F5C1EBF-7E19-EE8E-15C2-833C9DDF2196}" dt="2025-10-10T15:39:28.554" v="62"/>
        <pc:sldMkLst>
          <pc:docMk/>
          <pc:sldMk cId="3278124537" sldId="272"/>
        </pc:sldMkLst>
      </pc:sldChg>
      <pc:sldChg chg="modSp add del">
        <pc:chgData name="Jessica Faith" userId="S::jfaith@parentchildplus.org::146c3699-bdd7-457c-9473-2e2ffc8e9773" providerId="AD" clId="Web-{5F5C1EBF-7E19-EE8E-15C2-833C9DDF2196}" dt="2025-10-10T15:50:21.590" v="201" actId="1076"/>
        <pc:sldMkLst>
          <pc:docMk/>
          <pc:sldMk cId="1709851308" sldId="292"/>
        </pc:sldMkLst>
        <pc:spChg chg="mod">
          <ac:chgData name="Jessica Faith" userId="S::jfaith@parentchildplus.org::146c3699-bdd7-457c-9473-2e2ffc8e9773" providerId="AD" clId="Web-{5F5C1EBF-7E19-EE8E-15C2-833C9DDF2196}" dt="2025-10-10T15:49:41.149" v="196" actId="20577"/>
          <ac:spMkLst>
            <pc:docMk/>
            <pc:sldMk cId="1709851308" sldId="292"/>
            <ac:spMk id="227" creationId="{00000000-0000-0000-0000-000000000000}"/>
          </ac:spMkLst>
        </pc:spChg>
        <pc:picChg chg="mod">
          <ac:chgData name="Jessica Faith" userId="S::jfaith@parentchildplus.org::146c3699-bdd7-457c-9473-2e2ffc8e9773" providerId="AD" clId="Web-{5F5C1EBF-7E19-EE8E-15C2-833C9DDF2196}" dt="2025-10-10T15:50:21.590" v="201" actId="1076"/>
          <ac:picMkLst>
            <pc:docMk/>
            <pc:sldMk cId="1709851308" sldId="292"/>
            <ac:picMk id="229" creationId="{00000000-0000-0000-0000-000000000000}"/>
          </ac:picMkLst>
        </pc:picChg>
      </pc:sldChg>
      <pc:sldChg chg="modSp add">
        <pc:chgData name="Jessica Faith" userId="S::jfaith@parentchildplus.org::146c3699-bdd7-457c-9473-2e2ffc8e9773" providerId="AD" clId="Web-{5F5C1EBF-7E19-EE8E-15C2-833C9DDF2196}" dt="2025-10-10T15:39:47.664" v="67" actId="20577"/>
        <pc:sldMkLst>
          <pc:docMk/>
          <pc:sldMk cId="3999527251" sldId="314"/>
        </pc:sldMkLst>
        <pc:spChg chg="mod">
          <ac:chgData name="Jessica Faith" userId="S::jfaith@parentchildplus.org::146c3699-bdd7-457c-9473-2e2ffc8e9773" providerId="AD" clId="Web-{5F5C1EBF-7E19-EE8E-15C2-833C9DDF2196}" dt="2025-10-10T15:39:47.664" v="67" actId="20577"/>
          <ac:spMkLst>
            <pc:docMk/>
            <pc:sldMk cId="3999527251" sldId="314"/>
            <ac:spMk id="245" creationId="{00000000-0000-0000-0000-000000000000}"/>
          </ac:spMkLst>
        </pc:spChg>
      </pc:sldChg>
      <pc:sldChg chg="modSp">
        <pc:chgData name="Jessica Faith" userId="S::jfaith@parentchildplus.org::146c3699-bdd7-457c-9473-2e2ffc8e9773" providerId="AD" clId="Web-{5F5C1EBF-7E19-EE8E-15C2-833C9DDF2196}" dt="2025-10-10T15:34:58.389" v="34" actId="20577"/>
        <pc:sldMkLst>
          <pc:docMk/>
          <pc:sldMk cId="939334564" sldId="319"/>
        </pc:sldMkLst>
        <pc:spChg chg="mod">
          <ac:chgData name="Jessica Faith" userId="S::jfaith@parentchildplus.org::146c3699-bdd7-457c-9473-2e2ffc8e9773" providerId="AD" clId="Web-{5F5C1EBF-7E19-EE8E-15C2-833C9DDF2196}" dt="2025-10-10T15:34:54.529" v="27" actId="20577"/>
          <ac:spMkLst>
            <pc:docMk/>
            <pc:sldMk cId="939334564" sldId="319"/>
            <ac:spMk id="4" creationId="{FED4A8C9-3621-4746-83EA-3A60FF26F530}"/>
          </ac:spMkLst>
        </pc:spChg>
        <pc:spChg chg="mod">
          <ac:chgData name="Jessica Faith" userId="S::jfaith@parentchildplus.org::146c3699-bdd7-457c-9473-2e2ffc8e9773" providerId="AD" clId="Web-{5F5C1EBF-7E19-EE8E-15C2-833C9DDF2196}" dt="2025-10-10T15:34:58.389" v="34" actId="20577"/>
          <ac:spMkLst>
            <pc:docMk/>
            <pc:sldMk cId="939334564" sldId="319"/>
            <ac:spMk id="8" creationId="{00000000-0000-0000-0000-000000000000}"/>
          </ac:spMkLst>
        </pc:spChg>
      </pc:sldChg>
      <pc:sldChg chg="add">
        <pc:chgData name="Jessica Faith" userId="S::jfaith@parentchildplus.org::146c3699-bdd7-457c-9473-2e2ffc8e9773" providerId="AD" clId="Web-{5F5C1EBF-7E19-EE8E-15C2-833C9DDF2196}" dt="2025-10-10T15:39:28.132" v="59"/>
        <pc:sldMkLst>
          <pc:docMk/>
          <pc:sldMk cId="2184754816" sldId="333"/>
        </pc:sldMkLst>
      </pc:sldChg>
      <pc:sldChg chg="add">
        <pc:chgData name="Jessica Faith" userId="S::jfaith@parentchildplus.org::146c3699-bdd7-457c-9473-2e2ffc8e9773" providerId="AD" clId="Web-{5F5C1EBF-7E19-EE8E-15C2-833C9DDF2196}" dt="2025-10-10T15:39:28.054" v="58"/>
        <pc:sldMkLst>
          <pc:docMk/>
          <pc:sldMk cId="912831127" sldId="350"/>
        </pc:sldMkLst>
      </pc:sldChg>
      <pc:sldChg chg="add">
        <pc:chgData name="Jessica Faith" userId="S::jfaith@parentchildplus.org::146c3699-bdd7-457c-9473-2e2ffc8e9773" providerId="AD" clId="Web-{5F5C1EBF-7E19-EE8E-15C2-833C9DDF2196}" dt="2025-10-10T15:39:28.492" v="61"/>
        <pc:sldMkLst>
          <pc:docMk/>
          <pc:sldMk cId="1530166619" sldId="353"/>
        </pc:sldMkLst>
      </pc:sldChg>
      <pc:sldChg chg="modSp add ord">
        <pc:chgData name="Jessica Faith" userId="S::jfaith@parentchildplus.org::146c3699-bdd7-457c-9473-2e2ffc8e9773" providerId="AD" clId="Web-{5F5C1EBF-7E19-EE8E-15C2-833C9DDF2196}" dt="2025-10-10T15:40:46.134" v="71" actId="20577"/>
        <pc:sldMkLst>
          <pc:docMk/>
          <pc:sldMk cId="2486482806" sldId="356"/>
        </pc:sldMkLst>
        <pc:spChg chg="mod">
          <ac:chgData name="Jessica Faith" userId="S::jfaith@parentchildplus.org::146c3699-bdd7-457c-9473-2e2ffc8e9773" providerId="AD" clId="Web-{5F5C1EBF-7E19-EE8E-15C2-833C9DDF2196}" dt="2025-10-10T15:40:40.446" v="69" actId="20577"/>
          <ac:spMkLst>
            <pc:docMk/>
            <pc:sldMk cId="2486482806" sldId="356"/>
            <ac:spMk id="2" creationId="{9DC0B321-D45D-A039-CB57-D109EC670F5C}"/>
          </ac:spMkLst>
        </pc:spChg>
        <pc:spChg chg="mod">
          <ac:chgData name="Jessica Faith" userId="S::jfaith@parentchildplus.org::146c3699-bdd7-457c-9473-2e2ffc8e9773" providerId="AD" clId="Web-{5F5C1EBF-7E19-EE8E-15C2-833C9DDF2196}" dt="2025-10-10T15:40:46.134" v="71" actId="20577"/>
          <ac:spMkLst>
            <pc:docMk/>
            <pc:sldMk cId="2486482806" sldId="356"/>
            <ac:spMk id="3" creationId="{41B90448-C455-6A9F-2BDF-1676ACD01C2B}"/>
          </ac:spMkLst>
        </pc:spChg>
      </pc:sldChg>
      <pc:sldChg chg="modSp">
        <pc:chgData name="Jessica Faith" userId="S::jfaith@parentchildplus.org::146c3699-bdd7-457c-9473-2e2ffc8e9773" providerId="AD" clId="Web-{5F5C1EBF-7E19-EE8E-15C2-833C9DDF2196}" dt="2025-10-10T15:48:28.221" v="185" actId="20577"/>
        <pc:sldMkLst>
          <pc:docMk/>
          <pc:sldMk cId="3495524435" sldId="357"/>
        </pc:sldMkLst>
        <pc:spChg chg="mod">
          <ac:chgData name="Jessica Faith" userId="S::jfaith@parentchildplus.org::146c3699-bdd7-457c-9473-2e2ffc8e9773" providerId="AD" clId="Web-{5F5C1EBF-7E19-EE8E-15C2-833C9DDF2196}" dt="2025-10-10T15:48:28.221" v="185" actId="20577"/>
          <ac:spMkLst>
            <pc:docMk/>
            <pc:sldMk cId="3495524435" sldId="357"/>
            <ac:spMk id="2" creationId="{E5EED4C3-DC4E-D1C6-5ABA-1974B7565F65}"/>
          </ac:spMkLst>
        </pc:spChg>
      </pc:sldChg>
      <pc:sldChg chg="modSp ord">
        <pc:chgData name="Jessica Faith" userId="S::jfaith@parentchildplus.org::146c3699-bdd7-457c-9473-2e2ffc8e9773" providerId="AD" clId="Web-{5F5C1EBF-7E19-EE8E-15C2-833C9DDF2196}" dt="2025-10-10T15:57:33.355" v="210" actId="20577"/>
        <pc:sldMkLst>
          <pc:docMk/>
          <pc:sldMk cId="1427628429" sldId="369"/>
        </pc:sldMkLst>
        <pc:graphicFrameChg chg="modGraphic">
          <ac:chgData name="Jessica Faith" userId="S::jfaith@parentchildplus.org::146c3699-bdd7-457c-9473-2e2ffc8e9773" providerId="AD" clId="Web-{5F5C1EBF-7E19-EE8E-15C2-833C9DDF2196}" dt="2025-10-10T15:57:33.355" v="210" actId="20577"/>
          <ac:graphicFrameMkLst>
            <pc:docMk/>
            <pc:sldMk cId="1427628429" sldId="369"/>
            <ac:graphicFrameMk id="6" creationId="{1C9FF531-18A2-4F88-C821-0CCAA6D66434}"/>
          </ac:graphicFrameMkLst>
        </pc:graphicFrameChg>
      </pc:sldChg>
      <pc:sldChg chg="ord">
        <pc:chgData name="Jessica Faith" userId="S::jfaith@parentchildplus.org::146c3699-bdd7-457c-9473-2e2ffc8e9773" providerId="AD" clId="Web-{5F5C1EBF-7E19-EE8E-15C2-833C9DDF2196}" dt="2025-10-10T15:54:27.710" v="203"/>
        <pc:sldMkLst>
          <pc:docMk/>
          <pc:sldMk cId="1337163079" sldId="377"/>
        </pc:sldMkLst>
      </pc:sldChg>
      <pc:sldChg chg="modSp ord">
        <pc:chgData name="Jessica Faith" userId="S::jfaith@parentchildplus.org::146c3699-bdd7-457c-9473-2e2ffc8e9773" providerId="AD" clId="Web-{5F5C1EBF-7E19-EE8E-15C2-833C9DDF2196}" dt="2025-10-10T15:42:17.448" v="108"/>
        <pc:sldMkLst>
          <pc:docMk/>
          <pc:sldMk cId="3738282043" sldId="380"/>
        </pc:sldMkLst>
        <pc:spChg chg="mod">
          <ac:chgData name="Jessica Faith" userId="S::jfaith@parentchildplus.org::146c3699-bdd7-457c-9473-2e2ffc8e9773" providerId="AD" clId="Web-{5F5C1EBF-7E19-EE8E-15C2-833C9DDF2196}" dt="2025-10-10T15:41:06.837" v="99" actId="20577"/>
          <ac:spMkLst>
            <pc:docMk/>
            <pc:sldMk cId="3738282043" sldId="380"/>
            <ac:spMk id="97" creationId="{00000000-0000-0000-0000-000000000000}"/>
          </ac:spMkLst>
        </pc:spChg>
      </pc:sldChg>
      <pc:sldChg chg="modSp">
        <pc:chgData name="Jessica Faith" userId="S::jfaith@parentchildplus.org::146c3699-bdd7-457c-9473-2e2ffc8e9773" providerId="AD" clId="Web-{5F5C1EBF-7E19-EE8E-15C2-833C9DDF2196}" dt="2025-10-10T15:35:32.672" v="50" actId="20577"/>
        <pc:sldMkLst>
          <pc:docMk/>
          <pc:sldMk cId="3942678942" sldId="383"/>
        </pc:sldMkLst>
        <pc:spChg chg="mod">
          <ac:chgData name="Jessica Faith" userId="S::jfaith@parentchildplus.org::146c3699-bdd7-457c-9473-2e2ffc8e9773" providerId="AD" clId="Web-{5F5C1EBF-7E19-EE8E-15C2-833C9DDF2196}" dt="2025-10-10T15:35:32.672" v="50" actId="20577"/>
          <ac:spMkLst>
            <pc:docMk/>
            <pc:sldMk cId="3942678942" sldId="383"/>
            <ac:spMk id="2" creationId="{84803C9C-2147-4AF3-A421-C2B1A94A0850}"/>
          </ac:spMkLst>
        </pc:spChg>
      </pc:sldChg>
      <pc:sldChg chg="add">
        <pc:chgData name="Jessica Faith" userId="S::jfaith@parentchildplus.org::146c3699-bdd7-457c-9473-2e2ffc8e9773" providerId="AD" clId="Web-{5F5C1EBF-7E19-EE8E-15C2-833C9DDF2196}" dt="2025-10-10T15:39:27.663" v="53"/>
        <pc:sldMkLst>
          <pc:docMk/>
          <pc:sldMk cId="3303286702" sldId="391"/>
        </pc:sldMkLst>
      </pc:sldChg>
      <pc:sldChg chg="add">
        <pc:chgData name="Jessica Faith" userId="S::jfaith@parentchildplus.org::146c3699-bdd7-457c-9473-2e2ffc8e9773" providerId="AD" clId="Web-{5F5C1EBF-7E19-EE8E-15C2-833C9DDF2196}" dt="2025-10-10T15:39:28.179" v="60"/>
        <pc:sldMkLst>
          <pc:docMk/>
          <pc:sldMk cId="3494387685" sldId="394"/>
        </pc:sldMkLst>
      </pc:sldChg>
      <pc:sldChg chg="modSp ord">
        <pc:chgData name="Jessica Faith" userId="S::jfaith@parentchildplus.org::146c3699-bdd7-457c-9473-2e2ffc8e9773" providerId="AD" clId="Web-{5F5C1EBF-7E19-EE8E-15C2-833C9DDF2196}" dt="2025-10-10T15:43:05.730" v="146" actId="20577"/>
        <pc:sldMkLst>
          <pc:docMk/>
          <pc:sldMk cId="2542958253" sldId="398"/>
        </pc:sldMkLst>
        <pc:spChg chg="mod">
          <ac:chgData name="Jessica Faith" userId="S::jfaith@parentchildplus.org::146c3699-bdd7-457c-9473-2e2ffc8e9773" providerId="AD" clId="Web-{5F5C1EBF-7E19-EE8E-15C2-833C9DDF2196}" dt="2025-10-10T15:43:05.730" v="146" actId="20577"/>
          <ac:spMkLst>
            <pc:docMk/>
            <pc:sldMk cId="2542958253" sldId="398"/>
            <ac:spMk id="2" creationId="{AA304A54-DD63-059D-6236-8A1268E62024}"/>
          </ac:spMkLst>
        </pc:spChg>
      </pc:sldChg>
      <pc:sldChg chg="add">
        <pc:chgData name="Jessica Faith" userId="S::jfaith@parentchildplus.org::146c3699-bdd7-457c-9473-2e2ffc8e9773" providerId="AD" clId="Web-{5F5C1EBF-7E19-EE8E-15C2-833C9DDF2196}" dt="2025-10-10T15:39:27.851" v="55"/>
        <pc:sldMkLst>
          <pc:docMk/>
          <pc:sldMk cId="3147574762" sldId="408"/>
        </pc:sldMkLst>
      </pc:sldChg>
      <pc:sldChg chg="delSp modSp add">
        <pc:chgData name="Jessica Faith" userId="S::jfaith@parentchildplus.org::146c3699-bdd7-457c-9473-2e2ffc8e9773" providerId="AD" clId="Web-{5F5C1EBF-7E19-EE8E-15C2-833C9DDF2196}" dt="2025-10-10T15:44:37.778" v="179" actId="20577"/>
        <pc:sldMkLst>
          <pc:docMk/>
          <pc:sldMk cId="1696591513" sldId="411"/>
        </pc:sldMkLst>
        <pc:spChg chg="mod">
          <ac:chgData name="Jessica Faith" userId="S::jfaith@parentchildplus.org::146c3699-bdd7-457c-9473-2e2ffc8e9773" providerId="AD" clId="Web-{5F5C1EBF-7E19-EE8E-15C2-833C9DDF2196}" dt="2025-10-10T15:43:40.168" v="166" actId="20577"/>
          <ac:spMkLst>
            <pc:docMk/>
            <pc:sldMk cId="1696591513" sldId="411"/>
            <ac:spMk id="2" creationId="{7A8F1CC2-A9E4-2183-E0BB-385C0E6023CA}"/>
          </ac:spMkLst>
        </pc:spChg>
        <pc:spChg chg="mod">
          <ac:chgData name="Jessica Faith" userId="S::jfaith@parentchildplus.org::146c3699-bdd7-457c-9473-2e2ffc8e9773" providerId="AD" clId="Web-{5F5C1EBF-7E19-EE8E-15C2-833C9DDF2196}" dt="2025-10-10T15:44:37.778" v="179" actId="20577"/>
          <ac:spMkLst>
            <pc:docMk/>
            <pc:sldMk cId="1696591513" sldId="411"/>
            <ac:spMk id="4" creationId="{E3FEAF16-CB95-4D5A-3FA4-E442A9498562}"/>
          </ac:spMkLst>
        </pc:spChg>
      </pc:sldChg>
      <pc:sldChg chg="add">
        <pc:chgData name="Jessica Faith" userId="S::jfaith@parentchildplus.org::146c3699-bdd7-457c-9473-2e2ffc8e9773" providerId="AD" clId="Web-{5F5C1EBF-7E19-EE8E-15C2-833C9DDF2196}" dt="2025-10-10T15:42:01.760" v="102"/>
        <pc:sldMkLst>
          <pc:docMk/>
          <pc:sldMk cId="2345591728" sldId="413"/>
        </pc:sldMkLst>
      </pc:sldChg>
      <pc:sldChg chg="add">
        <pc:chgData name="Jessica Faith" userId="S::jfaith@parentchildplus.org::146c3699-bdd7-457c-9473-2e2ffc8e9773" providerId="AD" clId="Web-{5F5C1EBF-7E19-EE8E-15C2-833C9DDF2196}" dt="2025-10-10T15:42:01.635" v="101"/>
        <pc:sldMkLst>
          <pc:docMk/>
          <pc:sldMk cId="3586774591" sldId="414"/>
        </pc:sldMkLst>
      </pc:sldChg>
      <pc:sldChg chg="add">
        <pc:chgData name="Jessica Faith" userId="S::jfaith@parentchildplus.org::146c3699-bdd7-457c-9473-2e2ffc8e9773" providerId="AD" clId="Web-{5F5C1EBF-7E19-EE8E-15C2-833C9DDF2196}" dt="2025-10-10T15:42:01.932" v="103"/>
        <pc:sldMkLst>
          <pc:docMk/>
          <pc:sldMk cId="1884803988" sldId="416"/>
        </pc:sldMkLst>
      </pc:sldChg>
      <pc:sldChg chg="add">
        <pc:chgData name="Jessica Faith" userId="S::jfaith@parentchildplus.org::146c3699-bdd7-457c-9473-2e2ffc8e9773" providerId="AD" clId="Web-{5F5C1EBF-7E19-EE8E-15C2-833C9DDF2196}" dt="2025-10-10T15:42:02.088" v="104"/>
        <pc:sldMkLst>
          <pc:docMk/>
          <pc:sldMk cId="3685266171" sldId="417"/>
        </pc:sldMkLst>
      </pc:sldChg>
      <pc:sldChg chg="add">
        <pc:chgData name="Jessica Faith" userId="S::jfaith@parentchildplus.org::146c3699-bdd7-457c-9473-2e2ffc8e9773" providerId="AD" clId="Web-{5F5C1EBF-7E19-EE8E-15C2-833C9DDF2196}" dt="2025-10-10T15:39:27.898" v="56"/>
        <pc:sldMkLst>
          <pc:docMk/>
          <pc:sldMk cId="1743675697" sldId="426"/>
        </pc:sldMkLst>
      </pc:sldChg>
      <pc:sldChg chg="add">
        <pc:chgData name="Jessica Faith" userId="S::jfaith@parentchildplus.org::146c3699-bdd7-457c-9473-2e2ffc8e9773" providerId="AD" clId="Web-{5F5C1EBF-7E19-EE8E-15C2-833C9DDF2196}" dt="2025-10-10T15:39:28.851" v="63"/>
        <pc:sldMkLst>
          <pc:docMk/>
          <pc:sldMk cId="909024245" sldId="436"/>
        </pc:sldMkLst>
      </pc:sldChg>
      <pc:sldChg chg="add">
        <pc:chgData name="Jessica Faith" userId="S::jfaith@parentchildplus.org::146c3699-bdd7-457c-9473-2e2ffc8e9773" providerId="AD" clId="Web-{5F5C1EBF-7E19-EE8E-15C2-833C9DDF2196}" dt="2025-10-10T15:39:29.179" v="64"/>
        <pc:sldMkLst>
          <pc:docMk/>
          <pc:sldMk cId="2393005926" sldId="437"/>
        </pc:sldMkLst>
      </pc:sldChg>
      <pc:sldMasterChg chg="addSldLayout">
        <pc:chgData name="Jessica Faith" userId="S::jfaith@parentchildplus.org::146c3699-bdd7-457c-9473-2e2ffc8e9773" providerId="AD" clId="Web-{5F5C1EBF-7E19-EE8E-15C2-833C9DDF2196}" dt="2025-10-10T15:39:27.820" v="54"/>
        <pc:sldMasterMkLst>
          <pc:docMk/>
          <pc:sldMasterMk cId="0" sldId="2147483648"/>
        </pc:sldMasterMkLst>
        <pc:sldLayoutChg chg="add">
          <pc:chgData name="Jessica Faith" userId="S::jfaith@parentchildplus.org::146c3699-bdd7-457c-9473-2e2ffc8e9773" providerId="AD" clId="Web-{5F5C1EBF-7E19-EE8E-15C2-833C9DDF2196}" dt="2025-10-10T15:39:27.820" v="54"/>
          <pc:sldLayoutMkLst>
            <pc:docMk/>
            <pc:sldMasterMk cId="0" sldId="2147483648"/>
            <pc:sldLayoutMk cId="3864379240" sldId="2147483663"/>
          </pc:sldLayoutMkLst>
        </pc:sldLayoutChg>
      </pc:sldMasterChg>
      <pc:sldMasterChg chg="addSldLayout">
        <pc:chgData name="Jessica Faith" userId="S::jfaith@parentchildplus.org::146c3699-bdd7-457c-9473-2e2ffc8e9773" providerId="AD" clId="Web-{5F5C1EBF-7E19-EE8E-15C2-833C9DDF2196}" dt="2025-10-10T15:49:27.492" v="187"/>
        <pc:sldMasterMkLst>
          <pc:docMk/>
          <pc:sldMasterMk cId="1426812582" sldId="2147483660"/>
        </pc:sldMasterMkLst>
        <pc:sldLayoutChg chg="add replId">
          <pc:chgData name="Jessica Faith" userId="S::jfaith@parentchildplus.org::146c3699-bdd7-457c-9473-2e2ffc8e9773" providerId="AD" clId="Web-{5F5C1EBF-7E19-EE8E-15C2-833C9DDF2196}" dt="2025-10-10T15:49:27.492" v="187"/>
          <pc:sldLayoutMkLst>
            <pc:docMk/>
            <pc:sldMasterMk cId="1426812582" sldId="2147483660"/>
            <pc:sldLayoutMk cId="1633364060" sldId="2147483684"/>
          </pc:sldLayoutMkLst>
        </pc:sldLayoutChg>
      </pc:sldMasterChg>
    </pc:docChg>
  </pc:docChgLst>
</pc:chgInfo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1A6496-9389-47EF-B75A-0BA1005DEE8E}" type="doc">
      <dgm:prSet loTypeId="urn:microsoft.com/office/officeart/2005/8/layout/chevron1" loCatId="process" qsTypeId="urn:microsoft.com/office/officeart/2005/8/quickstyle/simple1" qsCatId="simple" csTypeId="urn:microsoft.com/office/officeart/2005/8/colors/accent0_3" csCatId="mainScheme" phldr="1"/>
      <dgm:spPr/>
    </dgm:pt>
    <dgm:pt modelId="{7E3364BF-EF18-4B8A-A998-6B9DB5E9DA60}">
      <dgm:prSet phldrT="[Text]" phldr="0"/>
      <dgm:spPr/>
      <dgm:t>
        <a:bodyPr/>
        <a:lstStyle/>
        <a:p>
          <a:r>
            <a:rPr lang="en-US">
              <a:latin typeface="Aptos Display" panose="020F0302020204030204"/>
            </a:rPr>
            <a:t>ELS</a:t>
          </a:r>
          <a:endParaRPr lang="en-US"/>
        </a:p>
      </dgm:t>
    </dgm:pt>
    <dgm:pt modelId="{A84813AF-A802-4EB0-B0A2-45F90F4705A5}" type="parTrans" cxnId="{AE8D9E84-17DF-4BEB-B81F-2850A54A7C59}">
      <dgm:prSet/>
      <dgm:spPr/>
    </dgm:pt>
    <dgm:pt modelId="{379FEC55-A582-49F5-BCD7-5BA2B62B3BC8}" type="sibTrans" cxnId="{AE8D9E84-17DF-4BEB-B81F-2850A54A7C59}">
      <dgm:prSet/>
      <dgm:spPr/>
    </dgm:pt>
    <dgm:pt modelId="{ED746755-BCC8-4C50-8673-B793D1056305}">
      <dgm:prSet phldrT="[Text]" phldr="0"/>
      <dgm:spPr/>
      <dgm:t>
        <a:bodyPr/>
        <a:lstStyle/>
        <a:p>
          <a:r>
            <a:rPr lang="en-US">
              <a:latin typeface="Aptos Display" panose="020F0302020204030204"/>
            </a:rPr>
            <a:t>Parent</a:t>
          </a:r>
          <a:endParaRPr lang="en-US"/>
        </a:p>
      </dgm:t>
    </dgm:pt>
    <dgm:pt modelId="{08B2C9B5-B942-405D-8AFE-68D77B9DFF77}" type="parTrans" cxnId="{A3AFEFDB-251A-40D3-9615-80526FF5C112}">
      <dgm:prSet/>
      <dgm:spPr/>
    </dgm:pt>
    <dgm:pt modelId="{09C20CA7-E3D2-4AF7-9D03-C334FF3FCF13}" type="sibTrans" cxnId="{A3AFEFDB-251A-40D3-9615-80526FF5C112}">
      <dgm:prSet/>
      <dgm:spPr/>
    </dgm:pt>
    <dgm:pt modelId="{7104F8FD-8D9D-4F1A-B544-021A5F7445D5}">
      <dgm:prSet phldrT="[Text]" phldr="0"/>
      <dgm:spPr/>
      <dgm:t>
        <a:bodyPr/>
        <a:lstStyle/>
        <a:p>
          <a:r>
            <a:rPr lang="en-US">
              <a:latin typeface="Aptos Display" panose="020F0302020204030204"/>
            </a:rPr>
            <a:t>Child</a:t>
          </a:r>
          <a:endParaRPr lang="en-US"/>
        </a:p>
      </dgm:t>
    </dgm:pt>
    <dgm:pt modelId="{4BD44C3E-ABEB-4F53-AE26-299125BCF5A8}" type="parTrans" cxnId="{9200231F-4C92-456A-BA5A-88664673533B}">
      <dgm:prSet/>
      <dgm:spPr/>
    </dgm:pt>
    <dgm:pt modelId="{363D6D4F-1C56-4953-A62E-F45174D7B2BC}" type="sibTrans" cxnId="{9200231F-4C92-456A-BA5A-88664673533B}">
      <dgm:prSet/>
      <dgm:spPr/>
    </dgm:pt>
    <dgm:pt modelId="{4B66DAB8-5BDD-4AD5-A89B-F3E42E54870F}" type="pres">
      <dgm:prSet presAssocID="{131A6496-9389-47EF-B75A-0BA1005DEE8E}" presName="Name0" presStyleCnt="0">
        <dgm:presLayoutVars>
          <dgm:dir/>
          <dgm:animLvl val="lvl"/>
          <dgm:resizeHandles val="exact"/>
        </dgm:presLayoutVars>
      </dgm:prSet>
      <dgm:spPr/>
    </dgm:pt>
    <dgm:pt modelId="{A0F9CA90-EEC7-421C-B7B2-F6A43A08627D}" type="pres">
      <dgm:prSet presAssocID="{7E3364BF-EF18-4B8A-A998-6B9DB5E9DA6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672E2E6-AB5D-439F-BA3B-1367D7FA0810}" type="pres">
      <dgm:prSet presAssocID="{379FEC55-A582-49F5-BCD7-5BA2B62B3BC8}" presName="parTxOnlySpace" presStyleCnt="0"/>
      <dgm:spPr/>
    </dgm:pt>
    <dgm:pt modelId="{19E2AED7-45B5-4028-AEAD-9D72C8E3CB52}" type="pres">
      <dgm:prSet presAssocID="{ED746755-BCC8-4C50-8673-B793D1056305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444AA3E-86AA-4B76-988D-D985191E49F5}" type="pres">
      <dgm:prSet presAssocID="{09C20CA7-E3D2-4AF7-9D03-C334FF3FCF13}" presName="parTxOnlySpace" presStyleCnt="0"/>
      <dgm:spPr/>
    </dgm:pt>
    <dgm:pt modelId="{BF58149D-029D-4791-BBCD-9325EA84F17A}" type="pres">
      <dgm:prSet presAssocID="{7104F8FD-8D9D-4F1A-B544-021A5F7445D5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C595F00-7EED-426E-80AC-D7D807DC93B5}" type="presOf" srcId="{ED746755-BCC8-4C50-8673-B793D1056305}" destId="{19E2AED7-45B5-4028-AEAD-9D72C8E3CB52}" srcOrd="0" destOrd="0" presId="urn:microsoft.com/office/officeart/2005/8/layout/chevron1"/>
    <dgm:cxn modelId="{9200231F-4C92-456A-BA5A-88664673533B}" srcId="{131A6496-9389-47EF-B75A-0BA1005DEE8E}" destId="{7104F8FD-8D9D-4F1A-B544-021A5F7445D5}" srcOrd="2" destOrd="0" parTransId="{4BD44C3E-ABEB-4F53-AE26-299125BCF5A8}" sibTransId="{363D6D4F-1C56-4953-A62E-F45174D7B2BC}"/>
    <dgm:cxn modelId="{32C97137-BDF1-459D-B457-09F0EAE30F06}" type="presOf" srcId="{7104F8FD-8D9D-4F1A-B544-021A5F7445D5}" destId="{BF58149D-029D-4791-BBCD-9325EA84F17A}" srcOrd="0" destOrd="0" presId="urn:microsoft.com/office/officeart/2005/8/layout/chevron1"/>
    <dgm:cxn modelId="{AE8D9E84-17DF-4BEB-B81F-2850A54A7C59}" srcId="{131A6496-9389-47EF-B75A-0BA1005DEE8E}" destId="{7E3364BF-EF18-4B8A-A998-6B9DB5E9DA60}" srcOrd="0" destOrd="0" parTransId="{A84813AF-A802-4EB0-B0A2-45F90F4705A5}" sibTransId="{379FEC55-A582-49F5-BCD7-5BA2B62B3BC8}"/>
    <dgm:cxn modelId="{A4A30EA3-6D14-44D0-AE19-BC1F9EB52E29}" type="presOf" srcId="{7E3364BF-EF18-4B8A-A998-6B9DB5E9DA60}" destId="{A0F9CA90-EEC7-421C-B7B2-F6A43A08627D}" srcOrd="0" destOrd="0" presId="urn:microsoft.com/office/officeart/2005/8/layout/chevron1"/>
    <dgm:cxn modelId="{A3AFEFDB-251A-40D3-9615-80526FF5C112}" srcId="{131A6496-9389-47EF-B75A-0BA1005DEE8E}" destId="{ED746755-BCC8-4C50-8673-B793D1056305}" srcOrd="1" destOrd="0" parTransId="{08B2C9B5-B942-405D-8AFE-68D77B9DFF77}" sibTransId="{09C20CA7-E3D2-4AF7-9D03-C334FF3FCF13}"/>
    <dgm:cxn modelId="{AA90A1FF-1C7D-4C3A-B32F-93595ED90E56}" type="presOf" srcId="{131A6496-9389-47EF-B75A-0BA1005DEE8E}" destId="{4B66DAB8-5BDD-4AD5-A89B-F3E42E54870F}" srcOrd="0" destOrd="0" presId="urn:microsoft.com/office/officeart/2005/8/layout/chevron1"/>
    <dgm:cxn modelId="{15AFF5E1-77B2-4508-87C9-B36413568984}" type="presParOf" srcId="{4B66DAB8-5BDD-4AD5-A89B-F3E42E54870F}" destId="{A0F9CA90-EEC7-421C-B7B2-F6A43A08627D}" srcOrd="0" destOrd="0" presId="urn:microsoft.com/office/officeart/2005/8/layout/chevron1"/>
    <dgm:cxn modelId="{64DC927E-BE50-4BAC-B8E1-D530F7BE3519}" type="presParOf" srcId="{4B66DAB8-5BDD-4AD5-A89B-F3E42E54870F}" destId="{1672E2E6-AB5D-439F-BA3B-1367D7FA0810}" srcOrd="1" destOrd="0" presId="urn:microsoft.com/office/officeart/2005/8/layout/chevron1"/>
    <dgm:cxn modelId="{1416DACE-D347-4A10-A043-1497FCDC73EA}" type="presParOf" srcId="{4B66DAB8-5BDD-4AD5-A89B-F3E42E54870F}" destId="{19E2AED7-45B5-4028-AEAD-9D72C8E3CB52}" srcOrd="2" destOrd="0" presId="urn:microsoft.com/office/officeart/2005/8/layout/chevron1"/>
    <dgm:cxn modelId="{9E0E36CF-9BA4-40D1-BDA3-4EE093217921}" type="presParOf" srcId="{4B66DAB8-5BDD-4AD5-A89B-F3E42E54870F}" destId="{3444AA3E-86AA-4B76-988D-D985191E49F5}" srcOrd="3" destOrd="0" presId="urn:microsoft.com/office/officeart/2005/8/layout/chevron1"/>
    <dgm:cxn modelId="{AFC217A7-EDB6-4E36-A68A-F6D22C6D2693}" type="presParOf" srcId="{4B66DAB8-5BDD-4AD5-A89B-F3E42E54870F}" destId="{BF58149D-029D-4791-BBCD-9325EA84F17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576F22-352D-4BF6-8B96-66D6B96510B5}" type="doc">
      <dgm:prSet loTypeId="urn:microsoft.com/office/officeart/2018/2/layout/IconLabelList" loCatId="icon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BBA7E016-7E6D-47C7-94FC-9B63C6F66674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b="0" i="0">
              <a:latin typeface="Arial"/>
            </a:rPr>
            <a:t>2- </a:t>
          </a:r>
          <a:r>
            <a:rPr lang="en-US" b="0" i="0"/>
            <a:t>What</a:t>
          </a:r>
          <a:r>
            <a:rPr lang="en-US" b="0" i="0">
              <a:latin typeface="Arial"/>
            </a:rPr>
            <a:t> are Mom's  strengths</a:t>
          </a:r>
          <a:r>
            <a:rPr lang="en-US" b="0" i="0"/>
            <a:t>? </a:t>
          </a:r>
          <a:endParaRPr lang="en-US">
            <a:latin typeface="Arial"/>
          </a:endParaRPr>
        </a:p>
      </dgm:t>
    </dgm:pt>
    <dgm:pt modelId="{42F56FFD-F367-4866-A45D-8DB847D9F272}" type="parTrans" cxnId="{FA6FD197-C763-4E5B-991F-AE47DA565A5C}">
      <dgm:prSet/>
      <dgm:spPr/>
      <dgm:t>
        <a:bodyPr/>
        <a:lstStyle/>
        <a:p>
          <a:endParaRPr lang="en-US"/>
        </a:p>
      </dgm:t>
    </dgm:pt>
    <dgm:pt modelId="{3172E6E9-0CF0-4981-AF8C-2FEA288728C0}" type="sibTrans" cxnId="{FA6FD197-C763-4E5B-991F-AE47DA565A5C}">
      <dgm:prSet/>
      <dgm:spPr/>
      <dgm:t>
        <a:bodyPr/>
        <a:lstStyle/>
        <a:p>
          <a:endParaRPr lang="en-US"/>
        </a:p>
      </dgm:t>
    </dgm:pt>
    <dgm:pt modelId="{967E29B4-5B84-4128-8B86-FED04F9FEE16}">
      <dgm:prSet phldr="0"/>
      <dgm:spPr/>
      <dgm:t>
        <a:bodyPr/>
        <a:lstStyle/>
        <a:p>
          <a:pPr rtl="0">
            <a:lnSpc>
              <a:spcPct val="100000"/>
            </a:lnSpc>
          </a:pPr>
          <a:r>
            <a:rPr lang="en-US" b="0" i="0">
              <a:latin typeface="Arial"/>
            </a:rPr>
            <a:t>1 - What do you observe?</a:t>
          </a:r>
        </a:p>
      </dgm:t>
    </dgm:pt>
    <dgm:pt modelId="{77CB8EB9-BC78-4647-AD8F-5F9010234263}" type="parTrans" cxnId="{9D1A759E-20CC-48C9-8ACD-76FE82614FEB}">
      <dgm:prSet/>
      <dgm:spPr/>
    </dgm:pt>
    <dgm:pt modelId="{BB3904C7-0282-425C-9ED9-007CF3DEC40B}" type="sibTrans" cxnId="{9D1A759E-20CC-48C9-8ACD-76FE82614FEB}">
      <dgm:prSet/>
      <dgm:spPr/>
    </dgm:pt>
    <dgm:pt modelId="{A2BD61AB-25F8-4715-BA2F-D8DBD6F3B166}">
      <dgm:prSet phldr="0"/>
      <dgm:spPr/>
      <dgm:t>
        <a:bodyPr/>
        <a:lstStyle/>
        <a:p>
          <a:pPr rtl="0">
            <a:lnSpc>
              <a:spcPct val="100000"/>
            </a:lnSpc>
          </a:pPr>
          <a:r>
            <a:rPr lang="en-US">
              <a:latin typeface="Arial"/>
            </a:rPr>
            <a:t>3 - How does Mom support child development?</a:t>
          </a:r>
          <a:endParaRPr lang="en-US"/>
        </a:p>
      </dgm:t>
    </dgm:pt>
    <dgm:pt modelId="{FD567F2C-7A12-4FA1-B7BF-E4ACA37B8B77}" type="parTrans" cxnId="{0A53AA0F-5ECD-444E-A1B5-3989F3A79453}">
      <dgm:prSet/>
      <dgm:spPr/>
    </dgm:pt>
    <dgm:pt modelId="{45A71440-82AB-462A-90C4-88071624B4C4}" type="sibTrans" cxnId="{0A53AA0F-5ECD-444E-A1B5-3989F3A79453}">
      <dgm:prSet/>
      <dgm:spPr/>
    </dgm:pt>
    <dgm:pt modelId="{7B63CD16-908B-4603-803C-017C9C6A854E}" type="pres">
      <dgm:prSet presAssocID="{EF576F22-352D-4BF6-8B96-66D6B96510B5}" presName="root" presStyleCnt="0">
        <dgm:presLayoutVars>
          <dgm:dir/>
          <dgm:resizeHandles val="exact"/>
        </dgm:presLayoutVars>
      </dgm:prSet>
      <dgm:spPr/>
    </dgm:pt>
    <dgm:pt modelId="{3A81F4F2-9C6B-43E1-9C32-CEC3B799CC4E}" type="pres">
      <dgm:prSet presAssocID="{967E29B4-5B84-4128-8B86-FED04F9FEE16}" presName="compNode" presStyleCnt="0"/>
      <dgm:spPr/>
    </dgm:pt>
    <dgm:pt modelId="{033BA8C0-423E-4B34-A8AB-2D824A685D54}" type="pres">
      <dgm:prSet presAssocID="{967E29B4-5B84-4128-8B86-FED04F9FEE16}" presName="iconRect" presStyleLbl="node1" presStyleIdx="0" presStyleCnt="3"/>
      <dgm:spPr/>
    </dgm:pt>
    <dgm:pt modelId="{68A9E042-4EA6-4DE8-8337-C3DAB75DF0D4}" type="pres">
      <dgm:prSet presAssocID="{967E29B4-5B84-4128-8B86-FED04F9FEE16}" presName="spaceRect" presStyleCnt="0"/>
      <dgm:spPr/>
    </dgm:pt>
    <dgm:pt modelId="{1E55A45F-EC33-47BD-A410-1BBAE3881BFC}" type="pres">
      <dgm:prSet presAssocID="{967E29B4-5B84-4128-8B86-FED04F9FEE16}" presName="textRect" presStyleLbl="revTx" presStyleIdx="0" presStyleCnt="3">
        <dgm:presLayoutVars>
          <dgm:chMax val="1"/>
          <dgm:chPref val="1"/>
        </dgm:presLayoutVars>
      </dgm:prSet>
      <dgm:spPr/>
    </dgm:pt>
    <dgm:pt modelId="{8C6892C0-DDC8-44E3-A0A5-3402196FCC1D}" type="pres">
      <dgm:prSet presAssocID="{BB3904C7-0282-425C-9ED9-007CF3DEC40B}" presName="sibTrans" presStyleCnt="0"/>
      <dgm:spPr/>
    </dgm:pt>
    <dgm:pt modelId="{8AE86349-D669-45D1-8E82-2D548258D415}" type="pres">
      <dgm:prSet presAssocID="{BBA7E016-7E6D-47C7-94FC-9B63C6F66674}" presName="compNode" presStyleCnt="0"/>
      <dgm:spPr/>
    </dgm:pt>
    <dgm:pt modelId="{B02113FF-F76A-4233-8A0C-8A33701F5E4A}" type="pres">
      <dgm:prSet presAssocID="{BBA7E016-7E6D-47C7-94FC-9B63C6F66674}" presName="iconRect" presStyleLbl="nod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umbbell"/>
        </a:ext>
      </dgm:extLst>
    </dgm:pt>
    <dgm:pt modelId="{00B1D054-3113-4BB2-A39D-9B9A61C0BF00}" type="pres">
      <dgm:prSet presAssocID="{BBA7E016-7E6D-47C7-94FC-9B63C6F66674}" presName="spaceRect" presStyleCnt="0"/>
      <dgm:spPr/>
    </dgm:pt>
    <dgm:pt modelId="{8F0C4A02-6426-435A-BF07-7A9DCD45E782}" type="pres">
      <dgm:prSet presAssocID="{BBA7E016-7E6D-47C7-94FC-9B63C6F66674}" presName="textRect" presStyleLbl="revTx" presStyleIdx="1" presStyleCnt="3">
        <dgm:presLayoutVars>
          <dgm:chMax val="1"/>
          <dgm:chPref val="1"/>
        </dgm:presLayoutVars>
      </dgm:prSet>
      <dgm:spPr/>
    </dgm:pt>
    <dgm:pt modelId="{3A8C26CC-4416-446D-9B59-59FC90C577A9}" type="pres">
      <dgm:prSet presAssocID="{3172E6E9-0CF0-4981-AF8C-2FEA288728C0}" presName="sibTrans" presStyleCnt="0"/>
      <dgm:spPr/>
    </dgm:pt>
    <dgm:pt modelId="{94D2BC99-7A86-4F99-B557-6EA886F2A0EB}" type="pres">
      <dgm:prSet presAssocID="{A2BD61AB-25F8-4715-BA2F-D8DBD6F3B166}" presName="compNode" presStyleCnt="0"/>
      <dgm:spPr/>
    </dgm:pt>
    <dgm:pt modelId="{98A345B5-3108-4194-9DD2-DE91816393CB}" type="pres">
      <dgm:prSet presAssocID="{A2BD61AB-25F8-4715-BA2F-D8DBD6F3B166}" presName="iconRect" presStyleLbl="node1" presStyleIdx="2" presStyleCnt="3"/>
      <dgm:spPr/>
    </dgm:pt>
    <dgm:pt modelId="{DBABA6C9-4603-4067-9D87-B50808756684}" type="pres">
      <dgm:prSet presAssocID="{A2BD61AB-25F8-4715-BA2F-D8DBD6F3B166}" presName="spaceRect" presStyleCnt="0"/>
      <dgm:spPr/>
    </dgm:pt>
    <dgm:pt modelId="{42DA97A6-F26B-4E8A-9E93-ABA4A0F9CCBA}" type="pres">
      <dgm:prSet presAssocID="{A2BD61AB-25F8-4715-BA2F-D8DBD6F3B16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A53AA0F-5ECD-444E-A1B5-3989F3A79453}" srcId="{EF576F22-352D-4BF6-8B96-66D6B96510B5}" destId="{A2BD61AB-25F8-4715-BA2F-D8DBD6F3B166}" srcOrd="2" destOrd="0" parTransId="{FD567F2C-7A12-4FA1-B7BF-E4ACA37B8B77}" sibTransId="{45A71440-82AB-462A-90C4-88071624B4C4}"/>
    <dgm:cxn modelId="{DA8F4012-4C48-4967-A459-EDCD9062D94C}" type="presOf" srcId="{BBA7E016-7E6D-47C7-94FC-9B63C6F66674}" destId="{8F0C4A02-6426-435A-BF07-7A9DCD45E782}" srcOrd="0" destOrd="0" presId="urn:microsoft.com/office/officeart/2018/2/layout/IconLabelList"/>
    <dgm:cxn modelId="{4A2FF419-BF9A-4762-927E-47492DDAC16A}" type="presOf" srcId="{A2BD61AB-25F8-4715-BA2F-D8DBD6F3B166}" destId="{42DA97A6-F26B-4E8A-9E93-ABA4A0F9CCBA}" srcOrd="0" destOrd="0" presId="urn:microsoft.com/office/officeart/2018/2/layout/IconLabelList"/>
    <dgm:cxn modelId="{FA6FD197-C763-4E5B-991F-AE47DA565A5C}" srcId="{EF576F22-352D-4BF6-8B96-66D6B96510B5}" destId="{BBA7E016-7E6D-47C7-94FC-9B63C6F66674}" srcOrd="1" destOrd="0" parTransId="{42F56FFD-F367-4866-A45D-8DB847D9F272}" sibTransId="{3172E6E9-0CF0-4981-AF8C-2FEA288728C0}"/>
    <dgm:cxn modelId="{9D1A759E-20CC-48C9-8ACD-76FE82614FEB}" srcId="{EF576F22-352D-4BF6-8B96-66D6B96510B5}" destId="{967E29B4-5B84-4128-8B86-FED04F9FEE16}" srcOrd="0" destOrd="0" parTransId="{77CB8EB9-BC78-4647-AD8F-5F9010234263}" sibTransId="{BB3904C7-0282-425C-9ED9-007CF3DEC40B}"/>
    <dgm:cxn modelId="{8E407CB4-68BC-489F-A32C-59F81721E808}" type="presOf" srcId="{EF576F22-352D-4BF6-8B96-66D6B96510B5}" destId="{7B63CD16-908B-4603-803C-017C9C6A854E}" srcOrd="0" destOrd="0" presId="urn:microsoft.com/office/officeart/2018/2/layout/IconLabelList"/>
    <dgm:cxn modelId="{3F7BD9D9-80B2-4141-8933-2000C733F7F5}" type="presOf" srcId="{967E29B4-5B84-4128-8B86-FED04F9FEE16}" destId="{1E55A45F-EC33-47BD-A410-1BBAE3881BFC}" srcOrd="0" destOrd="0" presId="urn:microsoft.com/office/officeart/2018/2/layout/IconLabelList"/>
    <dgm:cxn modelId="{2D50FADC-5C3D-4AB9-9709-3F815ECD0A08}" type="presParOf" srcId="{7B63CD16-908B-4603-803C-017C9C6A854E}" destId="{3A81F4F2-9C6B-43E1-9C32-CEC3B799CC4E}" srcOrd="0" destOrd="0" presId="urn:microsoft.com/office/officeart/2018/2/layout/IconLabelList"/>
    <dgm:cxn modelId="{621A4DCB-E023-438C-8B13-8F28D764CA01}" type="presParOf" srcId="{3A81F4F2-9C6B-43E1-9C32-CEC3B799CC4E}" destId="{033BA8C0-423E-4B34-A8AB-2D824A685D54}" srcOrd="0" destOrd="0" presId="urn:microsoft.com/office/officeart/2018/2/layout/IconLabelList"/>
    <dgm:cxn modelId="{6FD3DE20-E47C-4430-9316-2D083C6939AD}" type="presParOf" srcId="{3A81F4F2-9C6B-43E1-9C32-CEC3B799CC4E}" destId="{68A9E042-4EA6-4DE8-8337-C3DAB75DF0D4}" srcOrd="1" destOrd="0" presId="urn:microsoft.com/office/officeart/2018/2/layout/IconLabelList"/>
    <dgm:cxn modelId="{F6F4D5F7-D4CB-4015-AF95-7903AA1EDD29}" type="presParOf" srcId="{3A81F4F2-9C6B-43E1-9C32-CEC3B799CC4E}" destId="{1E55A45F-EC33-47BD-A410-1BBAE3881BFC}" srcOrd="2" destOrd="0" presId="urn:microsoft.com/office/officeart/2018/2/layout/IconLabelList"/>
    <dgm:cxn modelId="{9608CFA9-B21A-4BBD-A155-0F5DCE2E6B55}" type="presParOf" srcId="{7B63CD16-908B-4603-803C-017C9C6A854E}" destId="{8C6892C0-DDC8-44E3-A0A5-3402196FCC1D}" srcOrd="1" destOrd="0" presId="urn:microsoft.com/office/officeart/2018/2/layout/IconLabelList"/>
    <dgm:cxn modelId="{B7A94504-2E54-49F8-BE7A-5D68AF18EE36}" type="presParOf" srcId="{7B63CD16-908B-4603-803C-017C9C6A854E}" destId="{8AE86349-D669-45D1-8E82-2D548258D415}" srcOrd="2" destOrd="0" presId="urn:microsoft.com/office/officeart/2018/2/layout/IconLabelList"/>
    <dgm:cxn modelId="{24541112-FEC9-4DB5-9CD0-D1B90DDADFB1}" type="presParOf" srcId="{8AE86349-D669-45D1-8E82-2D548258D415}" destId="{B02113FF-F76A-4233-8A0C-8A33701F5E4A}" srcOrd="0" destOrd="0" presId="urn:microsoft.com/office/officeart/2018/2/layout/IconLabelList"/>
    <dgm:cxn modelId="{5F217F67-3EBF-451F-A270-830BE933C996}" type="presParOf" srcId="{8AE86349-D669-45D1-8E82-2D548258D415}" destId="{00B1D054-3113-4BB2-A39D-9B9A61C0BF00}" srcOrd="1" destOrd="0" presId="urn:microsoft.com/office/officeart/2018/2/layout/IconLabelList"/>
    <dgm:cxn modelId="{3FCA482A-655D-4CF4-92AB-B84C0B63F149}" type="presParOf" srcId="{8AE86349-D669-45D1-8E82-2D548258D415}" destId="{8F0C4A02-6426-435A-BF07-7A9DCD45E782}" srcOrd="2" destOrd="0" presId="urn:microsoft.com/office/officeart/2018/2/layout/IconLabelList"/>
    <dgm:cxn modelId="{2647DD15-F35C-4D56-9E7B-4832064E8C20}" type="presParOf" srcId="{7B63CD16-908B-4603-803C-017C9C6A854E}" destId="{3A8C26CC-4416-446D-9B59-59FC90C577A9}" srcOrd="3" destOrd="0" presId="urn:microsoft.com/office/officeart/2018/2/layout/IconLabelList"/>
    <dgm:cxn modelId="{D0A975F8-F550-4EDF-9596-60349FDB97C1}" type="presParOf" srcId="{7B63CD16-908B-4603-803C-017C9C6A854E}" destId="{94D2BC99-7A86-4F99-B557-6EA886F2A0EB}" srcOrd="4" destOrd="0" presId="urn:microsoft.com/office/officeart/2018/2/layout/IconLabelList"/>
    <dgm:cxn modelId="{BED62C03-C5DF-4FA3-8FE1-DB542B59D7E5}" type="presParOf" srcId="{94D2BC99-7A86-4F99-B557-6EA886F2A0EB}" destId="{98A345B5-3108-4194-9DD2-DE91816393CB}" srcOrd="0" destOrd="0" presId="urn:microsoft.com/office/officeart/2018/2/layout/IconLabelList"/>
    <dgm:cxn modelId="{865D9912-A732-4F8D-8618-182A4BA9CD12}" type="presParOf" srcId="{94D2BC99-7A86-4F99-B557-6EA886F2A0EB}" destId="{DBABA6C9-4603-4067-9D87-B50808756684}" srcOrd="1" destOrd="0" presId="urn:microsoft.com/office/officeart/2018/2/layout/IconLabelList"/>
    <dgm:cxn modelId="{26F5EB8E-9E2A-474F-8577-1390B14C7AB0}" type="presParOf" srcId="{94D2BC99-7A86-4F99-B557-6EA886F2A0EB}" destId="{42DA97A6-F26B-4E8A-9E93-ABA4A0F9CCB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9CA90-EEC7-421C-B7B2-F6A43A08627D}">
      <dsp:nvSpPr>
        <dsp:cNvPr id="0" name=""/>
        <dsp:cNvSpPr/>
      </dsp:nvSpPr>
      <dsp:spPr>
        <a:xfrm>
          <a:off x="1889" y="209395"/>
          <a:ext cx="2301659" cy="92066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018" tIns="46673" rIns="46673" bIns="46673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>
              <a:latin typeface="Aptos Display" panose="020F0302020204030204"/>
            </a:rPr>
            <a:t>ELS</a:t>
          </a:r>
          <a:endParaRPr lang="en-US" sz="3500" kern="1200"/>
        </a:p>
      </dsp:txBody>
      <dsp:txXfrm>
        <a:off x="462221" y="209395"/>
        <a:ext cx="1380996" cy="920663"/>
      </dsp:txXfrm>
    </dsp:sp>
    <dsp:sp modelId="{19E2AED7-45B5-4028-AEAD-9D72C8E3CB52}">
      <dsp:nvSpPr>
        <dsp:cNvPr id="0" name=""/>
        <dsp:cNvSpPr/>
      </dsp:nvSpPr>
      <dsp:spPr>
        <a:xfrm>
          <a:off x="2073382" y="209395"/>
          <a:ext cx="2301659" cy="92066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018" tIns="46673" rIns="46673" bIns="46673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>
              <a:latin typeface="Aptos Display" panose="020F0302020204030204"/>
            </a:rPr>
            <a:t>Parent</a:t>
          </a:r>
          <a:endParaRPr lang="en-US" sz="3500" kern="1200"/>
        </a:p>
      </dsp:txBody>
      <dsp:txXfrm>
        <a:off x="2533714" y="209395"/>
        <a:ext cx="1380996" cy="920663"/>
      </dsp:txXfrm>
    </dsp:sp>
    <dsp:sp modelId="{BF58149D-029D-4791-BBCD-9325EA84F17A}">
      <dsp:nvSpPr>
        <dsp:cNvPr id="0" name=""/>
        <dsp:cNvSpPr/>
      </dsp:nvSpPr>
      <dsp:spPr>
        <a:xfrm>
          <a:off x="4144876" y="209395"/>
          <a:ext cx="2301659" cy="92066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018" tIns="46673" rIns="46673" bIns="46673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>
              <a:latin typeface="Aptos Display" panose="020F0302020204030204"/>
            </a:rPr>
            <a:t>Child</a:t>
          </a:r>
          <a:endParaRPr lang="en-US" sz="3500" kern="1200"/>
        </a:p>
      </dsp:txBody>
      <dsp:txXfrm>
        <a:off x="4605208" y="209395"/>
        <a:ext cx="1380996" cy="920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BA8C0-423E-4B34-A8AB-2D824A685D54}">
      <dsp:nvSpPr>
        <dsp:cNvPr id="0" name=""/>
        <dsp:cNvSpPr/>
      </dsp:nvSpPr>
      <dsp:spPr>
        <a:xfrm>
          <a:off x="742180" y="286354"/>
          <a:ext cx="971057" cy="9710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55A45F-EC33-47BD-A410-1BBAE3881BFC}">
      <dsp:nvSpPr>
        <dsp:cNvPr id="0" name=""/>
        <dsp:cNvSpPr/>
      </dsp:nvSpPr>
      <dsp:spPr>
        <a:xfrm>
          <a:off x="148756" y="1555870"/>
          <a:ext cx="215790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>
              <a:latin typeface="Arial"/>
            </a:rPr>
            <a:t>1 - What do you observe?</a:t>
          </a:r>
        </a:p>
      </dsp:txBody>
      <dsp:txXfrm>
        <a:off x="148756" y="1555870"/>
        <a:ext cx="2157906" cy="720000"/>
      </dsp:txXfrm>
    </dsp:sp>
    <dsp:sp modelId="{B02113FF-F76A-4233-8A0C-8A33701F5E4A}">
      <dsp:nvSpPr>
        <dsp:cNvPr id="0" name=""/>
        <dsp:cNvSpPr/>
      </dsp:nvSpPr>
      <dsp:spPr>
        <a:xfrm>
          <a:off x="3277720" y="286354"/>
          <a:ext cx="971057" cy="9710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C4A02-6426-435A-BF07-7A9DCD45E782}">
      <dsp:nvSpPr>
        <dsp:cNvPr id="0" name=""/>
        <dsp:cNvSpPr/>
      </dsp:nvSpPr>
      <dsp:spPr>
        <a:xfrm>
          <a:off x="2684296" y="1555870"/>
          <a:ext cx="215790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>
              <a:latin typeface="Arial"/>
            </a:rPr>
            <a:t>2- </a:t>
          </a:r>
          <a:r>
            <a:rPr lang="en-US" sz="1600" b="0" i="0" kern="1200"/>
            <a:t>What</a:t>
          </a:r>
          <a:r>
            <a:rPr lang="en-US" sz="1600" b="0" i="0" kern="1200">
              <a:latin typeface="Arial"/>
            </a:rPr>
            <a:t> are Mom's  strengths</a:t>
          </a:r>
          <a:r>
            <a:rPr lang="en-US" sz="1600" b="0" i="0" kern="1200"/>
            <a:t>? </a:t>
          </a:r>
          <a:endParaRPr lang="en-US" sz="1600" kern="1200">
            <a:latin typeface="Arial"/>
          </a:endParaRPr>
        </a:p>
      </dsp:txBody>
      <dsp:txXfrm>
        <a:off x="2684296" y="1555870"/>
        <a:ext cx="2157906" cy="720000"/>
      </dsp:txXfrm>
    </dsp:sp>
    <dsp:sp modelId="{98A345B5-3108-4194-9DD2-DE91816393CB}">
      <dsp:nvSpPr>
        <dsp:cNvPr id="0" name=""/>
        <dsp:cNvSpPr/>
      </dsp:nvSpPr>
      <dsp:spPr>
        <a:xfrm>
          <a:off x="5813260" y="286354"/>
          <a:ext cx="971057" cy="9710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DA97A6-F26B-4E8A-9E93-ABA4A0F9CCBA}">
      <dsp:nvSpPr>
        <dsp:cNvPr id="0" name=""/>
        <dsp:cNvSpPr/>
      </dsp:nvSpPr>
      <dsp:spPr>
        <a:xfrm>
          <a:off x="5219836" y="1555870"/>
          <a:ext cx="215790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Arial"/>
            </a:rPr>
            <a:t>3 - How does Mom support child development?</a:t>
          </a:r>
          <a:endParaRPr lang="en-US" sz="1600" kern="1200"/>
        </a:p>
      </dsp:txBody>
      <dsp:txXfrm>
        <a:off x="5219836" y="1555870"/>
        <a:ext cx="2157906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24T18:11:48.6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8510 2658 16383 0 0,'0'1'0'0'0,"0"7"0"0"0,0 24 0 0 0,0 40 0 0 0,0 57 0 0 0,0 29 0 0 0,0 35 0 0 0,0 47 0 0 0,0 39 0 0 0,0 36 0 0 0,0 27 0 0 0,0 15 0 0 0,3 2 0 0 0,7-8 0 0 0,8-10 0 0 0,9-7 0 0 0,5-2 0 0 0,4 9 0 0 0,3 16 0 0 0,5 17 0 0 0,2 7 0 0 0,7 4 0 0 0,11-3 0 0 0,23-9 0 0 0,27-5 0 0 0,39-1 0 0 0,45 3 0 0 0,48 5 0 0 0,32-13 0 0 0,12-34 0 0 0,-1-41 0 0 0,-4-38 0 0 0,0-28 0 0 0,-5-22 0 0 0,-5-18 0 0 0,5-14 0 0 0,17-18 0 0 0,21-25 0 0 0,63-32 0 0 0,129-33 0 0 0,141-31 0 0 0,147-52 0 0 0,109-72 0 0 0,36-87 0 0 0,-33-72 0 0 0,-90-34 0 0 0,-99-18 0 0 0,-84-4 0 0 0,-81 5 0 0 0,-84 12 0 0 0,-78 11 0 0 0,-63 11 0 0 0,-45 10 0 0 0,-34 11 0 0 0,-25 11 0 0 0,-22 7 0 0 0,-21 7 0 0 0,-19-1 0 0 0,-21-12 0 0 0,-21-32 0 0 0,-31-45 0 0 0,-33-46 0 0 0,-39-20 0 0 0,-53-8 0 0 0,-54 2 0 0 0,-54 16 0 0 0,-48 13 0 0 0,-39 15 0 0 0,-35 19 0 0 0,-26 18 0 0 0,-26 19 0 0 0,-44 7 0 0 0,-48 0 0 0 0,-57 4 0 0 0,-69 7 0 0 0,-71 12 0 0 0,-71 21 0 0 0,-65 26 0 0 0,-62 29 0 0 0,-67 29 0 0 0,-37 34 0 0 0,-4 31 0 0 0,29 28 0 0 0,58 20 0 0 0,76 19 0 0 0,81 17 0 0 0,75 19 0 0 0,69 17 0 0 0,56 17 0 0 0,40 21 0 0 0,49 19 0 0 0,56 12 0 0 0,46 8 0 0 0,49-1 0 0 0,44-7 0 0 0,42-13 0 0 0,38-14 0 0 0,29-16 0 0 0,27-11 0 0 0,16-14 0 0 0,12-8 0 0 0,5-7 0 0 0,4-4 0 0 0,1-5 0 0 0,2-3 0 0 0,2-3 0 0 0,0-6 0 0 0,2-8 0 0 0,1-5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0132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465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What's missing?  Thoughts about this finding?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A10F0-419A-4E11-9E7C-C3F1784C2AA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30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6324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0305f2f1c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0305f2f1c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8205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C32CBF0A-A203-1349-4AF2-D9DA999B8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>
            <a:extLst>
              <a:ext uri="{FF2B5EF4-FFF2-40B4-BE49-F238E27FC236}">
                <a16:creationId xmlns:a16="http://schemas.microsoft.com/office/drawing/2014/main" id="{B6C3DE3D-7A34-A2AC-A087-88534CC741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A04210C7-5497-47CB-7E79-070C41094B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9912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8883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597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9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9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9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9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9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9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9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9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9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 txBox="1">
            <a:spLocks noGrp="1"/>
          </p:cNvSpPr>
          <p:nvPr>
            <p:ph type="title"/>
          </p:nvPr>
        </p:nvSpPr>
        <p:spPr>
          <a:xfrm>
            <a:off x="866775" y="729853"/>
            <a:ext cx="6571059" cy="531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body" idx="1"/>
          </p:nvPr>
        </p:nvSpPr>
        <p:spPr>
          <a:xfrm>
            <a:off x="866216" y="1952625"/>
            <a:ext cx="6619244" cy="2562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lvl="0" indent="-24003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685800" lvl="1" indent="-24003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028700" lvl="2" indent="-240029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371600" lvl="3" indent="-240029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1714500" lvl="4" indent="-240029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057400" lvl="5" indent="-240029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2400300" lvl="6" indent="-240029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2743200" lvl="7" indent="-24003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3086100" lvl="8" indent="-24003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dt" idx="10"/>
          </p:nvPr>
        </p:nvSpPr>
        <p:spPr>
          <a:xfrm>
            <a:off x="7990284" y="4793456"/>
            <a:ext cx="7429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50"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ftr" idx="11"/>
          </p:nvPr>
        </p:nvSpPr>
        <p:spPr>
          <a:xfrm>
            <a:off x="420290" y="4793456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sldNum" idx="12"/>
          </p:nvPr>
        </p:nvSpPr>
        <p:spPr>
          <a:xfrm>
            <a:off x="7764065" y="221456"/>
            <a:ext cx="628650" cy="576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1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1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1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1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1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1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1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1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1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720000" y="1187601"/>
            <a:ext cx="7704000" cy="3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0479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sz="1400"/>
            </a:lvl1pPr>
            <a:lvl2pPr marL="914378" lvl="1" indent="-30479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566" lvl="2" indent="-30479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754" lvl="3" indent="-30479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5943" lvl="4" indent="-30479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132" lvl="5" indent="-30479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320" lvl="6" indent="-30479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509" lvl="7" indent="-30479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697" lvl="8" indent="-30479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7161050" y="303000"/>
            <a:ext cx="2078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" name="Google Shape;23;p4"/>
          <p:cNvCxnSpPr/>
          <p:nvPr/>
        </p:nvCxnSpPr>
        <p:spPr>
          <a:xfrm rot="10800000">
            <a:off x="8768625" y="-28312"/>
            <a:ext cx="0" cy="4632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864379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3364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20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25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76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188" y="4767264"/>
            <a:ext cx="2057400" cy="273844"/>
          </a:xfrm>
        </p:spPr>
        <p:txBody>
          <a:bodyPr/>
          <a:lstStyle/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58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58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2667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54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354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221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6610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331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3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  <a:defRPr sz="28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93A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2" r:id="rId8"/>
    <p:sldLayoutId id="2147483663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1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4" r:id="rId2"/>
    <p:sldLayoutId id="2147483685" r:id="rId3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ParentChild+     </a:t>
            </a:r>
            <a:fld id="{B6694ED6-95E1-1F45-9658-2ECC6C948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33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8.sv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arentchild.sharepoint.com/:v:/s/ResearchandEvaluation/Ed91b9_VrQdOjDjB9G-fvdYBzYxx4LfsoGqYHF-P9-Mrow?e=6agY3p&amp;nav=eyJyZWZlcnJhbEluZm8iOnsicmVmZXJyYWxBcHAiOiJTdHJlYW1XZWJBcHAiLCJyZWZlcnJhbFZpZXciOiJTaGFyZURpYWxvZy1MaW5rIiwicmVmZXJyYWxBcHBQbGF0Zm9ybSI6IldlYiIsInJlZmVycmFsTW9kZSI6InZpZXcifX0%3D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parentchild.sharepoint.com/:v:/s/ResearchandEvaluation/Ed91b9_VrQdOjDjB9G-fvdYBzYxx4LfsoGqYHF-P9-Mrow?e=6agY3p&amp;nav=eyJyZWZlcnJhbEluZm8iOnsicmVmZXJyYWxBcHAiOiJTdHJlYW1XZWJBcHAiLCJyZWZlcnJhbFZpZXciOiJTaGFyZURpYWxvZy1MaW5rIiwicmVmZXJyYWxBcHBQbGF0Zm9ybSI6IldlYiIsInJlZmVycmFsTW9kZSI6InZpZXcifX0%3D" TargetMode="Externa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sv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sv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9170" y="4343028"/>
            <a:ext cx="675322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Oct 2025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472D6E-99A3-4F11-80EB-788CC15849A1}"/>
              </a:ext>
            </a:extLst>
          </p:cNvPr>
          <p:cNvSpPr txBox="1"/>
          <p:nvPr/>
        </p:nvSpPr>
        <p:spPr>
          <a:xfrm>
            <a:off x="506334" y="1331991"/>
            <a:ext cx="6826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0004D"/>
                </a:solidFill>
                <a:latin typeface="Montserrat SemiBold" panose="00000700000000000000" pitchFamily="2" charset="0"/>
                <a:cs typeface="Arial" panose="020B0604020202020204" pitchFamily="34" charset="0"/>
              </a:rPr>
              <a:t>Equal Possibilities from the Start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D4A8C9-3621-4746-83EA-3A60FF26F530}"/>
              </a:ext>
            </a:extLst>
          </p:cNvPr>
          <p:cNvSpPr txBox="1"/>
          <p:nvPr/>
        </p:nvSpPr>
        <p:spPr>
          <a:xfrm>
            <a:off x="752115" y="2334814"/>
            <a:ext cx="456398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chemeClr val="tx2"/>
                </a:solidFill>
                <a:latin typeface="Montserrat SemiBold"/>
              </a:rPr>
              <a:t>Facilitating the Parent-Child Relationship  </a:t>
            </a:r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334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EEAD7FD4-0A4A-475A-9D4C-318DC2607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325" y="298148"/>
            <a:ext cx="7760839" cy="440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11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EEAD7FD4-0A4A-475A-9D4C-318DC2607C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240" r="80" b="52891"/>
          <a:stretch/>
        </p:blipFill>
        <p:spPr>
          <a:xfrm>
            <a:off x="1625727" y="1006312"/>
            <a:ext cx="4526888" cy="313704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544023B-008E-BD24-AE88-4598E74A4C16}"/>
                  </a:ext>
                </a:extLst>
              </p14:cNvPr>
              <p14:cNvContentPartPr/>
              <p14:nvPr/>
            </p14:nvContentPartPr>
            <p14:xfrm>
              <a:off x="1049360" y="772266"/>
              <a:ext cx="5678086" cy="39183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544023B-008E-BD24-AE88-4598E74A4C1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1362" y="754267"/>
                <a:ext cx="5713723" cy="3953978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1004845F-A610-BE7E-9D97-22089C82D1AC}"/>
              </a:ext>
            </a:extLst>
          </p:cNvPr>
          <p:cNvSpPr txBox="1"/>
          <p:nvPr/>
        </p:nvSpPr>
        <p:spPr>
          <a:xfrm>
            <a:off x="6358151" y="776459"/>
            <a:ext cx="2975363" cy="13157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>
                <a:latin typeface="Segoe Script"/>
                <a:cs typeface="Calibri"/>
              </a:rPr>
              <a:t>"Coaching" + </a:t>
            </a:r>
          </a:p>
          <a:p>
            <a:r>
              <a:rPr lang="en-US" sz="2100">
                <a:latin typeface="Segoe Script"/>
                <a:cs typeface="Calibri"/>
              </a:rPr>
              <a:t>"Facilitation of caregiver"</a:t>
            </a:r>
          </a:p>
          <a:p>
            <a:endParaRPr lang="en-US" sz="1800" dirty="0">
              <a:latin typeface="Segoe Scrip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3915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EED4C3-DC4E-D1C6-5ABA-1974B7565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3"/>
            <a:ext cx="3938487" cy="13554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Arial"/>
              </a:rPr>
              <a:t>Agenda </a:t>
            </a:r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5CE1E-9980-F6EF-2B40-F5745B664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269" y="1285023"/>
            <a:ext cx="4279472" cy="2882750"/>
          </a:xfrm>
        </p:spPr>
        <p:txBody>
          <a:bodyPr spcFirstLastPara="1" vert="horz" wrap="square" lIns="91440" tIns="45720" rIns="91440" bIns="45720" rtlCol="0" anchor="t" anchorCtr="0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400" kern="1200">
              <a:solidFill>
                <a:schemeClr val="accent5">
                  <a:lumMod val="49000"/>
                </a:schemeClr>
              </a:solidFill>
              <a:latin typeface="+mn-lt"/>
              <a:ea typeface="+mn-ea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  <a:ea typeface="+mn-ea"/>
                <a:cs typeface="+mn-cs"/>
              </a:rPr>
              <a:t>Facilitation strategies</a:t>
            </a:r>
            <a:endParaRPr lang="en-US" sz="2000" kern="1200" dirty="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  <a:ea typeface="+mn-ea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  <a:ea typeface="+mn-ea"/>
                <a:cs typeface="+mn-cs"/>
              </a:rPr>
              <a:t>Video observation</a:t>
            </a:r>
            <a:endParaRPr lang="en-US" sz="2000" kern="1200" dirty="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  <a:ea typeface="+mn-ea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  <a:ea typeface="+mn-ea"/>
                <a:cs typeface="+mn-cs"/>
              </a:rPr>
              <a:t>Home visit practice + OSCAR approach</a:t>
            </a:r>
            <a:endParaRPr lang="en-US" sz="2000" kern="1200" dirty="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  <a:ea typeface="+mn-ea"/>
            </a:endParaRPr>
          </a:p>
          <a:p>
            <a:pPr marL="228600" indent="0">
              <a:buNone/>
            </a:pPr>
            <a:endParaRPr lang="en-US" sz="2000" kern="120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  <a:ea typeface="+mn-ea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500" kern="120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15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Red dot with arrows pointing to it">
            <a:extLst>
              <a:ext uri="{FF2B5EF4-FFF2-40B4-BE49-F238E27FC236}">
                <a16:creationId xmlns:a16="http://schemas.microsoft.com/office/drawing/2014/main" id="{6A3A1442-C24F-5701-D513-639C38E2D5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25" r="21025"/>
          <a:stretch/>
        </p:blipFill>
        <p:spPr>
          <a:xfrm>
            <a:off x="5253280" y="75491"/>
            <a:ext cx="4472089" cy="51434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786EA-4264-8C26-2412-035605410AF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Tx/>
              <a:defRPr/>
            </a:pPr>
            <a:r>
              <a:rPr lang="en-US" sz="700" b="0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ParentChild+     </a:t>
            </a:r>
            <a:fld id="{00000000-1234-1234-1234-123412341234}" type="slidenum">
              <a:rPr lang="en-US" sz="700" b="0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  <a:buClrTx/>
                <a:defRPr/>
              </a:pPr>
              <a:t>4</a:t>
            </a:fld>
            <a:endParaRPr lang="en-US" sz="700" b="0" kern="1200">
              <a:solidFill>
                <a:srgbClr val="FFFFFF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52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6EDC7-35D3-0C67-FF15-EA4DFA5EA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0B321-D45D-A039-CB57-D109EC67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02060"/>
                </a:solidFill>
                <a:latin typeface="Montserrat"/>
              </a:rPr>
              <a:t>Goals of session</a:t>
            </a:r>
            <a:endParaRPr lang="en-US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90448-C455-6A9F-2BDF-1676ACD01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70815"/>
            <a:r>
              <a:rPr lang="en-US" sz="2400" dirty="0">
                <a:latin typeface="Montserrat"/>
              </a:rPr>
              <a:t>Improve understanding of ELS and</a:t>
            </a:r>
            <a:r>
              <a:rPr lang="en-US" sz="2400" b="1" dirty="0">
                <a:latin typeface="Montserrat"/>
              </a:rPr>
              <a:t> </a:t>
            </a:r>
            <a:r>
              <a:rPr lang="en-US" sz="2400" b="1" dirty="0">
                <a:solidFill>
                  <a:schemeClr val="accent1">
                    <a:lumMod val="76000"/>
                  </a:schemeClr>
                </a:solidFill>
                <a:latin typeface="Montserrat"/>
              </a:rPr>
              <a:t>facilitation</a:t>
            </a:r>
            <a:r>
              <a:rPr lang="en-US" sz="2400" dirty="0">
                <a:latin typeface="Montserrat"/>
              </a:rPr>
              <a:t> techniques at level of family</a:t>
            </a:r>
            <a:endParaRPr lang="en-US" sz="24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>
              <a:latin typeface="Montserrat"/>
            </a:endParaRPr>
          </a:p>
          <a:p>
            <a:pPr indent="-170815"/>
            <a:r>
              <a:rPr lang="en-US" sz="2400" b="1" dirty="0">
                <a:solidFill>
                  <a:schemeClr val="accent1">
                    <a:lumMod val="76000"/>
                  </a:schemeClr>
                </a:solidFill>
                <a:latin typeface="Montserrat"/>
              </a:rPr>
              <a:t>Continue with strategies: </a:t>
            </a:r>
          </a:p>
          <a:p>
            <a:pPr indent="0">
              <a:buNone/>
            </a:pPr>
            <a:r>
              <a:rPr lang="en-US" sz="2400" dirty="0">
                <a:latin typeface="Montserrat"/>
              </a:rPr>
              <a:t>What it looks like? What can you try out? </a:t>
            </a: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 b="1" dirty="0">
              <a:latin typeface="Montserrat"/>
            </a:endParaRPr>
          </a:p>
          <a:p>
            <a:pPr indent="-170815"/>
            <a:r>
              <a:rPr lang="en-US" sz="2400" b="1" dirty="0">
                <a:solidFill>
                  <a:schemeClr val="accent1">
                    <a:lumMod val="76000"/>
                  </a:schemeClr>
                </a:solidFill>
                <a:latin typeface="Montserrat"/>
              </a:rPr>
              <a:t>Practice with video!  </a:t>
            </a:r>
          </a:p>
          <a:p>
            <a:pPr indent="-170815"/>
            <a:endParaRPr lang="en-US">
              <a:latin typeface="Montserrat"/>
            </a:endParaRPr>
          </a:p>
          <a:p>
            <a:pPr marL="0" indent="0">
              <a:buNone/>
            </a:pPr>
            <a:endParaRPr lang="en-US">
              <a:latin typeface="Montserrat"/>
            </a:endParaRPr>
          </a:p>
          <a:p>
            <a:pPr lvl="1" indent="-170815">
              <a:buFont typeface="Courier New,monospace" panose="020B0604020202020204" pitchFamily="34" charset="0"/>
              <a:buChar char="o"/>
            </a:pPr>
            <a:endParaRPr lang="en-US">
              <a:latin typeface="Montserrat"/>
            </a:endParaRPr>
          </a:p>
          <a:p>
            <a:pPr marL="342900" lvl="1" indent="0">
              <a:buNone/>
            </a:pPr>
            <a:endParaRPr lang="en-US">
              <a:latin typeface="Aptos" panose="020B0004020202020204"/>
              <a:ea typeface="+mn-lt"/>
              <a:cs typeface="+mn-lt"/>
            </a:endParaRPr>
          </a:p>
          <a:p>
            <a:pPr indent="-170815"/>
            <a:endParaRPr lang="en-US">
              <a:ea typeface="Calibri"/>
              <a:cs typeface="Calibri"/>
            </a:endParaRPr>
          </a:p>
          <a:p>
            <a:pPr lvl="1" indent="-170815">
              <a:buFont typeface="Courier New,monospace" panose="020B0604020202020204" pitchFamily="34" charset="0"/>
              <a:buChar char="o"/>
            </a:pPr>
            <a:endParaRPr lang="en-US">
              <a:ea typeface="Calibri"/>
              <a:cs typeface="Calibri"/>
            </a:endParaRPr>
          </a:p>
          <a:p>
            <a:pPr marL="342900" lvl="1" indent="0">
              <a:buNone/>
            </a:pPr>
            <a:endParaRPr lang="en-US"/>
          </a:p>
          <a:p>
            <a:pPr lvl="1" indent="-170815">
              <a:buFont typeface="Courier New,monospace" panose="020B0604020202020204" pitchFamily="34" charset="0"/>
              <a:buChar char="o"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6482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803435-292D-E4B6-6A64-636BB3319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40AABA9-4168-EB22-D9F7-2A165EEC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1" y="993844"/>
            <a:ext cx="7719284" cy="1918541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US" sz="2800" dirty="0">
                <a:latin typeface="Montserrat"/>
                <a:ea typeface="Calibri Light"/>
                <a:cs typeface="Calibri Light"/>
              </a:rPr>
            </a:br>
            <a:r>
              <a:rPr lang="en-US" sz="2800" dirty="0">
                <a:solidFill>
                  <a:srgbClr val="003865"/>
                </a:solidFill>
                <a:latin typeface="Montserrat"/>
                <a:ea typeface="Calibri Light"/>
                <a:cs typeface="Calibri Light"/>
              </a:rPr>
              <a:t>Why do you </a:t>
            </a:r>
            <a:r>
              <a:rPr lang="en-US" sz="2800" dirty="0">
                <a:solidFill>
                  <a:schemeClr val="accent1">
                    <a:lumMod val="76000"/>
                  </a:schemeClr>
                </a:solidFill>
                <a:latin typeface="Montserrat"/>
                <a:ea typeface="Calibri Light"/>
                <a:cs typeface="Calibri Light"/>
              </a:rPr>
              <a:t>facilitate</a:t>
            </a:r>
            <a:r>
              <a:rPr lang="en-US" sz="2800" dirty="0">
                <a:solidFill>
                  <a:srgbClr val="003865"/>
                </a:solidFill>
                <a:latin typeface="Montserrat"/>
                <a:ea typeface="Calibri Light"/>
                <a:cs typeface="Calibri Light"/>
              </a:rPr>
              <a:t> the parent-child relationship? </a:t>
            </a:r>
            <a:endParaRPr lang="en-US" sz="2800" b="1" dirty="0">
              <a:solidFill>
                <a:srgbClr val="003865"/>
              </a:solidFill>
              <a:latin typeface="Montserra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03286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B5752-8F8D-850E-A080-14695FDEE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301" y="885106"/>
            <a:ext cx="7578932" cy="3780706"/>
          </a:xfrm>
        </p:spPr>
        <p:txBody>
          <a:bodyPr/>
          <a:lstStyle/>
          <a:p>
            <a:r>
              <a:rPr lang="en-US" dirty="0">
                <a:latin typeface="Montserrat"/>
              </a:rPr>
              <a:t>Facilitating the parent–child relationship honors parents as the </a:t>
            </a:r>
            <a:r>
              <a:rPr lang="en-US" b="1" dirty="0">
                <a:latin typeface="Montserrat"/>
              </a:rPr>
              <a:t>primary developmental resource</a:t>
            </a:r>
            <a:r>
              <a:rPr lang="en-US" dirty="0">
                <a:latin typeface="Montserrat"/>
              </a:rPr>
              <a:t> in their child’s life.</a:t>
            </a:r>
          </a:p>
          <a:p>
            <a:pPr marL="102870" indent="0">
              <a:buNone/>
            </a:pPr>
            <a:endParaRPr lang="en-US" dirty="0">
              <a:latin typeface="Montserrat"/>
            </a:endParaRPr>
          </a:p>
          <a:p>
            <a:r>
              <a:rPr lang="en-US" dirty="0">
                <a:latin typeface="Montserrat"/>
              </a:rPr>
              <a:t>Children thrive when their parents are supported to </a:t>
            </a:r>
            <a:r>
              <a:rPr lang="en-US" i="1" dirty="0">
                <a:latin typeface="Montserrat"/>
              </a:rPr>
              <a:t>see, delight in, and respond to them</a:t>
            </a:r>
            <a:r>
              <a:rPr lang="en-US" dirty="0">
                <a:latin typeface="Montserrat"/>
              </a:rPr>
              <a:t> consistently.</a:t>
            </a:r>
          </a:p>
          <a:p>
            <a:pPr marL="102870" indent="0">
              <a:buNone/>
            </a:pPr>
            <a:endParaRPr lang="en-US" dirty="0">
              <a:latin typeface="Montserrat"/>
            </a:endParaRPr>
          </a:p>
          <a:p>
            <a:r>
              <a:rPr lang="en-US" dirty="0">
                <a:latin typeface="Montserrat"/>
              </a:rPr>
              <a:t>By centering facilitation, it strengths the parent-child relationship that underpins </a:t>
            </a:r>
            <a:r>
              <a:rPr lang="en-US" b="1" dirty="0">
                <a:latin typeface="Montserrat"/>
              </a:rPr>
              <a:t>all later learning, well-being, and resilience.</a:t>
            </a:r>
          </a:p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C3173-E3DE-BD37-4DD1-FE6C50DBBC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3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03C9C-2147-4AF3-A421-C2B1A94A0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174" y="287824"/>
            <a:ext cx="7888755" cy="898683"/>
          </a:xfrm>
        </p:spPr>
        <p:txBody>
          <a:bodyPr>
            <a:normAutofit/>
          </a:bodyPr>
          <a:lstStyle/>
          <a:p>
            <a:r>
              <a:rPr lang="en-US" sz="2850">
                <a:solidFill>
                  <a:schemeClr val="accent1">
                    <a:lumMod val="76000"/>
                  </a:schemeClr>
                </a:solidFill>
                <a:latin typeface="Arial Black"/>
                <a:cs typeface="Arial"/>
              </a:rPr>
              <a:t>Facilitation skills</a:t>
            </a:r>
            <a:endParaRPr lang="en-US" sz="2850">
              <a:solidFill>
                <a:schemeClr val="accent1">
                  <a:lumMod val="76000"/>
                </a:schemeClr>
              </a:solidFill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A7225-2798-4045-86B7-84640683C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616" y="1187063"/>
            <a:ext cx="8244055" cy="3804264"/>
          </a:xfrm>
        </p:spPr>
        <p:txBody>
          <a:bodyPr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7535"/>
                </a:solidFill>
                <a:latin typeface="Montserrat"/>
                <a:cs typeface="Arial"/>
              </a:rPr>
              <a:t>For family : 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"/>
              <a:cs typeface="Arial"/>
            </a:endParaRPr>
          </a:p>
          <a:p>
            <a:pPr marL="170815" indent="-170815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  <a:cs typeface="Arial"/>
              </a:rPr>
              <a:t>Parent and child are the star of the visit</a:t>
            </a:r>
          </a:p>
          <a:p>
            <a:pPr marL="170815" indent="-170815"/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"/>
              <a:cs typeface="Arial"/>
            </a:endParaRPr>
          </a:p>
          <a:p>
            <a:pPr marL="170815" indent="-170815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  <a:cs typeface="Arial"/>
              </a:rPr>
              <a:t>Parent is in the driver seat 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  <a:latin typeface="Montserrat"/>
              <a:cs typeface="Arial"/>
            </a:endParaRPr>
          </a:p>
          <a:p>
            <a:pPr marL="170815" indent="-170815"/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"/>
              <a:cs typeface="Arial"/>
            </a:endParaRPr>
          </a:p>
          <a:p>
            <a:pPr marL="0" indent="0">
              <a:buNone/>
            </a:pPr>
            <a:br>
              <a:rPr lang="en-US" sz="2000" dirty="0">
                <a:latin typeface="Montserrat"/>
                <a:cs typeface="Arial"/>
              </a:rPr>
            </a:br>
            <a:r>
              <a:rPr lang="en-US" sz="2000" dirty="0">
                <a:solidFill>
                  <a:srgbClr val="007535"/>
                </a:solidFill>
                <a:latin typeface="Montserrat"/>
                <a:cs typeface="Arial"/>
              </a:rPr>
              <a:t>For ELS :  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"/>
              <a:cs typeface="Arial"/>
            </a:endParaRPr>
          </a:p>
          <a:p>
            <a:pPr marL="170815" indent="-170815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  <a:cs typeface="Arial"/>
              </a:rPr>
              <a:t>Relies on a reflective, developmental, or learning stance 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  <a:latin typeface="Montserrat"/>
            </a:endParaRPr>
          </a:p>
          <a:p>
            <a:pPr marL="170815" indent="-170815"/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"/>
              <a:cs typeface="Arial"/>
            </a:endParaRPr>
          </a:p>
          <a:p>
            <a:pPr marL="170815" indent="-170815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  <a:cs typeface="Arial"/>
              </a:rPr>
              <a:t>Relationship-based, collaborative, and trusting process 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"/>
            </a:endParaRPr>
          </a:p>
          <a:p>
            <a:pPr marL="0" indent="0" algn="r">
              <a:buNone/>
            </a:pPr>
            <a:r>
              <a:rPr lang="en-US" sz="2000" dirty="0">
                <a:solidFill>
                  <a:schemeClr val="bg2">
                    <a:lumMod val="76000"/>
                  </a:schemeClr>
                </a:solidFill>
                <a:latin typeface="Montserrat SemiBold"/>
                <a:cs typeface="Arial"/>
              </a:rPr>
              <a:t>(NAEYC)</a:t>
            </a:r>
            <a:endParaRPr lang="en-US" sz="2000">
              <a:solidFill>
                <a:schemeClr val="bg2">
                  <a:lumMod val="76000"/>
                </a:schemeClr>
              </a:solidFill>
              <a:latin typeface="Montserrat SemiBold"/>
              <a:cs typeface="Arial"/>
            </a:endParaRPr>
          </a:p>
          <a:p>
            <a:pPr marL="170815" indent="-170815"/>
            <a:endParaRPr lang="en-US" sz="2000" dirty="0">
              <a:solidFill>
                <a:srgbClr val="003865"/>
              </a:solidFill>
              <a:latin typeface="Montserrat SemiBold"/>
              <a:cs typeface="Arial"/>
            </a:endParaRPr>
          </a:p>
          <a:p>
            <a:pPr marL="0" indent="0">
              <a:buNone/>
            </a:pPr>
            <a:endParaRPr lang="en-US" sz="2000" dirty="0">
              <a:solidFill>
                <a:srgbClr val="003865"/>
              </a:solidFill>
              <a:latin typeface="Montserrat SemiBold"/>
              <a:cs typeface="Arial"/>
            </a:endParaRPr>
          </a:p>
          <a:p>
            <a:pPr marL="0" indent="0">
              <a:buNone/>
            </a:pPr>
            <a:endParaRPr lang="en-US" sz="2000" dirty="0">
              <a:solidFill>
                <a:srgbClr val="003865"/>
              </a:solidFill>
              <a:latin typeface="Montserrat SemiBold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267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"/>
          <p:cNvSpPr txBox="1">
            <a:spLocks noGrp="1"/>
          </p:cNvSpPr>
          <p:nvPr>
            <p:ph type="title"/>
          </p:nvPr>
        </p:nvSpPr>
        <p:spPr>
          <a:xfrm>
            <a:off x="820556" y="768230"/>
            <a:ext cx="7963328" cy="629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Autofit/>
          </a:bodyPr>
          <a:lstStyle/>
          <a:p>
            <a:pPr algn="ctr">
              <a:lnSpc>
                <a:spcPct val="100000"/>
              </a:lnSpc>
              <a:buClr>
                <a:schemeClr val="lt2"/>
              </a:buClr>
            </a:pP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 sz="2800">
              <a:solidFill>
                <a:srgbClr val="002060"/>
              </a:solidFill>
            </a:endParaRPr>
          </a:p>
          <a:p>
            <a:pPr algn="ctr">
              <a:buClr>
                <a:schemeClr val="accent1"/>
              </a:buClr>
              <a:buSzPts val="1440"/>
            </a:pPr>
            <a:r>
              <a:rPr lang="en-US" sz="2800">
                <a:solidFill>
                  <a:srgbClr val="002060"/>
                </a:solidFill>
                <a:latin typeface="Arial Black"/>
              </a:rPr>
              <a:t> Observe and share strengths</a:t>
            </a:r>
            <a:r>
              <a:rPr lang="en-US" sz="1850">
                <a:solidFill>
                  <a:srgbClr val="002060"/>
                </a:solidFill>
                <a:latin typeface="Arial Black"/>
              </a:rPr>
              <a:t> </a:t>
            </a:r>
            <a:br>
              <a:rPr lang="en-US" sz="1850">
                <a:ea typeface="Century Gothic"/>
                <a:cs typeface="Century Gothic"/>
              </a:rPr>
            </a:br>
            <a:br>
              <a:rPr lang="en-US" sz="1800" b="0">
                <a:latin typeface="Century Gothic"/>
              </a:rPr>
            </a:br>
            <a:endParaRPr>
              <a:solidFill>
                <a:srgbClr val="002060"/>
              </a:solidFill>
            </a:endParaRPr>
          </a:p>
        </p:txBody>
      </p:sp>
      <p:pic>
        <p:nvPicPr>
          <p:cNvPr id="229" name="Google Shape;22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1214" y="1065881"/>
            <a:ext cx="2744358" cy="361759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14785C-0107-C359-83FA-C809F8564E6F}"/>
              </a:ext>
            </a:extLst>
          </p:cNvPr>
          <p:cNvSpPr txBox="1"/>
          <p:nvPr/>
        </p:nvSpPr>
        <p:spPr>
          <a:xfrm>
            <a:off x="1626384" y="4163504"/>
            <a:ext cx="184731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en-US">
              <a:solidFill>
                <a:srgbClr val="002060"/>
              </a:solidFill>
            </a:endParaRPr>
          </a:p>
          <a:p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51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8792" y="0"/>
            <a:ext cx="9169464" cy="515105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31469" y="-2"/>
            <a:ext cx="8829202" cy="515105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400" y="0"/>
            <a:ext cx="2717530" cy="515105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1906" y="-2"/>
            <a:ext cx="9175185" cy="515105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363251" y="-646368"/>
            <a:ext cx="5146448" cy="6448394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890229" y="816787"/>
            <a:ext cx="3725650" cy="3741293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304A54-DD63-059D-6236-8A1268E62024}"/>
              </a:ext>
            </a:extLst>
          </p:cNvPr>
          <p:cNvSpPr txBox="1"/>
          <p:nvPr/>
        </p:nvSpPr>
        <p:spPr>
          <a:xfrm>
            <a:off x="1857217" y="1095780"/>
            <a:ext cx="6115524" cy="238401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rgbClr val="FFFFFF"/>
                </a:solidFill>
                <a:latin typeface="Arial Black"/>
                <a:ea typeface="+mj-ea"/>
                <a:cs typeface="+mj-cs"/>
              </a:rPr>
              <a:t>Facilitation data   </a:t>
            </a:r>
            <a:endParaRPr lang="en-US" sz="4000" kern="1200">
              <a:solidFill>
                <a:srgbClr val="FFFFFF"/>
              </a:solidFill>
              <a:latin typeface="Arial Black"/>
              <a:ea typeface="+mj-ea"/>
              <a:cs typeface="+mj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3367582"/>
            <a:ext cx="9163282" cy="17834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5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F1CC2-A9E4-2183-E0BB-385C0E602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accent1">
                    <a:lumMod val="76000"/>
                  </a:schemeClr>
                </a:solidFill>
                <a:latin typeface="Montserrat"/>
              </a:rPr>
              <a:t>Child engagement</a:t>
            </a:r>
            <a:br>
              <a:rPr lang="en-US" sz="2400" dirty="0">
                <a:solidFill>
                  <a:schemeClr val="accent1">
                    <a:lumMod val="76000"/>
                  </a:schemeClr>
                </a:solidFill>
                <a:latin typeface="Montserrat"/>
              </a:rPr>
            </a:br>
            <a:r>
              <a:rPr lang="en-US" sz="2400" dirty="0">
                <a:solidFill>
                  <a:schemeClr val="accent1">
                    <a:lumMod val="76000"/>
                  </a:schemeClr>
                </a:solidFill>
                <a:latin typeface="Montserrat"/>
              </a:rPr>
              <a:t> Extent of Interaction with Child</a:t>
            </a:r>
            <a:endParaRPr lang="en-US" dirty="0">
              <a:solidFill>
                <a:schemeClr val="accent1">
                  <a:lumMod val="76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FEAF16-CB95-4D5A-3FA4-E442A9498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1455473"/>
            <a:ext cx="4387886" cy="2763441"/>
          </a:xfrm>
        </p:spPr>
        <p:txBody>
          <a:bodyPr vert="horz" lIns="68580" tIns="34290" rIns="68580" bIns="34290" rtlCol="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2400">
                <a:latin typeface="Montserrat"/>
              </a:rPr>
              <a:t>Child development focus is sustained in PC+ visits</a:t>
            </a:r>
            <a:endParaRPr lang="en-US">
              <a:ea typeface="Calibri"/>
              <a:cs typeface="Calibri"/>
            </a:endParaRPr>
          </a:p>
          <a:p>
            <a:pPr indent="0">
              <a:buNone/>
            </a:pPr>
            <a:endParaRPr lang="en-US" sz="1400">
              <a:latin typeface="Montserrat"/>
            </a:endParaRPr>
          </a:p>
          <a:p>
            <a:pPr lvl="1" indent="-170815">
              <a:buFont typeface="Courier New" panose="020B0604020202020204" pitchFamily="34" charset="0"/>
              <a:buChar char="o"/>
            </a:pPr>
            <a:r>
              <a:rPr lang="en-US" sz="2000">
                <a:latin typeface="Montserrat"/>
              </a:rPr>
              <a:t>All videos showed 60% to 100% </a:t>
            </a:r>
          </a:p>
          <a:p>
            <a:pPr marL="172085" lvl="1" indent="0">
              <a:buNone/>
            </a:pPr>
            <a:endParaRPr lang="en-US" sz="1600">
              <a:latin typeface="Montserrat"/>
            </a:endParaRPr>
          </a:p>
          <a:p>
            <a:pPr lvl="1" indent="-170815">
              <a:buFont typeface="Courier New" panose="020B0604020202020204" pitchFamily="34" charset="0"/>
              <a:buChar char="o"/>
            </a:pPr>
            <a:r>
              <a:rPr lang="en-US" sz="2000" i="1">
                <a:latin typeface="Montserrat"/>
              </a:rPr>
              <a:t>Grand majority (97%) of videos showed 80% to 100% </a:t>
            </a:r>
          </a:p>
        </p:txBody>
      </p:sp>
      <p:pic>
        <p:nvPicPr>
          <p:cNvPr id="7" name="Picture 6" descr="Block Play Benefits Babies and Toddlers ...">
            <a:extLst>
              <a:ext uri="{FF2B5EF4-FFF2-40B4-BE49-F238E27FC236}">
                <a16:creationId xmlns:a16="http://schemas.microsoft.com/office/drawing/2014/main" id="{76023D92-502F-611D-9C1A-59FA49905C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368" t="1091" r="33" b="6765"/>
          <a:stretch/>
        </p:blipFill>
        <p:spPr>
          <a:xfrm>
            <a:off x="5887565" y="1571894"/>
            <a:ext cx="2629375" cy="19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1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5640F-8151-EE7C-BD4C-316FF6A33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60" y="215220"/>
            <a:ext cx="7886700" cy="2139553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latin typeface="Montserrat"/>
              </a:rPr>
              <a:t>Who should be primarily interacting with the child? </a:t>
            </a:r>
          </a:p>
        </p:txBody>
      </p:sp>
      <p:graphicFrame>
        <p:nvGraphicFramePr>
          <p:cNvPr id="5" name="Content Placeholder 22">
            <a:extLst>
              <a:ext uri="{FF2B5EF4-FFF2-40B4-BE49-F238E27FC236}">
                <a16:creationId xmlns:a16="http://schemas.microsoft.com/office/drawing/2014/main" id="{1E58F7BE-4EEA-F5A4-C066-32F572BE05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836163"/>
              </p:ext>
            </p:extLst>
          </p:nvPr>
        </p:nvGraphicFramePr>
        <p:xfrm>
          <a:off x="1151175" y="2568830"/>
          <a:ext cx="6448425" cy="1339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677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F5519-3658-36F5-E6CF-5AEC6763C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6149" y="426388"/>
            <a:ext cx="3936166" cy="800407"/>
          </a:xfrm>
        </p:spPr>
        <p:txBody>
          <a:bodyPr vert="horz" lIns="68580" tIns="34290" rIns="68580" bIns="34290" rtlCol="0" anchor="ctr">
            <a:normAutofit fontScale="90000"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  <a:latin typeface="Montserrat"/>
              </a:rPr>
              <a:t>Content of Home Visit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21CE19-FEC8-5E44-ABFE-DDAF350B2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6151" y="1365277"/>
            <a:ext cx="3912880" cy="3263504"/>
          </a:xfrm>
        </p:spPr>
        <p:txBody>
          <a:bodyPr vert="horz" lIns="68580" tIns="34290" rIns="68580" bIns="34290" rtlCol="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70815"/>
            <a:r>
              <a:rPr lang="en-US" sz="2400" dirty="0">
                <a:solidFill>
                  <a:schemeClr val="tx2"/>
                </a:solidFill>
                <a:latin typeface="Montserrat"/>
              </a:rPr>
              <a:t>Grand majority (97%) focused on </a:t>
            </a:r>
            <a:r>
              <a:rPr lang="en-US" sz="2400" b="1" dirty="0">
                <a:solidFill>
                  <a:schemeClr val="tx2"/>
                </a:solidFill>
                <a:latin typeface="Montserrat"/>
              </a:rPr>
              <a:t>child development</a:t>
            </a:r>
            <a:endParaRPr lang="en-US" b="1" dirty="0">
              <a:solidFill>
                <a:schemeClr val="tx2"/>
              </a:solidFill>
            </a:endParaRPr>
          </a:p>
          <a:p>
            <a:pPr indent="-170815"/>
            <a:r>
              <a:rPr lang="en-US" sz="2400" dirty="0">
                <a:solidFill>
                  <a:schemeClr val="tx2"/>
                </a:solidFill>
                <a:latin typeface="Montserrat"/>
              </a:rPr>
              <a:t> This is a strength </a:t>
            </a:r>
            <a:endParaRPr lang="en-US">
              <a:solidFill>
                <a:schemeClr val="tx2"/>
              </a:solidFill>
            </a:endParaRPr>
          </a:p>
          <a:p>
            <a:pPr indent="-170815"/>
            <a:r>
              <a:rPr lang="en-US" sz="2400" dirty="0">
                <a:solidFill>
                  <a:schemeClr val="tx2"/>
                </a:solidFill>
                <a:latin typeface="Montserrat"/>
              </a:rPr>
              <a:t>3% Parent focused</a:t>
            </a:r>
          </a:p>
        </p:txBody>
      </p:sp>
      <p:pic>
        <p:nvPicPr>
          <p:cNvPr id="5" name="Content Placeholder 4" descr="Thousand Baby Prize Royalty-Free Images ...">
            <a:extLst>
              <a:ext uri="{FF2B5EF4-FFF2-40B4-BE49-F238E27FC236}">
                <a16:creationId xmlns:a16="http://schemas.microsoft.com/office/drawing/2014/main" id="{AC2CF411-803A-3D1A-53E2-BA989AB1535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4546" r="18908" b="-1"/>
          <a:stretch/>
        </p:blipFill>
        <p:spPr>
          <a:xfrm>
            <a:off x="1121411" y="1364632"/>
            <a:ext cx="2531210" cy="25132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84803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10D9DE-7D32-FDA7-4AA2-1C7CA036F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475450"/>
            <a:ext cx="1971675" cy="1910443"/>
          </a:xfrm>
          <a:noFill/>
        </p:spPr>
        <p:txBody>
          <a:bodyPr vert="horz" lIns="68580" tIns="34290" rIns="68580" bIns="34290" rtlCol="0" anchor="ctr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50" kern="1200" dirty="0">
                <a:solidFill>
                  <a:schemeClr val="tx2"/>
                </a:solidFill>
                <a:latin typeface="Montserrat"/>
              </a:rPr>
              <a:t>Who Primarily Interacted with the Child</a:t>
            </a:r>
            <a:r>
              <a:rPr lang="en-US" sz="2450" dirty="0">
                <a:solidFill>
                  <a:schemeClr val="tx2"/>
                </a:solidFill>
                <a:latin typeface="Montserrat"/>
              </a:rPr>
              <a:t>?</a:t>
            </a:r>
            <a:endParaRPr lang="en-US" sz="2450" kern="1200" dirty="0">
              <a:solidFill>
                <a:schemeClr val="tx2"/>
              </a:solidFill>
              <a:latin typeface="Montserrat"/>
            </a:endParaRPr>
          </a:p>
        </p:txBody>
      </p:sp>
      <p:pic>
        <p:nvPicPr>
          <p:cNvPr id="5" name="Content Placeholder 4" descr="A red and yellow pie chart&#10;&#10;AI-generated content may be incorrect.">
            <a:extLst>
              <a:ext uri="{FF2B5EF4-FFF2-40B4-BE49-F238E27FC236}">
                <a16:creationId xmlns:a16="http://schemas.microsoft.com/office/drawing/2014/main" id="{AC933B92-0874-98BB-4A61-7350538F68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468687" y="1000720"/>
            <a:ext cx="5085525" cy="31403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334AB2-15B4-2C4C-B68D-BB7CDF04FADE}"/>
              </a:ext>
            </a:extLst>
          </p:cNvPr>
          <p:cNvSpPr txBox="1"/>
          <p:nvPr/>
        </p:nvSpPr>
        <p:spPr>
          <a:xfrm>
            <a:off x="3329603" y="1819305"/>
            <a:ext cx="759417" cy="623248"/>
          </a:xfrm>
          <a:prstGeom prst="rect">
            <a:avLst/>
          </a:prstGeom>
          <a:solidFill>
            <a:srgbClr val="FFC000"/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/>
              <a:t>ELS</a:t>
            </a:r>
            <a:endParaRPr lang="en-US" sz="1800"/>
          </a:p>
          <a:p>
            <a:pPr algn="ctr"/>
            <a:r>
              <a:rPr lang="en-US" sz="1800" b="1"/>
              <a:t>32%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C444EB-EB8B-556B-7447-E066B2A6351D}"/>
              </a:ext>
            </a:extLst>
          </p:cNvPr>
          <p:cNvSpPr txBox="1"/>
          <p:nvPr/>
        </p:nvSpPr>
        <p:spPr>
          <a:xfrm>
            <a:off x="7715250" y="2924175"/>
            <a:ext cx="1104900" cy="900247"/>
          </a:xfrm>
          <a:prstGeom prst="rect">
            <a:avLst/>
          </a:prstGeom>
          <a:solidFill>
            <a:srgbClr val="FF0000"/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/>
              <a:t>ELS &amp; Parent</a:t>
            </a:r>
          </a:p>
          <a:p>
            <a:pPr algn="ctr"/>
            <a:r>
              <a:rPr lang="en-US" sz="1800" b="1"/>
              <a:t>68%</a:t>
            </a:r>
          </a:p>
        </p:txBody>
      </p:sp>
    </p:spTree>
    <p:extLst>
      <p:ext uri="{BB962C8B-B14F-4D97-AF65-F5344CB8AC3E}">
        <p14:creationId xmlns:p14="http://schemas.microsoft.com/office/powerpoint/2010/main" val="2345591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034F-23C8-A0CF-891C-3EDEF4F39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57" y="300101"/>
            <a:ext cx="8719448" cy="618005"/>
          </a:xfrm>
          <a:noFill/>
        </p:spPr>
        <p:txBody>
          <a:bodyPr vert="horz" lIns="68580" tIns="34290" rIns="68580" bIns="34290" rtlCol="0" anchor="ctr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kern="1200" dirty="0">
                <a:solidFill>
                  <a:schemeClr val="tx2"/>
                </a:solidFill>
                <a:latin typeface="Montserrat"/>
              </a:rPr>
              <a:t>Nature of ELS Involvement</a:t>
            </a:r>
          </a:p>
        </p:txBody>
      </p:sp>
      <p:pic>
        <p:nvPicPr>
          <p:cNvPr id="4" name="Content Placeholder 3" descr="A diagram of a pie chart with Crust in the background&#10;&#10;AI-generated content may be incorrect.">
            <a:extLst>
              <a:ext uri="{FF2B5EF4-FFF2-40B4-BE49-F238E27FC236}">
                <a16:creationId xmlns:a16="http://schemas.microsoft.com/office/drawing/2014/main" id="{1A3F494E-9D71-B825-5AB3-24E7676307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3501" y="1271941"/>
            <a:ext cx="6199465" cy="38377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BBB6E7-0053-FD54-F377-F927D3BF40BD}"/>
              </a:ext>
            </a:extLst>
          </p:cNvPr>
          <p:cNvSpPr txBox="1"/>
          <p:nvPr/>
        </p:nvSpPr>
        <p:spPr>
          <a:xfrm>
            <a:off x="149354" y="1248304"/>
            <a:ext cx="4385811" cy="623248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>
                <a:solidFill>
                  <a:srgbClr val="C26100"/>
                </a:solidFill>
              </a:rPr>
              <a:t>Facilitating + Coaching the caregiver</a:t>
            </a:r>
            <a:endParaRPr lang="en-US" sz="1800">
              <a:solidFill>
                <a:srgbClr val="C26100"/>
              </a:solidFill>
              <a:ea typeface="Calibri"/>
              <a:cs typeface="Calibri"/>
            </a:endParaRPr>
          </a:p>
          <a:p>
            <a:pPr algn="ctr"/>
            <a:r>
              <a:rPr lang="en-US" sz="1800" b="1" dirty="0">
                <a:solidFill>
                  <a:srgbClr val="C26100"/>
                </a:solidFill>
              </a:rPr>
              <a:t>3%</a:t>
            </a:r>
            <a:endParaRPr lang="en-US" sz="1800" b="1">
              <a:solidFill>
                <a:srgbClr val="C26100"/>
              </a:solidFill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634ACD-5471-CA4D-2362-B537C93E5C43}"/>
              </a:ext>
            </a:extLst>
          </p:cNvPr>
          <p:cNvSpPr txBox="1"/>
          <p:nvPr/>
        </p:nvSpPr>
        <p:spPr>
          <a:xfrm>
            <a:off x="7970808" y="1569109"/>
            <a:ext cx="733425" cy="623248"/>
          </a:xfrm>
          <a:prstGeom prst="rect">
            <a:avLst/>
          </a:prstGeom>
          <a:solidFill>
            <a:schemeClr val="bg1"/>
          </a:solidFill>
          <a:ln>
            <a:solidFill>
              <a:srgbClr val="A8003B"/>
            </a:solidFill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srgbClr val="C00000"/>
                </a:solidFill>
              </a:rPr>
              <a:t>Other</a:t>
            </a:r>
            <a:endParaRPr lang="en-US" sz="1000" dirty="0">
              <a:solidFill>
                <a:srgbClr val="C00000"/>
              </a:solidFill>
              <a:ea typeface="Calibri"/>
              <a:cs typeface="Calibri"/>
            </a:endParaRPr>
          </a:p>
          <a:p>
            <a:pPr algn="ctr"/>
            <a:r>
              <a:rPr lang="en-US" sz="1800" dirty="0">
                <a:solidFill>
                  <a:srgbClr val="C00000"/>
                </a:solidFill>
              </a:rPr>
              <a:t>3%</a:t>
            </a:r>
            <a:endParaRPr lang="en-US" sz="1800" dirty="0">
              <a:solidFill>
                <a:srgbClr val="C00000"/>
              </a:solidFill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AD5210-49F1-1CF7-EE05-9C0144863130}"/>
              </a:ext>
            </a:extLst>
          </p:cNvPr>
          <p:cNvSpPr txBox="1"/>
          <p:nvPr/>
        </p:nvSpPr>
        <p:spPr>
          <a:xfrm>
            <a:off x="7406317" y="3068219"/>
            <a:ext cx="1295400" cy="10021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4">
                    <a:lumMod val="76000"/>
                  </a:schemeClr>
                </a:solidFill>
              </a:rPr>
              <a:t>Direct Engagement </a:t>
            </a:r>
            <a:endParaRPr lang="en-US" sz="1500" b="1">
              <a:solidFill>
                <a:schemeClr val="accent4">
                  <a:lumMod val="76000"/>
                </a:schemeClr>
              </a:solidFill>
              <a:ea typeface="Calibri"/>
              <a:cs typeface="Calibri"/>
            </a:endParaRPr>
          </a:p>
          <a:p>
            <a:pPr algn="ctr"/>
            <a:r>
              <a:rPr lang="en-US" sz="1500" b="1" dirty="0">
                <a:solidFill>
                  <a:schemeClr val="accent4">
                    <a:lumMod val="76000"/>
                  </a:schemeClr>
                </a:solidFill>
              </a:rPr>
              <a:t>With Child</a:t>
            </a:r>
            <a:endParaRPr lang="en-US" sz="1500" b="1">
              <a:solidFill>
                <a:schemeClr val="accent4">
                  <a:lumMod val="76000"/>
                </a:schemeClr>
              </a:solidFill>
              <a:ea typeface="Calibri"/>
              <a:cs typeface="Calibri"/>
            </a:endParaRPr>
          </a:p>
          <a:p>
            <a:pPr algn="ctr"/>
            <a:r>
              <a:rPr lang="en-US" sz="1500" b="1" dirty="0">
                <a:solidFill>
                  <a:schemeClr val="accent4">
                    <a:lumMod val="76000"/>
                  </a:schemeClr>
                </a:solidFill>
              </a:rPr>
              <a:t>45%</a:t>
            </a:r>
            <a:endParaRPr lang="en-US" sz="1500" b="1">
              <a:solidFill>
                <a:schemeClr val="accent4">
                  <a:lumMod val="76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022F22-DA2F-E3F0-A000-29227261EA18}"/>
              </a:ext>
            </a:extLst>
          </p:cNvPr>
          <p:cNvSpPr txBox="1"/>
          <p:nvPr/>
        </p:nvSpPr>
        <p:spPr>
          <a:xfrm>
            <a:off x="551103" y="3071723"/>
            <a:ext cx="1390650" cy="122341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rgbClr val="007535"/>
                </a:solidFill>
              </a:rPr>
              <a:t>Direct Engagement</a:t>
            </a:r>
            <a:endParaRPr lang="en-US" sz="1500" b="1">
              <a:solidFill>
                <a:srgbClr val="007535"/>
              </a:solidFill>
              <a:ea typeface="Calibri"/>
              <a:cs typeface="Calibri"/>
            </a:endParaRPr>
          </a:p>
          <a:p>
            <a:pPr algn="ctr"/>
            <a:r>
              <a:rPr lang="en-US" sz="1500" b="1" dirty="0">
                <a:solidFill>
                  <a:srgbClr val="007535"/>
                </a:solidFill>
              </a:rPr>
              <a:t>In Parent-Child</a:t>
            </a:r>
            <a:endParaRPr lang="en-US" sz="1500" b="1">
              <a:solidFill>
                <a:srgbClr val="007535"/>
              </a:solidFill>
              <a:ea typeface="Calibri"/>
              <a:cs typeface="Calibri"/>
            </a:endParaRPr>
          </a:p>
          <a:p>
            <a:pPr algn="ctr"/>
            <a:r>
              <a:rPr lang="en-US" sz="1500" b="1" dirty="0">
                <a:solidFill>
                  <a:srgbClr val="007535"/>
                </a:solidFill>
              </a:rPr>
              <a:t>Interaction</a:t>
            </a:r>
            <a:endParaRPr lang="en-US" sz="1500" b="1">
              <a:solidFill>
                <a:srgbClr val="007535"/>
              </a:solidFill>
              <a:ea typeface="Calibri"/>
              <a:cs typeface="Calibri"/>
            </a:endParaRPr>
          </a:p>
          <a:p>
            <a:pPr algn="ctr"/>
            <a:r>
              <a:rPr lang="en-US" sz="1500" b="1" dirty="0">
                <a:solidFill>
                  <a:srgbClr val="007535"/>
                </a:solidFill>
              </a:rPr>
              <a:t>48%</a:t>
            </a:r>
            <a:endParaRPr lang="en-US" sz="1500" b="1">
              <a:solidFill>
                <a:srgbClr val="007535"/>
              </a:solidFill>
              <a:ea typeface="Calibri"/>
              <a:cs typeface="Calibri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3BE8D393-E31B-A6CB-B270-8078B486B502}"/>
              </a:ext>
            </a:extLst>
          </p:cNvPr>
          <p:cNvSpPr/>
          <p:nvPr/>
        </p:nvSpPr>
        <p:spPr>
          <a:xfrm rot="2280000">
            <a:off x="4055506" y="906572"/>
            <a:ext cx="1231871" cy="756160"/>
          </a:xfrm>
          <a:prstGeom prst="rightArrow">
            <a:avLst/>
          </a:prstGeom>
          <a:solidFill>
            <a:srgbClr val="ED7D31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68526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18A03D-5982-EBFD-B0BE-011C13A80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4DD7AA1-0EF3-1399-FD20-873703060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1" y="1807"/>
            <a:ext cx="7719284" cy="1918541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latin typeface="Montserrat"/>
                <a:ea typeface="Calibri Light"/>
                <a:cs typeface="Calibri Light"/>
              </a:rPr>
              <a:t>Why are we interested in facilitating the parent-child relationship?</a:t>
            </a:r>
            <a:br>
              <a:rPr lang="en-US" sz="2800">
                <a:solidFill>
                  <a:srgbClr val="003865"/>
                </a:solidFill>
                <a:latin typeface="Montserrat"/>
                <a:ea typeface="Calibri Light"/>
                <a:cs typeface="Calibri Light"/>
              </a:rPr>
            </a:br>
            <a:r>
              <a:rPr lang="en-US" sz="2800" b="1">
                <a:solidFill>
                  <a:srgbClr val="003865"/>
                </a:solidFill>
                <a:latin typeface="Montserrat"/>
                <a:ea typeface="Calibri Light"/>
                <a:cs typeface="Calibri Light"/>
              </a:rPr>
              <a:t>  </a:t>
            </a:r>
            <a:endParaRPr lang="en-US" sz="2800" b="1">
              <a:solidFill>
                <a:srgbClr val="003865"/>
              </a:solidFill>
              <a:latin typeface="Montserra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97E8724-C3B5-ED76-57E6-54D17DF68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516686"/>
              </p:ext>
            </p:extLst>
          </p:nvPr>
        </p:nvGraphicFramePr>
        <p:xfrm>
          <a:off x="754811" y="1509622"/>
          <a:ext cx="7465540" cy="295029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32770">
                  <a:extLst>
                    <a:ext uri="{9D8B030D-6E8A-4147-A177-3AD203B41FA5}">
                      <a16:colId xmlns:a16="http://schemas.microsoft.com/office/drawing/2014/main" val="4214515990"/>
                    </a:ext>
                  </a:extLst>
                </a:gridCol>
                <a:gridCol w="3732770">
                  <a:extLst>
                    <a:ext uri="{9D8B030D-6E8A-4147-A177-3AD203B41FA5}">
                      <a16:colId xmlns:a16="http://schemas.microsoft.com/office/drawing/2014/main" val="1093588460"/>
                    </a:ext>
                  </a:extLst>
                </a:gridCol>
              </a:tblGrid>
              <a:tr h="3109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Traditional Modeling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75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Facilitative Approach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75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544689"/>
                  </a:ext>
                </a:extLst>
              </a:tr>
              <a:tr h="5285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Visitor demonstrates skill for child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Visitor observes and gently prompts the parent-child interaction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515845"/>
                  </a:ext>
                </a:extLst>
              </a:tr>
              <a:tr h="5285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Parent watches the visit 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Parent leads interaction while visitor supports reflection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127266"/>
                  </a:ext>
                </a:extLst>
              </a:tr>
              <a:tr h="5285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Feedback on child or parent performance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Reflective dialogue (“What did you notice about his response?”)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010963"/>
                  </a:ext>
                </a:extLst>
              </a:tr>
              <a:tr h="5251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Focus on "technique" of play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Focus on relationship quality and mutual understanding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9309031"/>
                  </a:ext>
                </a:extLst>
              </a:tr>
              <a:tr h="5285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Short-term skill gains (band-aid)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Long-term parental confidence and relational growth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332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224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4" y="1"/>
            <a:ext cx="9135880" cy="514349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97" name="Google Shape;97;p3"/>
          <p:cNvSpPr txBox="1"/>
          <p:nvPr/>
        </p:nvSpPr>
        <p:spPr>
          <a:xfrm>
            <a:off x="540075" y="1992758"/>
            <a:ext cx="67533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3600">
                <a:solidFill>
                  <a:schemeClr val="lt1"/>
                </a:solidFill>
                <a:latin typeface="Arial Black"/>
              </a:rPr>
              <a:t>Facilitating parent-child relationship – deep dive</a:t>
            </a:r>
          </a:p>
        </p:txBody>
      </p:sp>
      <p:sp>
        <p:nvSpPr>
          <p:cNvPr id="98" name="Google Shape;98;p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r>
              <a:rPr lang="en-US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ParentChild+     </a:t>
            </a:r>
            <a:fld id="{00000000-1234-1234-1234-123412341234}" type="slidenum">
              <a:rPr lang="en-US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/>
              <a:t>17</a:t>
            </a:fld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8282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E0137F8A-8C3C-9D1F-9262-999BCFA45A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03" b="10007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176D5C-7585-8AA5-5E72-ACFF59432EF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700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ParentChild</a:t>
            </a:r>
            <a:r>
              <a:rPr lang="en-US" sz="7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+     </a:t>
            </a:r>
            <a:fld id="{00000000-1234-1234-1234-123412341234}" type="slidenum">
              <a:rPr lang="en-US" sz="7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lvl="0" indent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18</a:t>
            </a:fld>
            <a:endParaRPr lang="en-US" sz="7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A95519-1C70-2117-F345-0151972203A7}"/>
              </a:ext>
            </a:extLst>
          </p:cNvPr>
          <p:cNvSpPr txBox="1"/>
          <p:nvPr/>
        </p:nvSpPr>
        <p:spPr>
          <a:xfrm>
            <a:off x="753717" y="571499"/>
            <a:ext cx="1573695" cy="1416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63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web page&#10;&#10;AI-generated content may be incorrect.">
            <a:extLst>
              <a:ext uri="{FF2B5EF4-FFF2-40B4-BE49-F238E27FC236}">
                <a16:creationId xmlns:a16="http://schemas.microsoft.com/office/drawing/2014/main" id="{2AB011EF-FF06-78E9-26EB-354A80A6C2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500" t="-364" r="12286" b="11663"/>
          <a:stretch/>
        </p:blipFill>
        <p:spPr>
          <a:xfrm>
            <a:off x="556972" y="-310363"/>
            <a:ext cx="7235935" cy="529434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F67367-D244-A3B8-A02D-AD271F4128E3}"/>
              </a:ext>
            </a:extLst>
          </p:cNvPr>
          <p:cNvSpPr txBox="1"/>
          <p:nvPr/>
        </p:nvSpPr>
        <p:spPr>
          <a:xfrm>
            <a:off x="7720093" y="503694"/>
            <a:ext cx="142390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Pg 27</a:t>
            </a:r>
          </a:p>
        </p:txBody>
      </p:sp>
    </p:spTree>
    <p:extLst>
      <p:ext uri="{BB962C8B-B14F-4D97-AF65-F5344CB8AC3E}">
        <p14:creationId xmlns:p14="http://schemas.microsoft.com/office/powerpoint/2010/main" val="1959316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78650-19A4-CA73-9909-8C234516A0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dirty="0" smtClean="0"/>
              <a:pPr/>
              <a:t>20</a:t>
            </a:fld>
            <a:endParaRPr lang="en-US"/>
          </a:p>
        </p:txBody>
      </p:sp>
      <p:graphicFrame>
        <p:nvGraphicFramePr>
          <p:cNvPr id="6" name="Text Placeholder 2">
            <a:extLst>
              <a:ext uri="{FF2B5EF4-FFF2-40B4-BE49-F238E27FC236}">
                <a16:creationId xmlns:a16="http://schemas.microsoft.com/office/drawing/2014/main" id="{1C9FF531-18A2-4F88-C821-0CCAA6D664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3262681"/>
              </p:ext>
            </p:extLst>
          </p:nvPr>
        </p:nvGraphicFramePr>
        <p:xfrm>
          <a:off x="711983" y="1714130"/>
          <a:ext cx="7526499" cy="2562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70" name="Picture 669" descr="Eye with solid fill">
            <a:extLst>
              <a:ext uri="{FF2B5EF4-FFF2-40B4-BE49-F238E27FC236}">
                <a16:creationId xmlns:a16="http://schemas.microsoft.com/office/drawing/2014/main" id="{57257521-E868-C2D7-1040-9561ABD502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99001" y="1967958"/>
            <a:ext cx="952500" cy="952500"/>
          </a:xfrm>
          <a:prstGeom prst="rect">
            <a:avLst/>
          </a:prstGeom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AACE0E65-BFA3-BEC1-DE8F-DD8AB1D63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56" y="517438"/>
            <a:ext cx="8315903" cy="546191"/>
          </a:xfrm>
        </p:spPr>
        <p:txBody>
          <a:bodyPr/>
          <a:lstStyle/>
          <a:p>
            <a:pPr algn="ctr"/>
            <a:r>
              <a:rPr lang="en-US">
                <a:solidFill>
                  <a:srgbClr val="002060"/>
                </a:solidFill>
              </a:rPr>
              <a:t>Practice Facilitation </a:t>
            </a:r>
            <a:br>
              <a:rPr lang="en-US"/>
            </a:br>
            <a:r>
              <a:rPr lang="en-US">
                <a:solidFill>
                  <a:srgbClr val="002060"/>
                </a:solidFill>
              </a:rPr>
              <a:t>As an ELS, what would you say to Mom?</a:t>
            </a:r>
          </a:p>
        </p:txBody>
      </p:sp>
      <p:pic>
        <p:nvPicPr>
          <p:cNvPr id="977" name="Graphic 976" descr="Man with kid with solid fill">
            <a:extLst>
              <a:ext uri="{FF2B5EF4-FFF2-40B4-BE49-F238E27FC236}">
                <a16:creationId xmlns:a16="http://schemas.microsoft.com/office/drawing/2014/main" id="{8ECA9A2F-8E11-0312-950F-826AB94B81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2300" y="20830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28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7"/>
          <p:cNvSpPr txBox="1">
            <a:spLocks noGrp="1"/>
          </p:cNvSpPr>
          <p:nvPr>
            <p:ph type="title"/>
          </p:nvPr>
        </p:nvSpPr>
        <p:spPr>
          <a:xfrm>
            <a:off x="1174373" y="268922"/>
            <a:ext cx="6843986" cy="5775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" sz="2150" b="1" dirty="0">
                <a:solidFill>
                  <a:schemeClr val="accent4">
                    <a:lumMod val="76000"/>
                  </a:schemeClr>
                </a:solidFill>
                <a:latin typeface="Montserrat"/>
              </a:rPr>
              <a:t>Strategies to support facilitation </a:t>
            </a:r>
            <a:br>
              <a:rPr lang="en" sz="2150" b="1" dirty="0">
                <a:solidFill>
                  <a:schemeClr val="accent4">
                    <a:lumMod val="76000"/>
                  </a:schemeClr>
                </a:solidFill>
                <a:latin typeface="Montserrat"/>
              </a:rPr>
            </a:br>
            <a:r>
              <a:rPr lang="en" sz="2200" dirty="0">
                <a:solidFill>
                  <a:schemeClr val="accent4">
                    <a:lumMod val="76000"/>
                  </a:schemeClr>
                </a:solidFill>
                <a:latin typeface="Montserrat"/>
              </a:rPr>
              <a:t>OSCAR - </a:t>
            </a:r>
            <a:r>
              <a:rPr lang="en" sz="2150" b="1" dirty="0">
                <a:solidFill>
                  <a:schemeClr val="accent4">
                    <a:lumMod val="76000"/>
                  </a:schemeClr>
                </a:solidFill>
                <a:latin typeface="Montserrat"/>
              </a:rPr>
              <a:t>Observe, comment, ask</a:t>
            </a:r>
            <a:r>
              <a:rPr lang="en" sz="2150" dirty="0">
                <a:solidFill>
                  <a:schemeClr val="accent4">
                    <a:lumMod val="76000"/>
                  </a:schemeClr>
                </a:solidFill>
                <a:latin typeface="Montserrat"/>
              </a:rPr>
              <a:t>, reflect</a:t>
            </a:r>
            <a:r>
              <a:rPr lang="en" sz="2150" b="1" dirty="0">
                <a:solidFill>
                  <a:schemeClr val="accent4">
                    <a:lumMod val="76000"/>
                  </a:schemeClr>
                </a:solidFill>
                <a:latin typeface="Montserrat"/>
              </a:rPr>
              <a:t> </a:t>
            </a:r>
            <a:endParaRPr lang="en" sz="2150" dirty="0">
              <a:solidFill>
                <a:schemeClr val="accent4">
                  <a:lumMod val="76000"/>
                </a:schemeClr>
              </a:solidFill>
              <a:latin typeface="Montserrat"/>
            </a:endParaRPr>
          </a:p>
          <a:p>
            <a:pPr algn="ctr"/>
            <a:endParaRPr lang="en" sz="2200" b="1">
              <a:solidFill>
                <a:srgbClr val="002060"/>
              </a:solidFill>
              <a:latin typeface="Montserrat"/>
            </a:endParaRPr>
          </a:p>
        </p:txBody>
      </p:sp>
      <p:sp>
        <p:nvSpPr>
          <p:cNvPr id="245" name="Google Shape;245;p37"/>
          <p:cNvSpPr txBox="1">
            <a:spLocks noGrp="1"/>
          </p:cNvSpPr>
          <p:nvPr>
            <p:ph type="body" idx="1"/>
          </p:nvPr>
        </p:nvSpPr>
        <p:spPr>
          <a:xfrm>
            <a:off x="860179" y="10028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3665" indent="0">
              <a:lnSpc>
                <a:spcPct val="107916"/>
              </a:lnSpc>
              <a:buClr>
                <a:srgbClr val="191919"/>
              </a:buClr>
              <a:buSzPts val="1800"/>
              <a:buNone/>
            </a:pPr>
            <a:r>
              <a:rPr lang="en" sz="2250" dirty="0">
                <a:solidFill>
                  <a:srgbClr val="000000"/>
                </a:solidFill>
              </a:rPr>
              <a:t> </a:t>
            </a:r>
            <a:endParaRPr lang="en-US" sz="2250" b="1" dirty="0">
              <a:cs typeface="Arial"/>
            </a:endParaRPr>
          </a:p>
          <a:p>
            <a:pPr marL="370840" indent="-257175">
              <a:lnSpc>
                <a:spcPct val="107915"/>
              </a:lnSpc>
              <a:buSzPts val="1800"/>
            </a:pPr>
            <a:r>
              <a:rPr lang="en-US" sz="2250" b="1" u="sng" dirty="0">
                <a:solidFill>
                  <a:schemeClr val="accent1">
                    <a:lumMod val="76000"/>
                  </a:schemeClr>
                </a:solidFill>
                <a:latin typeface="Montserrat"/>
              </a:rPr>
              <a:t>Observe</a:t>
            </a:r>
            <a:r>
              <a:rPr lang="en-US" sz="2250" u="sng" dirty="0">
                <a:solidFill>
                  <a:srgbClr val="007535"/>
                </a:solidFill>
                <a:latin typeface="Montserrat"/>
              </a:rPr>
              <a:t> </a:t>
            </a:r>
            <a:r>
              <a:rPr lang="en-US" sz="2250" dirty="0">
                <a:solidFill>
                  <a:srgbClr val="191919"/>
                </a:solidFill>
                <a:latin typeface="Montserrat"/>
              </a:rPr>
              <a:t>parent-child interaction (3-4 mins)</a:t>
            </a:r>
            <a:endParaRPr lang="en-US" sz="2250" dirty="0">
              <a:cs typeface="Arial"/>
            </a:endParaRPr>
          </a:p>
          <a:p>
            <a:pPr marL="113665" indent="0">
              <a:lnSpc>
                <a:spcPct val="107915"/>
              </a:lnSpc>
              <a:buSzPts val="1800"/>
              <a:buNone/>
            </a:pPr>
            <a:endParaRPr lang="en-US" sz="2250">
              <a:solidFill>
                <a:srgbClr val="191919"/>
              </a:solidFill>
              <a:latin typeface="Montserrat"/>
            </a:endParaRPr>
          </a:p>
          <a:p>
            <a:pPr marL="370840" indent="-257175">
              <a:lnSpc>
                <a:spcPct val="107915"/>
              </a:lnSpc>
              <a:buSzPts val="1800"/>
            </a:pPr>
            <a:r>
              <a:rPr lang="en-US" sz="2250" b="1" u="sng" dirty="0">
                <a:solidFill>
                  <a:schemeClr val="accent1">
                    <a:lumMod val="76000"/>
                  </a:schemeClr>
                </a:solidFill>
                <a:latin typeface="Montserrat"/>
              </a:rPr>
              <a:t>Sit</a:t>
            </a:r>
            <a:r>
              <a:rPr lang="en-US" sz="2250" dirty="0">
                <a:solidFill>
                  <a:srgbClr val="007535"/>
                </a:solidFill>
                <a:latin typeface="Montserrat"/>
              </a:rPr>
              <a:t> </a:t>
            </a:r>
            <a:r>
              <a:rPr lang="en-US" sz="2250" dirty="0">
                <a:latin typeface="Montserrat"/>
              </a:rPr>
              <a:t>close to parent </a:t>
            </a:r>
          </a:p>
          <a:p>
            <a:pPr marL="113665" indent="0">
              <a:lnSpc>
                <a:spcPct val="107915"/>
              </a:lnSpc>
              <a:buSzPts val="1800"/>
              <a:buNone/>
            </a:pPr>
            <a:endParaRPr lang="en-US" sz="2250">
              <a:latin typeface="Montserrat"/>
            </a:endParaRPr>
          </a:p>
          <a:p>
            <a:pPr marL="370840" indent="-257175">
              <a:lnSpc>
                <a:spcPct val="107915"/>
              </a:lnSpc>
              <a:buSzPts val="1800"/>
            </a:pPr>
            <a:r>
              <a:rPr lang="en-US" sz="2250" b="1" u="sng" dirty="0">
                <a:solidFill>
                  <a:schemeClr val="accent1">
                    <a:lumMod val="76000"/>
                  </a:schemeClr>
                </a:solidFill>
                <a:latin typeface="Montserrat"/>
              </a:rPr>
              <a:t>Comment/connect </a:t>
            </a:r>
            <a:r>
              <a:rPr lang="en-US" sz="2250" dirty="0">
                <a:latin typeface="Montserrat"/>
              </a:rPr>
              <a:t>to parent strengths and child development</a:t>
            </a:r>
            <a:endParaRPr lang="en-US" sz="2250" dirty="0">
              <a:cs typeface="Arial"/>
            </a:endParaRPr>
          </a:p>
          <a:p>
            <a:pPr marL="113665" indent="0">
              <a:lnSpc>
                <a:spcPct val="107915"/>
              </a:lnSpc>
              <a:buSzPts val="1800"/>
              <a:buNone/>
            </a:pPr>
            <a:endParaRPr lang="en-US" sz="2250">
              <a:latin typeface="Montserrat"/>
            </a:endParaRPr>
          </a:p>
          <a:p>
            <a:pPr marL="370840" indent="-257175">
              <a:lnSpc>
                <a:spcPct val="107915"/>
              </a:lnSpc>
              <a:buSzPts val="1800"/>
            </a:pPr>
            <a:r>
              <a:rPr lang="en-US" sz="2250" b="1" u="sng" dirty="0">
                <a:solidFill>
                  <a:schemeClr val="accent1">
                    <a:lumMod val="76000"/>
                  </a:schemeClr>
                </a:solidFill>
                <a:latin typeface="Montserrat"/>
              </a:rPr>
              <a:t>Ask reflective questions</a:t>
            </a:r>
            <a:endParaRPr lang="en-US" sz="2250" dirty="0">
              <a:solidFill>
                <a:schemeClr val="accent1">
                  <a:lumMod val="76000"/>
                </a:schemeClr>
              </a:solidFill>
              <a:latin typeface="Montserrat"/>
            </a:endParaRPr>
          </a:p>
          <a:p>
            <a:pPr marL="0" indent="0">
              <a:buNone/>
            </a:pPr>
            <a:endParaRPr lang="en-US" sz="2100">
              <a:solidFill>
                <a:srgbClr val="1919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27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EB419-A998-5A83-6557-E700EFF6E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8448513" cy="3263504"/>
          </a:xfrm>
        </p:spPr>
        <p:txBody>
          <a:bodyPr vert="horz" lIns="68580" tIns="34290" rIns="68580" bIns="34290" rtlCol="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>
              <a:solidFill>
                <a:srgbClr val="00856F"/>
              </a:solidFill>
            </a:endParaRPr>
          </a:p>
          <a:p>
            <a:pPr marL="0" indent="0">
              <a:buNone/>
            </a:pPr>
            <a:endParaRPr lang="en-US" b="1">
              <a:solidFill>
                <a:srgbClr val="00856F"/>
              </a:solidFill>
              <a:latin typeface="Montserrat"/>
            </a:endParaRPr>
          </a:p>
          <a:p>
            <a:pPr marL="0" indent="0">
              <a:buNone/>
            </a:pPr>
            <a:r>
              <a:rPr lang="en-US" b="1">
                <a:solidFill>
                  <a:srgbClr val="00856F"/>
                </a:solidFill>
                <a:latin typeface="Montserrat"/>
              </a:rPr>
              <a:t> </a:t>
            </a:r>
            <a:r>
              <a:rPr lang="en-US" sz="3000" b="1">
                <a:solidFill>
                  <a:srgbClr val="002060"/>
                </a:solidFill>
                <a:latin typeface="Montserrat"/>
              </a:rPr>
              <a:t>What does ELS gain from observation? </a:t>
            </a:r>
          </a:p>
        </p:txBody>
      </p:sp>
    </p:spTree>
    <p:extLst>
      <p:ext uri="{BB962C8B-B14F-4D97-AF65-F5344CB8AC3E}">
        <p14:creationId xmlns:p14="http://schemas.microsoft.com/office/powerpoint/2010/main" val="1743675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0B621-46A3-F53C-AD62-0B23FA99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>
                    <a:lumMod val="76000"/>
                  </a:schemeClr>
                </a:solidFill>
                <a:latin typeface="Montserrat"/>
                <a:ea typeface="+mj-lt"/>
                <a:cs typeface="+mj-lt"/>
              </a:rPr>
              <a:t>The Importance of Observation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3D604-56BC-6F75-28F3-55F01F541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78625"/>
            <a:ext cx="7886700" cy="3263504"/>
          </a:xfrm>
        </p:spPr>
        <p:txBody>
          <a:bodyPr vert="horz" lIns="68580" tIns="34290" rIns="68580" bIns="34290" rtlCol="0" anchor="t">
            <a:normAutofit fontScale="92500" lnSpcReduction="10000"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b="1">
              <a:latin typeface="Montserrat"/>
            </a:endParaRPr>
          </a:p>
          <a:p>
            <a:pPr marL="257175" indent="-257175"/>
            <a:r>
              <a:rPr lang="en-US" sz="1800" dirty="0">
                <a:latin typeface="Montserrat"/>
              </a:rPr>
              <a:t>Allow space for parent to take the lead (silence may feel uncomfortable)</a:t>
            </a:r>
            <a:endParaRPr lang="en-US" dirty="0">
              <a:latin typeface="Aptos" panose="020B0004020202020204"/>
            </a:endParaRPr>
          </a:p>
          <a:p>
            <a:pPr marL="0" indent="0">
              <a:buNone/>
            </a:pPr>
            <a:endParaRPr lang="en-US" sz="1800">
              <a:latin typeface="Montserrat"/>
            </a:endParaRPr>
          </a:p>
          <a:p>
            <a:pPr>
              <a:lnSpc>
                <a:spcPct val="114999"/>
              </a:lnSpc>
              <a:spcBef>
                <a:spcPts val="0"/>
              </a:spcBef>
            </a:pPr>
            <a:r>
              <a:rPr lang="en-US" sz="1800" dirty="0">
                <a:latin typeface="Montserrat"/>
              </a:rPr>
              <a:t>Observe parent-child interaction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endParaRPr lang="en-US" sz="1800">
              <a:latin typeface="Montserrat"/>
            </a:endParaRPr>
          </a:p>
          <a:p>
            <a:pPr>
              <a:lnSpc>
                <a:spcPct val="114999"/>
              </a:lnSpc>
              <a:spcBef>
                <a:spcPts val="0"/>
              </a:spcBef>
            </a:pPr>
            <a:r>
              <a:rPr lang="en-US" sz="1800" dirty="0">
                <a:latin typeface="Montserrat"/>
              </a:rPr>
              <a:t>Observe child and how they respond to parent or engage with materials  </a:t>
            </a:r>
          </a:p>
          <a:p>
            <a:pPr marL="0" indent="0">
              <a:buNone/>
            </a:pPr>
            <a:endParaRPr lang="en-US" sz="1800">
              <a:latin typeface="Montserrat"/>
            </a:endParaRPr>
          </a:p>
          <a:p>
            <a:r>
              <a:rPr lang="en-US" sz="1800" b="1" dirty="0">
                <a:latin typeface="Montserrat"/>
              </a:rPr>
              <a:t>Is parent practicing any new skills? Are they working on goals with child? If so, it's a chance for ELS to observe them (coaching) </a:t>
            </a:r>
          </a:p>
        </p:txBody>
      </p:sp>
    </p:spTree>
    <p:extLst>
      <p:ext uri="{BB962C8B-B14F-4D97-AF65-F5344CB8AC3E}">
        <p14:creationId xmlns:p14="http://schemas.microsoft.com/office/powerpoint/2010/main" val="2765685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FA239-FA07-404F-8CC5-4A0298557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4A4B4-B557-E879-D1A7-23331B4BB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70" y="3159581"/>
            <a:ext cx="6732917" cy="994172"/>
          </a:xfrm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>
                <a:solidFill>
                  <a:srgbClr val="002060"/>
                </a:solidFill>
                <a:cs typeface="Arial"/>
              </a:rPr>
              <a:t>Observation</a:t>
            </a:r>
            <a:br>
              <a:rPr lang="en-US" sz="3600" dirty="0">
                <a:cs typeface="Arial"/>
              </a:rPr>
            </a:br>
            <a:r>
              <a:rPr lang="en-US" sz="3600">
                <a:solidFill>
                  <a:srgbClr val="002060"/>
                </a:solidFill>
                <a:cs typeface="Arial"/>
              </a:rPr>
              <a:t>2-4 minutes at a time </a:t>
            </a:r>
            <a:r>
              <a:rPr lang="en-US" sz="3600" dirty="0">
                <a:cs typeface="Arial"/>
              </a:rPr>
              <a:t> </a:t>
            </a:r>
            <a:endParaRPr lang="en-US" dirty="0"/>
          </a:p>
        </p:txBody>
      </p:sp>
      <p:pic>
        <p:nvPicPr>
          <p:cNvPr id="9" name="Content Placeholder 6" descr="Normal Distribution outline">
            <a:extLst>
              <a:ext uri="{FF2B5EF4-FFF2-40B4-BE49-F238E27FC236}">
                <a16:creationId xmlns:a16="http://schemas.microsoft.com/office/drawing/2014/main" id="{41B92260-3A80-2C7F-4BCA-3BB7A75C5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1220" y="1171543"/>
            <a:ext cx="2996127" cy="198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74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9C82B-2566-1C33-F234-A6568B75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811" y="3124703"/>
            <a:ext cx="2921752" cy="860001"/>
          </a:xfrm>
        </p:spPr>
        <p:txBody>
          <a:bodyPr vert="horz" lIns="68580" tIns="34290" rIns="68580" bIns="34290" rtlCol="0" anchor="b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>
                <a:solidFill>
                  <a:srgbClr val="002060"/>
                </a:solidFill>
              </a:rPr>
              <a:t>2-4</a:t>
            </a:r>
            <a:r>
              <a:rPr lang="en-US" sz="3000" b="1">
                <a:solidFill>
                  <a:srgbClr val="002060"/>
                </a:solidFill>
              </a:rPr>
              <a:t> mins</a:t>
            </a:r>
            <a:br>
              <a:rPr lang="en-US" sz="3000"/>
            </a:br>
            <a:r>
              <a:rPr lang="en-US" sz="3000" b="1">
                <a:solidFill>
                  <a:srgbClr val="00856F"/>
                </a:solidFill>
              </a:rPr>
              <a:t>Observation</a:t>
            </a:r>
            <a:endParaRPr lang="en-US"/>
          </a:p>
        </p:txBody>
      </p:sp>
      <p:pic>
        <p:nvPicPr>
          <p:cNvPr id="7" name="Content Placeholder 6" descr="Normal Distribution outline">
            <a:extLst>
              <a:ext uri="{FF2B5EF4-FFF2-40B4-BE49-F238E27FC236}">
                <a16:creationId xmlns:a16="http://schemas.microsoft.com/office/drawing/2014/main" id="{BCEFD905-0357-039B-7173-584DE247B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580" y="417893"/>
            <a:ext cx="2988769" cy="2636141"/>
          </a:xfrm>
          <a:prstGeom prst="rect">
            <a:avLst/>
          </a:prstGeom>
        </p:spPr>
      </p:pic>
      <p:pic>
        <p:nvPicPr>
          <p:cNvPr id="4" name="Content Placeholder 6" descr="Normal Distribution outline">
            <a:extLst>
              <a:ext uri="{FF2B5EF4-FFF2-40B4-BE49-F238E27FC236}">
                <a16:creationId xmlns:a16="http://schemas.microsoft.com/office/drawing/2014/main" id="{CFBDE8B1-FCAC-56B7-DB24-5BAF43BA2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4896" y="417893"/>
            <a:ext cx="2976609" cy="2636141"/>
          </a:xfrm>
          <a:prstGeom prst="rect">
            <a:avLst/>
          </a:prstGeom>
        </p:spPr>
      </p:pic>
      <p:pic>
        <p:nvPicPr>
          <p:cNvPr id="6" name="Content Placeholder 6" descr="Normal Distribution outline">
            <a:extLst>
              <a:ext uri="{FF2B5EF4-FFF2-40B4-BE49-F238E27FC236}">
                <a16:creationId xmlns:a16="http://schemas.microsoft.com/office/drawing/2014/main" id="{37AE85C2-D0EF-9C9D-71BC-804D2664C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6851" y="417893"/>
            <a:ext cx="2976609" cy="263614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1E41176-D812-9CA7-2CAF-E13C61241126}"/>
              </a:ext>
            </a:extLst>
          </p:cNvPr>
          <p:cNvSpPr txBox="1">
            <a:spLocks/>
          </p:cNvSpPr>
          <p:nvPr/>
        </p:nvSpPr>
        <p:spPr>
          <a:xfrm>
            <a:off x="3111412" y="3180884"/>
            <a:ext cx="2921752" cy="83578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>
                <a:solidFill>
                  <a:srgbClr val="002060"/>
                </a:solidFill>
              </a:rPr>
              <a:t>2-4 mins</a:t>
            </a:r>
            <a:br>
              <a:rPr lang="en-US" sz="3000"/>
            </a:br>
            <a:r>
              <a:rPr lang="en-US" sz="3000" b="1">
                <a:solidFill>
                  <a:srgbClr val="00856F"/>
                </a:solidFill>
              </a:rPr>
              <a:t>Observation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A780A8-DD89-B5D7-AED5-C86532DE0600}"/>
              </a:ext>
            </a:extLst>
          </p:cNvPr>
          <p:cNvSpPr txBox="1">
            <a:spLocks/>
          </p:cNvSpPr>
          <p:nvPr/>
        </p:nvSpPr>
        <p:spPr>
          <a:xfrm>
            <a:off x="5721908" y="3151824"/>
            <a:ext cx="2921752" cy="835785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75000" lnSpcReduction="20000"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900" b="1">
                <a:solidFill>
                  <a:srgbClr val="002060"/>
                </a:solidFill>
              </a:rPr>
              <a:t>2-4 mins</a:t>
            </a:r>
            <a:br>
              <a:rPr lang="en-US" sz="3900"/>
            </a:br>
            <a:r>
              <a:rPr lang="en-US" sz="3900" b="1">
                <a:solidFill>
                  <a:srgbClr val="00856F"/>
                </a:solidFill>
              </a:rPr>
              <a:t>Observation</a:t>
            </a:r>
          </a:p>
        </p:txBody>
      </p:sp>
    </p:spTree>
    <p:extLst>
      <p:ext uri="{BB962C8B-B14F-4D97-AF65-F5344CB8AC3E}">
        <p14:creationId xmlns:p14="http://schemas.microsoft.com/office/powerpoint/2010/main" val="9128311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5A11E-A9B2-E185-D8B5-8FF189C2D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53828-9549-6BC5-8E33-5DA34D210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solidFill>
                  <a:srgbClr val="002060"/>
                </a:solidFill>
                <a:latin typeface="Montserrat"/>
                <a:ea typeface="+mj-lt"/>
                <a:cs typeface="+mj-lt"/>
              </a:rPr>
              <a:t>O</a:t>
            </a:r>
            <a:r>
              <a:rPr lang="en-US" sz="3200" b="1">
                <a:solidFill>
                  <a:srgbClr val="A8003B"/>
                </a:solidFill>
                <a:latin typeface="Montserrat"/>
                <a:ea typeface="+mj-lt"/>
                <a:cs typeface="+mj-lt"/>
              </a:rPr>
              <a:t>S</a:t>
            </a:r>
            <a:r>
              <a:rPr lang="en-US" sz="3200" b="1">
                <a:solidFill>
                  <a:srgbClr val="002060"/>
                </a:solidFill>
                <a:latin typeface="Montserrat"/>
                <a:ea typeface="+mj-lt"/>
                <a:cs typeface="+mj-lt"/>
              </a:rPr>
              <a:t>CAR</a:t>
            </a:r>
            <a:endParaRPr lang="en-US" sz="3200">
              <a:solidFill>
                <a:srgbClr val="002060"/>
              </a:solidFill>
              <a:latin typeface="Montserrat"/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48E58-E4C3-D5BB-60E2-3060435B6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6862" y="1103719"/>
            <a:ext cx="7468488" cy="3263504"/>
          </a:xfrm>
        </p:spPr>
        <p:txBody>
          <a:bodyPr vert="horz" lIns="68580" tIns="34290" rIns="68580" bIns="34290" rtlCol="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b="1">
              <a:latin typeface="Montserrat"/>
            </a:endParaRPr>
          </a:p>
          <a:p>
            <a:r>
              <a:rPr lang="en-US" sz="1800" b="1" dirty="0">
                <a:latin typeface="Montserrat"/>
              </a:rPr>
              <a:t>"S" for sit next to parent </a:t>
            </a:r>
          </a:p>
          <a:p>
            <a:endParaRPr lang="en-US" sz="1800">
              <a:solidFill>
                <a:srgbClr val="004978"/>
              </a:solidFill>
              <a:latin typeface="Montserrat"/>
            </a:endParaRPr>
          </a:p>
          <a:p>
            <a:pPr>
              <a:lnSpc>
                <a:spcPct val="114999"/>
              </a:lnSpc>
              <a:spcBef>
                <a:spcPts val="0"/>
              </a:spcBef>
            </a:pPr>
            <a:r>
              <a:rPr lang="en-US" sz="1800" dirty="0">
                <a:solidFill>
                  <a:srgbClr val="333333"/>
                </a:solidFill>
                <a:latin typeface="Montserrat"/>
              </a:rPr>
              <a:t>Supports the idea that comments are directed at parent rather than child </a:t>
            </a:r>
            <a:endParaRPr lang="en-US" dirty="0"/>
          </a:p>
          <a:p>
            <a:pPr indent="0">
              <a:lnSpc>
                <a:spcPct val="114999"/>
              </a:lnSpc>
              <a:spcBef>
                <a:spcPts val="0"/>
              </a:spcBef>
              <a:buNone/>
            </a:pPr>
            <a:endParaRPr lang="en-US" sz="1800" dirty="0">
              <a:solidFill>
                <a:srgbClr val="333333"/>
              </a:solidFill>
              <a:latin typeface="Montserrat"/>
            </a:endParaRPr>
          </a:p>
          <a:p>
            <a:pPr>
              <a:lnSpc>
                <a:spcPct val="114999"/>
              </a:lnSpc>
              <a:spcBef>
                <a:spcPts val="0"/>
              </a:spcBef>
            </a:pPr>
            <a:r>
              <a:rPr lang="en-US" sz="1800" dirty="0">
                <a:solidFill>
                  <a:srgbClr val="333333"/>
                </a:solidFill>
                <a:latin typeface="Montserrat"/>
              </a:rPr>
              <a:t>Really, just be sure ELS is not in between the parent and child </a:t>
            </a:r>
          </a:p>
          <a:p>
            <a:pPr marL="0"/>
            <a:endParaRPr lang="en-US" sz="1800">
              <a:latin typeface="Montserrat"/>
            </a:endParaRPr>
          </a:p>
          <a:p>
            <a:pPr indent="0">
              <a:buNone/>
            </a:pP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754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37D15-156D-D019-AF88-525D06937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C2839-743C-1CA9-0D7B-575EC7BB0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58" y="273844"/>
            <a:ext cx="7655792" cy="999944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solidFill>
                  <a:srgbClr val="002060"/>
                </a:solidFill>
                <a:latin typeface="Montserrat"/>
                <a:ea typeface="+mj-lt"/>
                <a:cs typeface="+mj-lt"/>
              </a:rPr>
              <a:t>OS</a:t>
            </a:r>
            <a:r>
              <a:rPr lang="en-US" sz="3200" b="1">
                <a:solidFill>
                  <a:srgbClr val="A8003B"/>
                </a:solidFill>
                <a:latin typeface="Montserrat"/>
                <a:ea typeface="+mj-lt"/>
                <a:cs typeface="+mj-lt"/>
              </a:rPr>
              <a:t>C</a:t>
            </a:r>
            <a:r>
              <a:rPr lang="en-US" sz="3200" b="1">
                <a:solidFill>
                  <a:srgbClr val="002060"/>
                </a:solidFill>
                <a:latin typeface="Montserrat"/>
                <a:ea typeface="+mj-lt"/>
                <a:cs typeface="+mj-lt"/>
              </a:rPr>
              <a:t>AR – Comment + connect</a:t>
            </a:r>
            <a:endParaRPr lang="en-US" sz="3200">
              <a:solidFill>
                <a:srgbClr val="002060"/>
              </a:solidFill>
              <a:latin typeface="Montserrat"/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A0608-4C9A-EF4F-693C-AF29EB5C4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137" y="1103719"/>
            <a:ext cx="7415213" cy="3263504"/>
          </a:xfrm>
        </p:spPr>
        <p:txBody>
          <a:bodyPr vert="horz" lIns="68580" tIns="34290" rIns="68580" bIns="34290" rtlCol="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b="1">
              <a:solidFill>
                <a:srgbClr val="002060"/>
              </a:solidFill>
              <a:latin typeface="Montserrat"/>
            </a:endParaRPr>
          </a:p>
          <a:p>
            <a:endParaRPr lang="en-US" sz="1800">
              <a:solidFill>
                <a:srgbClr val="002060"/>
              </a:solidFill>
              <a:latin typeface="Montserrat"/>
            </a:endParaRPr>
          </a:p>
          <a:p>
            <a:r>
              <a:rPr lang="en-US" sz="1800">
                <a:solidFill>
                  <a:srgbClr val="002060"/>
                </a:solidFill>
                <a:latin typeface="Montserrat"/>
              </a:rPr>
              <a:t>Comment on parent strengths </a:t>
            </a:r>
            <a:endParaRPr lang="en-US">
              <a:solidFill>
                <a:srgbClr val="002060"/>
              </a:solidFill>
              <a:cs typeface="Arial"/>
            </a:endParaRPr>
          </a:p>
          <a:p>
            <a:endParaRPr lang="en-US" sz="1800">
              <a:solidFill>
                <a:srgbClr val="002060"/>
              </a:solidFill>
              <a:latin typeface="Montserrat"/>
            </a:endParaRPr>
          </a:p>
          <a:p>
            <a:r>
              <a:rPr lang="en-US" sz="1800">
                <a:solidFill>
                  <a:srgbClr val="002060"/>
                </a:solidFill>
                <a:latin typeface="Montserrat"/>
              </a:rPr>
              <a:t>Connect to child development </a:t>
            </a:r>
          </a:p>
          <a:p>
            <a:pPr>
              <a:lnSpc>
                <a:spcPct val="114999"/>
              </a:lnSpc>
              <a:spcBef>
                <a:spcPts val="0"/>
              </a:spcBef>
            </a:pPr>
            <a:endParaRPr lang="en-US" sz="1800">
              <a:solidFill>
                <a:srgbClr val="002060"/>
              </a:solidFill>
              <a:latin typeface="Montserrat"/>
            </a:endParaRPr>
          </a:p>
          <a:p>
            <a:pPr>
              <a:lnSpc>
                <a:spcPct val="114999"/>
              </a:lnSpc>
              <a:spcBef>
                <a:spcPts val="0"/>
              </a:spcBef>
            </a:pPr>
            <a:r>
              <a:rPr lang="en-US" sz="1800">
                <a:solidFill>
                  <a:srgbClr val="002060"/>
                </a:solidFill>
                <a:latin typeface="Montserrat"/>
              </a:rPr>
              <a:t>Comments directed at parent rather than child </a:t>
            </a:r>
            <a:endParaRPr lang="en-US">
              <a:solidFill>
                <a:srgbClr val="002060"/>
              </a:solidFill>
              <a:cs typeface="Arial"/>
            </a:endParaRPr>
          </a:p>
          <a:p>
            <a:endParaRPr lang="en-US" sz="1800">
              <a:latin typeface="Montserrat"/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87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BAAF6-9E55-00E6-AFB2-5AD27EB9D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>
                <a:solidFill>
                  <a:srgbClr val="002060"/>
                </a:solidFill>
                <a:latin typeface="Montserrat"/>
              </a:rPr>
              <a:t>OSCA</a:t>
            </a:r>
            <a:r>
              <a:rPr lang="en-US" sz="3000" b="1" dirty="0">
                <a:solidFill>
                  <a:schemeClr val="accent4">
                    <a:lumMod val="76000"/>
                  </a:schemeClr>
                </a:solidFill>
                <a:latin typeface="Montserrat"/>
              </a:rPr>
              <a:t>R</a:t>
            </a:r>
            <a:r>
              <a:rPr lang="en-US" sz="3000" b="1" dirty="0">
                <a:solidFill>
                  <a:srgbClr val="002060"/>
                </a:solidFill>
                <a:latin typeface="Montserrat"/>
              </a:rPr>
              <a:t> – Ask </a:t>
            </a:r>
            <a:r>
              <a:rPr lang="en-US" sz="3000" dirty="0">
                <a:solidFill>
                  <a:schemeClr val="accent4">
                    <a:lumMod val="76000"/>
                  </a:schemeClr>
                </a:solidFill>
                <a:latin typeface="Montserrat"/>
              </a:rPr>
              <a:t>r</a:t>
            </a:r>
            <a:r>
              <a:rPr lang="en-US" sz="3000" dirty="0">
                <a:solidFill>
                  <a:srgbClr val="002060"/>
                </a:solidFill>
                <a:latin typeface="Montserrat"/>
              </a:rPr>
              <a:t>eflective questions</a:t>
            </a:r>
            <a:r>
              <a:rPr lang="en-US" sz="3000" b="1" dirty="0">
                <a:solidFill>
                  <a:srgbClr val="002060"/>
                </a:solidFill>
                <a:latin typeface="Montserrat"/>
              </a:rPr>
              <a:t> + </a:t>
            </a:r>
            <a:r>
              <a:rPr lang="en-US" sz="3000" b="1" dirty="0">
                <a:solidFill>
                  <a:schemeClr val="accent4">
                    <a:lumMod val="76000"/>
                  </a:schemeClr>
                </a:solidFill>
                <a:latin typeface="Montserrat"/>
              </a:rPr>
              <a:t>r</a:t>
            </a:r>
            <a:r>
              <a:rPr lang="en-US" sz="3000" b="1" dirty="0">
                <a:solidFill>
                  <a:srgbClr val="002060"/>
                </a:solidFill>
                <a:latin typeface="Montserrat"/>
              </a:rPr>
              <a:t>eflect on the visit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59CA9-830E-0F4C-F630-50E16BF8D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93" y="1301414"/>
            <a:ext cx="7881857" cy="3331308"/>
          </a:xfrm>
        </p:spPr>
        <p:txBody>
          <a:bodyPr vert="horz" lIns="68580" tIns="34290" rIns="68580" bIns="34290" rtlCol="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>
              <a:solidFill>
                <a:srgbClr val="002060"/>
              </a:solidFill>
              <a:latin typeface="Montserrat"/>
            </a:endParaRPr>
          </a:p>
          <a:p>
            <a:pPr indent="0">
              <a:buNone/>
            </a:pPr>
            <a:r>
              <a:rPr lang="en-US" sz="1800" dirty="0">
                <a:solidFill>
                  <a:srgbClr val="002060"/>
                </a:solidFill>
                <a:latin typeface="Montserrat"/>
              </a:rPr>
              <a:t>Ask questions that help families reflect on their interactions with  children (</a:t>
            </a:r>
            <a:r>
              <a:rPr lang="en-US" sz="1800" b="1" dirty="0" err="1">
                <a:solidFill>
                  <a:srgbClr val="002060"/>
                </a:solidFill>
                <a:latin typeface="Montserrat"/>
              </a:rPr>
              <a:t>reflectin</a:t>
            </a:r>
            <a:r>
              <a:rPr lang="en-US" sz="1800" b="1" dirty="0">
                <a:solidFill>
                  <a:srgbClr val="002060"/>
                </a:solidFill>
                <a:latin typeface="Montserrat"/>
              </a:rPr>
              <a:t> or reflection record) </a:t>
            </a:r>
            <a:endParaRPr lang="en-US" dirty="0">
              <a:solidFill>
                <a:srgbClr val="002060"/>
              </a:solidFill>
              <a:latin typeface="Aptos" panose="020B0004020202020204"/>
            </a:endParaRPr>
          </a:p>
          <a:p>
            <a:pPr marL="0" indent="0">
              <a:buNone/>
            </a:pPr>
            <a:endParaRPr lang="en-US" sz="1800">
              <a:solidFill>
                <a:srgbClr val="002060"/>
              </a:solidFill>
              <a:latin typeface="Montserra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500" dirty="0">
                <a:solidFill>
                  <a:srgbClr val="002060"/>
                </a:solidFill>
                <a:latin typeface="Montserrat"/>
              </a:rPr>
              <a:t>What worked? </a:t>
            </a:r>
            <a:endParaRPr lang="en-US" dirty="0">
              <a:solidFill>
                <a:srgbClr val="002060"/>
              </a:solidFill>
              <a:cs typeface="Arial"/>
            </a:endParaRPr>
          </a:p>
          <a:p>
            <a:pPr marL="342900" lvl="1" indent="0">
              <a:buNone/>
            </a:pPr>
            <a:endParaRPr lang="en-US" sz="1500">
              <a:solidFill>
                <a:srgbClr val="002060"/>
              </a:solidFill>
              <a:latin typeface="Montserra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500" dirty="0">
                <a:solidFill>
                  <a:srgbClr val="002060"/>
                </a:solidFill>
                <a:latin typeface="Montserrat"/>
              </a:rPr>
              <a:t>What didn't work? 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sz="1500">
              <a:solidFill>
                <a:srgbClr val="002060"/>
              </a:solidFill>
              <a:latin typeface="Montserra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500" dirty="0">
                <a:solidFill>
                  <a:srgbClr val="002060"/>
                </a:solidFill>
                <a:latin typeface="Montserrat"/>
              </a:rPr>
              <a:t>Co-planning</a:t>
            </a:r>
          </a:p>
          <a:p>
            <a:pPr marL="0" indent="0">
              <a:buNone/>
            </a:pPr>
            <a:endParaRPr lang="en-US" sz="1800">
              <a:solidFill>
                <a:schemeClr val="tx1">
                  <a:lumMod val="95000"/>
                  <a:lumOff val="5000"/>
                </a:schemeClr>
              </a:solidFill>
              <a:latin typeface="Montserrat"/>
            </a:endParaRPr>
          </a:p>
          <a:p>
            <a:pPr marL="0" indent="0">
              <a:buNone/>
            </a:pPr>
            <a:endParaRPr lang="en-US" sz="1800" b="1">
              <a:solidFill>
                <a:schemeClr val="tx1">
                  <a:lumMod val="95000"/>
                  <a:lumOff val="5000"/>
                </a:schemeClr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278124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0625-4EF2-C329-DF34-5733426C4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482600"/>
            <a:ext cx="8408194" cy="558627"/>
          </a:xfrm>
        </p:spPr>
        <p:txBody>
          <a:bodyPr vert="horz" lIns="68580" tIns="34290" rIns="68580" bIns="34290" rtlCol="0" anchor="ctr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PICCOLO 29 things </a:t>
            </a:r>
            <a:r>
              <a:rPr lang="en-US" sz="2400" b="1">
                <a:solidFill>
                  <a:schemeClr val="bg1"/>
                </a:solidFill>
              </a:rPr>
              <a:t>parents do to support school readiness</a:t>
            </a:r>
            <a:endParaRPr lang="en-US" sz="2400" b="1" kern="12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Content Placeholder 3" descr="A green and white list of children&#10;&#10;AI-generated content may be incorrect.">
            <a:extLst>
              <a:ext uri="{FF2B5EF4-FFF2-40B4-BE49-F238E27FC236}">
                <a16:creationId xmlns:a16="http://schemas.microsoft.com/office/drawing/2014/main" id="{3901B996-D2FE-8EA0-6060-E603C81A2B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551" b="2911"/>
          <a:stretch/>
        </p:blipFill>
        <p:spPr>
          <a:xfrm>
            <a:off x="1297373" y="961575"/>
            <a:ext cx="6554154" cy="36524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FEB66F-61A9-2BD9-DA6D-B1C392E5B9C1}"/>
              </a:ext>
            </a:extLst>
          </p:cNvPr>
          <p:cNvSpPr txBox="1"/>
          <p:nvPr/>
        </p:nvSpPr>
        <p:spPr>
          <a:xfrm>
            <a:off x="1723437" y="330484"/>
            <a:ext cx="652848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2060"/>
                </a:solidFill>
                <a:latin typeface="Arial Black"/>
              </a:rPr>
              <a:t>"29 Things Parents Do to Predict School Readiness" </a:t>
            </a:r>
          </a:p>
        </p:txBody>
      </p:sp>
    </p:spTree>
    <p:extLst>
      <p:ext uri="{BB962C8B-B14F-4D97-AF65-F5344CB8AC3E}">
        <p14:creationId xmlns:p14="http://schemas.microsoft.com/office/powerpoint/2010/main" val="1530166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erson and a child sitting on a couch reading a book&#10;&#10;AI-generated content may be incorrect.">
            <a:extLst>
              <a:ext uri="{FF2B5EF4-FFF2-40B4-BE49-F238E27FC236}">
                <a16:creationId xmlns:a16="http://schemas.microsoft.com/office/drawing/2014/main" id="{BF543601-005F-FE45-2369-7654D215AA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44" r="27739"/>
          <a:stretch/>
        </p:blipFill>
        <p:spPr>
          <a:xfrm>
            <a:off x="1135" y="7"/>
            <a:ext cx="3926900" cy="5143493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C495D3-5753-CD70-25A4-20780EBA7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2435" y="913246"/>
            <a:ext cx="4228250" cy="3693542"/>
          </a:xfrm>
        </p:spPr>
        <p:txBody>
          <a:bodyPr vert="horz" lIns="68580" tIns="34290" rIns="68580" bIns="34290" rtlCol="0" anchor="t">
            <a:normAutofit lnSpcReduction="10000"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>
                <a:solidFill>
                  <a:srgbClr val="A8003B"/>
                </a:solidFill>
                <a:latin typeface="Montserrat"/>
              </a:rPr>
              <a:t>Video One (3 mins)</a:t>
            </a:r>
            <a:endParaRPr lang="en-US" b="1">
              <a:solidFill>
                <a:srgbClr val="A8003B"/>
              </a:solidFill>
            </a:endParaRPr>
          </a:p>
          <a:p>
            <a:pPr marL="0" indent="0">
              <a:buNone/>
            </a:pPr>
            <a:endParaRPr lang="en-US" sz="1800">
              <a:solidFill>
                <a:srgbClr val="002060"/>
              </a:solidFill>
              <a:latin typeface="Montserrat"/>
            </a:endParaRPr>
          </a:p>
          <a:p>
            <a:pPr marL="0" indent="0">
              <a:buNone/>
            </a:pPr>
            <a:r>
              <a:rPr lang="en-US" sz="1800">
                <a:solidFill>
                  <a:srgbClr val="002060"/>
                </a:solidFill>
                <a:latin typeface="Montserrat"/>
              </a:rPr>
              <a:t>1) What did you observe about the parent? </a:t>
            </a:r>
            <a:endParaRPr lang="en-US">
              <a:solidFill>
                <a:srgbClr val="002060"/>
              </a:solidFill>
              <a:cs typeface="Arial"/>
            </a:endParaRPr>
          </a:p>
          <a:p>
            <a:pPr marL="0" indent="0">
              <a:buNone/>
            </a:pPr>
            <a:endParaRPr lang="en-US" sz="1800">
              <a:solidFill>
                <a:srgbClr val="002060"/>
              </a:solidFill>
              <a:latin typeface="Montserrat"/>
            </a:endParaRPr>
          </a:p>
          <a:p>
            <a:pPr marL="0" indent="0">
              <a:buNone/>
            </a:pPr>
            <a:r>
              <a:rPr lang="en-US" sz="1800">
                <a:solidFill>
                  <a:srgbClr val="002060"/>
                </a:solidFill>
                <a:latin typeface="Montserrat"/>
              </a:rPr>
              <a:t>2) How do you react an ELS to this parent? </a:t>
            </a:r>
          </a:p>
          <a:p>
            <a:pPr indent="0">
              <a:buNone/>
            </a:pPr>
            <a:endParaRPr lang="en-US" sz="1800">
              <a:solidFill>
                <a:srgbClr val="002060"/>
              </a:solidFill>
              <a:latin typeface="Montserrat"/>
            </a:endParaRPr>
          </a:p>
          <a:p>
            <a:pPr marL="0" indent="0">
              <a:buNone/>
            </a:pPr>
            <a:r>
              <a:rPr lang="en-US" sz="1800">
                <a:solidFill>
                  <a:srgbClr val="002060"/>
                </a:solidFill>
                <a:latin typeface="Montserrat"/>
              </a:rPr>
              <a:t>(Use 29 Things or Coaching Starters if helpful)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z="900"/>
              <a:t>Link: </a:t>
            </a:r>
            <a:r>
              <a:rPr lang="en-US" sz="900">
                <a:hlinkClick r:id="rId3"/>
              </a:rPr>
              <a:t>transcribed Yolo_4_24_25_PICCOLOrEC_Nawid-2.mp4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9090242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387E9-CDD4-EEED-635C-48DD42C22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853527"/>
            <a:ext cx="3064249" cy="1051853"/>
          </a:xfrm>
        </p:spPr>
        <p:txBody>
          <a:bodyPr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A8003B"/>
                </a:solidFill>
                <a:latin typeface="Montserrat"/>
              </a:rPr>
              <a:t>Video Two (3 mins)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993DF835-9E01-1D63-E1B0-09CC6D0C4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913383"/>
            <a:ext cx="3064249" cy="2693405"/>
          </a:xfrm>
        </p:spPr>
        <p:txBody>
          <a:bodyPr vert="horz" lIns="68580" tIns="34290" rIns="68580" bIns="34290" rtlCol="0" anchor="t">
            <a:normAutofit fontScale="92500" lnSpcReduction="20000"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1800">
                <a:solidFill>
                  <a:srgbClr val="002060"/>
                </a:solidFill>
                <a:latin typeface="Montserrat"/>
              </a:rPr>
              <a:t>1) What did you observe about the parent?</a:t>
            </a:r>
            <a:endParaRPr lang="en-US"/>
          </a:p>
          <a:p>
            <a:pPr marL="0" indent="0">
              <a:buNone/>
            </a:pPr>
            <a:endParaRPr lang="en-US" sz="1800">
              <a:solidFill>
                <a:srgbClr val="002060"/>
              </a:solidFill>
              <a:latin typeface="Montserrat"/>
            </a:endParaRPr>
          </a:p>
          <a:p>
            <a:pPr marL="0" indent="0">
              <a:buNone/>
            </a:pPr>
            <a:r>
              <a:rPr lang="en-US" sz="1800">
                <a:solidFill>
                  <a:srgbClr val="002060"/>
                </a:solidFill>
                <a:latin typeface="Montserrat"/>
              </a:rPr>
              <a:t>2) How do you react an ELS to this parent? </a:t>
            </a:r>
          </a:p>
          <a:p>
            <a:pPr marL="0" indent="0">
              <a:buNone/>
            </a:pPr>
            <a:endParaRPr lang="en-US" sz="1800">
              <a:solidFill>
                <a:srgbClr val="002060"/>
              </a:solidFill>
              <a:latin typeface="Montserrat"/>
            </a:endParaRPr>
          </a:p>
          <a:p>
            <a:pPr marL="0" indent="0">
              <a:buNone/>
            </a:pPr>
            <a:r>
              <a:rPr lang="en-US" sz="1800">
                <a:solidFill>
                  <a:srgbClr val="002060"/>
                </a:solidFill>
                <a:latin typeface="Montserrat"/>
              </a:rPr>
              <a:t>(Uses 29 Things or Coaching Starters if helpful)</a:t>
            </a:r>
            <a:endParaRPr lang="en-US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1800">
              <a:latin typeface="Montserrat"/>
            </a:endParaRPr>
          </a:p>
          <a:p>
            <a:pPr marL="0" indent="0">
              <a:buNone/>
            </a:pPr>
            <a:r>
              <a:rPr lang="en-US" sz="900">
                <a:latin typeface="Aptos"/>
                <a:hlinkClick r:id="rId2"/>
              </a:rPr>
              <a:t>transcribed Yolo_4_24_25_PICCOLOrEC_Nawid-2.mp4</a:t>
            </a:r>
            <a:endParaRPr lang="en-US" sz="900"/>
          </a:p>
        </p:txBody>
      </p:sp>
      <p:pic>
        <p:nvPicPr>
          <p:cNvPr id="4" name="Content Placeholder 3" descr="A person and two children playing on the floor&#10;&#10;AI-generated content may be incorrect.">
            <a:extLst>
              <a:ext uri="{FF2B5EF4-FFF2-40B4-BE49-F238E27FC236}">
                <a16:creationId xmlns:a16="http://schemas.microsoft.com/office/drawing/2014/main" id="{5E57664C-1ED8-4B70-77D6-5295262539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990" r="18399"/>
          <a:stretch/>
        </p:blipFill>
        <p:spPr>
          <a:xfrm>
            <a:off x="4238244" y="7"/>
            <a:ext cx="4905756" cy="514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0059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4636F214-2E28-686B-3197-029E32178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">
            <a:extLst>
              <a:ext uri="{FF2B5EF4-FFF2-40B4-BE49-F238E27FC236}">
                <a16:creationId xmlns:a16="http://schemas.microsoft.com/office/drawing/2014/main" id="{C9C7DAA6-6A7C-0E29-8CE8-1DDBBD246F7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4" y="1"/>
            <a:ext cx="9135880" cy="514349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97" name="Google Shape;97;p3">
            <a:extLst>
              <a:ext uri="{FF2B5EF4-FFF2-40B4-BE49-F238E27FC236}">
                <a16:creationId xmlns:a16="http://schemas.microsoft.com/office/drawing/2014/main" id="{4064FDEC-CBCB-9DA7-9D75-0B3AEF4872F4}"/>
              </a:ext>
            </a:extLst>
          </p:cNvPr>
          <p:cNvSpPr txBox="1"/>
          <p:nvPr/>
        </p:nvSpPr>
        <p:spPr>
          <a:xfrm>
            <a:off x="540075" y="1992758"/>
            <a:ext cx="67533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3600">
                <a:solidFill>
                  <a:schemeClr val="lt1"/>
                </a:solidFill>
                <a:latin typeface="Arial Black"/>
              </a:rPr>
              <a:t>End of session </a:t>
            </a:r>
          </a:p>
        </p:txBody>
      </p:sp>
      <p:sp>
        <p:nvSpPr>
          <p:cNvPr id="98" name="Google Shape;98;p3">
            <a:extLst>
              <a:ext uri="{FF2B5EF4-FFF2-40B4-BE49-F238E27FC236}">
                <a16:creationId xmlns:a16="http://schemas.microsoft.com/office/drawing/2014/main" id="{B1B93983-A880-2DAC-DBC0-1B7F061844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r>
              <a:rPr lang="en-US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ParentChild+     </a:t>
            </a:r>
            <a:fld id="{00000000-1234-1234-1234-123412341234}" type="slidenum">
              <a:rPr lang="en-US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/>
              <a:t>32</a:t>
            </a:fld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51319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B3FD2D-B780-6919-3AE1-D5DC865F02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33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F14CD4-2737-9987-3B3B-915A3BD5BFB6}"/>
              </a:ext>
            </a:extLst>
          </p:cNvPr>
          <p:cNvSpPr txBox="1"/>
          <p:nvPr/>
        </p:nvSpPr>
        <p:spPr>
          <a:xfrm>
            <a:off x="857250" y="306963"/>
            <a:ext cx="7658100" cy="30469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2400">
              <a:solidFill>
                <a:schemeClr val="bg2"/>
              </a:solidFill>
              <a:latin typeface="Montserrat SemiBold"/>
            </a:endParaRPr>
          </a:p>
          <a:p>
            <a:pPr algn="ctr"/>
            <a:r>
              <a:rPr lang="en-US" sz="2400">
                <a:solidFill>
                  <a:schemeClr val="bg2"/>
                </a:solidFill>
                <a:latin typeface="Montserrat SemiBold"/>
              </a:rPr>
              <a:t>   Your ELS has practiced OSCAR Language.  </a:t>
            </a:r>
          </a:p>
          <a:p>
            <a:pPr algn="ctr"/>
            <a:endParaRPr lang="en-US" sz="2400">
              <a:solidFill>
                <a:schemeClr val="accent1"/>
              </a:solidFill>
              <a:latin typeface="Montserrat SemiBold"/>
            </a:endParaRPr>
          </a:p>
          <a:p>
            <a:pPr algn="ctr"/>
            <a:r>
              <a:rPr lang="en-US" sz="2400">
                <a:solidFill>
                  <a:schemeClr val="accent4">
                    <a:lumMod val="76000"/>
                  </a:schemeClr>
                </a:solidFill>
                <a:latin typeface="Montserrat SemiBold"/>
              </a:rPr>
              <a:t>Now what? </a:t>
            </a:r>
          </a:p>
          <a:p>
            <a:pPr algn="ctr"/>
            <a:endParaRPr lang="en-US" sz="2400">
              <a:solidFill>
                <a:schemeClr val="accent1"/>
              </a:solidFill>
              <a:latin typeface="Montserrat SemiBold"/>
            </a:endParaRPr>
          </a:p>
          <a:p>
            <a:pPr algn="ctr"/>
            <a:r>
              <a:rPr lang="en-US" sz="2400">
                <a:solidFill>
                  <a:schemeClr val="accent5">
                    <a:lumMod val="76000"/>
                  </a:schemeClr>
                </a:solidFill>
                <a:latin typeface="Montserrat SemiBold"/>
              </a:rPr>
              <a:t>How can you support her professional development?</a:t>
            </a:r>
            <a:r>
              <a:rPr lang="en-US" sz="2400">
                <a:solidFill>
                  <a:schemeClr val="accent1"/>
                </a:solidFill>
                <a:latin typeface="Montserrat SemiBold"/>
              </a:rPr>
              <a:t> </a:t>
            </a:r>
          </a:p>
          <a:p>
            <a:pPr algn="ctr"/>
            <a:endParaRPr lang="en-US" sz="2400">
              <a:solidFill>
                <a:schemeClr val="accent1"/>
              </a:solidFill>
              <a:latin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0493568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EE874-D937-88A8-030F-F56D7D771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 ELS Observation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364EA-B389-A44F-65EF-FE53D930B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675033" cy="3263504"/>
          </a:xfrm>
        </p:spPr>
        <p:txBody>
          <a:bodyPr/>
          <a:lstStyle/>
          <a:p>
            <a:r>
              <a:rPr lang="en-US" dirty="0"/>
              <a:t>2x annually </a:t>
            </a:r>
          </a:p>
          <a:p>
            <a:r>
              <a:rPr lang="en-US" dirty="0"/>
              <a:t>Live, in-person </a:t>
            </a:r>
          </a:p>
          <a:p>
            <a:r>
              <a:rPr lang="en-US" dirty="0"/>
              <a:t>Recorded </a:t>
            </a:r>
          </a:p>
          <a:p>
            <a:r>
              <a:rPr lang="en-US" dirty="0"/>
              <a:t>Within 48 hours, complete Best Practice Principles for Coaching 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05017B-0E47-0CDA-7673-B42E7097373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023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6A70D-990D-44F1-943F-51B06271A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77" y="-173"/>
            <a:ext cx="7157522" cy="891540"/>
          </a:xfrm>
        </p:spPr>
        <p:txBody>
          <a:bodyPr>
            <a:normAutofit fontScale="90000"/>
          </a:bodyPr>
          <a:lstStyle/>
          <a:p>
            <a:r>
              <a:rPr lang="en-US" sz="3000">
                <a:solidFill>
                  <a:srgbClr val="003865"/>
                </a:solidFill>
                <a:latin typeface="Arial Black"/>
                <a:cs typeface="Arial"/>
              </a:rPr>
              <a:t>Best Practice Principles (</a:t>
            </a:r>
            <a:r>
              <a:rPr lang="en-US" sz="3000" err="1">
                <a:solidFill>
                  <a:srgbClr val="003865"/>
                </a:solidFill>
                <a:latin typeface="Arial Black"/>
                <a:cs typeface="Arial"/>
              </a:rPr>
              <a:t>pg</a:t>
            </a:r>
            <a:r>
              <a:rPr lang="en-US" sz="3000">
                <a:solidFill>
                  <a:srgbClr val="003865"/>
                </a:solidFill>
                <a:latin typeface="Arial Black"/>
                <a:cs typeface="Arial"/>
              </a:rPr>
              <a:t> 29-30) </a:t>
            </a:r>
          </a:p>
        </p:txBody>
      </p:sp>
      <p:pic>
        <p:nvPicPr>
          <p:cNvPr id="4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39463A6-D1E7-1D95-E291-07032A2692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383" t="13596" r="27553" b="6469"/>
          <a:stretch/>
        </p:blipFill>
        <p:spPr>
          <a:xfrm>
            <a:off x="2703815" y="809956"/>
            <a:ext cx="3996238" cy="4156345"/>
          </a:xfrm>
        </p:spPr>
      </p:pic>
    </p:spTree>
    <p:extLst>
      <p:ext uri="{BB962C8B-B14F-4D97-AF65-F5344CB8AC3E}">
        <p14:creationId xmlns:p14="http://schemas.microsoft.com/office/powerpoint/2010/main" val="4570559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5E51375-00E9-3044-ADFE-1F63B2B0BC0A}"/>
              </a:ext>
            </a:extLst>
          </p:cNvPr>
          <p:cNvSpPr txBox="1"/>
          <p:nvPr/>
        </p:nvSpPr>
        <p:spPr>
          <a:xfrm>
            <a:off x="545920" y="1032087"/>
            <a:ext cx="8131085" cy="45550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har char="•"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</a:rPr>
              <a:t>Coordinator must observe each ELS 2x annually – live and in-person or recorded</a:t>
            </a:r>
          </a:p>
          <a:p>
            <a:pPr marL="285750" indent="-285750">
              <a:buChar char="•"/>
            </a:pPr>
            <a:endParaRPr lang="en-US" sz="2000" b="1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</a:endParaRPr>
          </a:p>
          <a:p>
            <a:pPr marL="285750" indent="-285750">
              <a:buChar char="•"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</a:rPr>
              <a:t>Followed by a coaching session </a:t>
            </a:r>
          </a:p>
          <a:p>
            <a:endParaRPr lang="en-US" sz="2000" b="1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</a:endParaRPr>
          </a:p>
          <a:p>
            <a:pPr marL="285750" indent="-285750">
              <a:buChar char="•"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</a:rPr>
              <a:t>Coordinator has eye on the quality and fidelity of the practice</a:t>
            </a:r>
          </a:p>
          <a:p>
            <a:endParaRPr lang="en-US" sz="200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</a:endParaRPr>
          </a:p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</a:rPr>
              <a:t> </a:t>
            </a:r>
          </a:p>
          <a:p>
            <a:pPr marL="285750" indent="-285750">
              <a:buChar char="•"/>
            </a:pPr>
            <a:endParaRPr lang="en-US" sz="2000" b="1">
              <a:solidFill>
                <a:srgbClr val="00AB8E"/>
              </a:solidFill>
              <a:latin typeface="Montserrat SemiBold"/>
            </a:endParaRPr>
          </a:p>
          <a:p>
            <a:endParaRPr lang="en-US" sz="2000" b="1">
              <a:solidFill>
                <a:srgbClr val="00AB8E"/>
              </a:solidFill>
              <a:latin typeface="Montserrat SemiBold"/>
            </a:endParaRPr>
          </a:p>
          <a:p>
            <a:endParaRPr lang="en-US" sz="2000">
              <a:solidFill>
                <a:srgbClr val="004978"/>
              </a:solidFill>
              <a:latin typeface="Montserrat SemiBold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</a:pPr>
            <a:endParaRPr lang="en-US" sz="2000">
              <a:solidFill>
                <a:srgbClr val="707371"/>
              </a:solidFill>
              <a:latin typeface="Montserrat SemiBold"/>
            </a:endParaRPr>
          </a:p>
          <a:p>
            <a:pPr algn="ctr">
              <a:buClr>
                <a:schemeClr val="accent2"/>
              </a:buClr>
            </a:pPr>
            <a:endParaRPr lang="en-US" sz="2000">
              <a:latin typeface="Montserrat Semi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92A9C3-8FC6-E643-86DD-0C20F9780966}"/>
              </a:ext>
            </a:extLst>
          </p:cNvPr>
          <p:cNvSpPr txBox="1"/>
          <p:nvPr/>
        </p:nvSpPr>
        <p:spPr>
          <a:xfrm>
            <a:off x="619304" y="297956"/>
            <a:ext cx="8611653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chemeClr val="tx2"/>
                </a:solidFill>
                <a:latin typeface="Arial Black"/>
              </a:rPr>
              <a:t>Program quality assurance + improvement</a:t>
            </a:r>
            <a:r>
              <a:rPr lang="en-US" sz="2800">
                <a:solidFill>
                  <a:schemeClr val="accent5"/>
                </a:solidFill>
                <a:latin typeface="Arial Black"/>
              </a:rPr>
              <a:t> </a:t>
            </a:r>
          </a:p>
        </p:txBody>
      </p:sp>
      <p:pic>
        <p:nvPicPr>
          <p:cNvPr id="14" name="Graphic 13" descr="Cheers">
            <a:extLst>
              <a:ext uri="{FF2B5EF4-FFF2-40B4-BE49-F238E27FC236}">
                <a16:creationId xmlns:a16="http://schemas.microsoft.com/office/drawing/2014/main" id="{6BAB8F3C-D25F-9B49-A19D-447B8C9C5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4263" y="3471446"/>
            <a:ext cx="1456027" cy="145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789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DDE0DF-93AD-D3A5-59E6-A0DB34F612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37</a:t>
            </a:fld>
            <a:endParaRPr/>
          </a:p>
        </p:txBody>
      </p:sp>
      <p:pic>
        <p:nvPicPr>
          <p:cNvPr id="2" name="Picture 1" descr="A person looking at another person&#10;&#10;AI-generated content may be incorrect.">
            <a:extLst>
              <a:ext uri="{FF2B5EF4-FFF2-40B4-BE49-F238E27FC236}">
                <a16:creationId xmlns:a16="http://schemas.microsoft.com/office/drawing/2014/main" id="{666414D8-97CF-ACD5-D161-82177A49A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787"/>
            <a:ext cx="9144000" cy="505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05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74B174-858D-014F-90AF-5EEF0125D849}"/>
              </a:ext>
            </a:extLst>
          </p:cNvPr>
          <p:cNvSpPr txBox="1"/>
          <p:nvPr/>
        </p:nvSpPr>
        <p:spPr>
          <a:xfrm>
            <a:off x="2615201" y="402703"/>
            <a:ext cx="4443080" cy="994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>
                <a:solidFill>
                  <a:schemeClr val="tx2"/>
                </a:solidFill>
                <a:latin typeface="Arial Black"/>
                <a:ea typeface="+mj-ea"/>
                <a:cs typeface="+mj-cs"/>
              </a:rPr>
              <a:t>BPP is not: </a:t>
            </a:r>
            <a:endParaRPr lang="en-US" sz="2800" kern="1200">
              <a:solidFill>
                <a:schemeClr val="tx2"/>
              </a:solidFill>
              <a:latin typeface="Arial Black"/>
              <a:ea typeface="+mj-ea"/>
            </a:endParaRPr>
          </a:p>
        </p:txBody>
      </p:sp>
      <p:pic>
        <p:nvPicPr>
          <p:cNvPr id="11" name="Graphic 10" descr="Stop">
            <a:extLst>
              <a:ext uri="{FF2B5EF4-FFF2-40B4-BE49-F238E27FC236}">
                <a16:creationId xmlns:a16="http://schemas.microsoft.com/office/drawing/2014/main" id="{9732E241-4107-4840-A714-3BB4DA805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1795" y="0"/>
            <a:ext cx="1897380" cy="189738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6C13509-D989-7346-9E18-62D33CC2DB38}"/>
              </a:ext>
            </a:extLst>
          </p:cNvPr>
          <p:cNvSpPr txBox="1"/>
          <p:nvPr/>
        </p:nvSpPr>
        <p:spPr>
          <a:xfrm>
            <a:off x="922556" y="1103486"/>
            <a:ext cx="7592082" cy="3663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chemeClr val="tx2">
                  <a:lumMod val="50000"/>
                </a:schemeClr>
              </a:buClr>
            </a:pPr>
            <a:r>
              <a:rPr lang="en-US" sz="2000" b="1" kern="120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  <a:ea typeface="+mn-ea"/>
                <a:cs typeface="+mn-cs"/>
              </a:rPr>
              <a:t>Not an assessment or job performance tool </a:t>
            </a:r>
            <a:endParaRPr lang="en-US" sz="2000" b="1" kern="120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  <a:ea typeface="Calibri"/>
              <a:cs typeface="Calibri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>
                  <a:lumMod val="50000"/>
                </a:schemeClr>
              </a:buClr>
            </a:pPr>
            <a:r>
              <a:rPr lang="en-US" sz="2000" b="1" kern="120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  <a:ea typeface="+mn-ea"/>
                <a:cs typeface="+mn-cs"/>
              </a:rPr>
              <a:t>Does NOT address these scenarios: </a:t>
            </a:r>
            <a:endParaRPr lang="en-US" sz="2000" b="1" kern="120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  <a:ea typeface="Calibri"/>
            </a:endParaRPr>
          </a:p>
          <a:p>
            <a:pPr marL="457200" lvl="7" indent="-34290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Font typeface="Courier New"/>
              <a:buChar char="o"/>
            </a:pPr>
            <a:r>
              <a:rPr lang="en-US"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  <a:ea typeface="+mn-ea"/>
                <a:cs typeface="+mn-cs"/>
              </a:rPr>
              <a:t>Entering and exiting the home	</a:t>
            </a:r>
            <a:endParaRPr lang="en-US" sz="2000" kern="120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  <a:ea typeface="Calibri"/>
            </a:endParaRPr>
          </a:p>
          <a:p>
            <a:pPr marL="457200" lvl="7" indent="-34290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Font typeface="Courier New"/>
              <a:buChar char="o"/>
            </a:pPr>
            <a:r>
              <a:rPr lang="en-US"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  <a:ea typeface="+mn-ea"/>
                <a:cs typeface="+mn-cs"/>
              </a:rPr>
              <a:t>Referrals, case management, parent groups</a:t>
            </a:r>
            <a:endParaRPr lang="en-US" sz="2000" kern="120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  <a:ea typeface="Calibri"/>
            </a:endParaRPr>
          </a:p>
          <a:p>
            <a:pPr marL="457200" lvl="7" indent="-34290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Font typeface="Courier New"/>
              <a:buChar char="o"/>
            </a:pPr>
            <a:r>
              <a:rPr lang="en-US"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  <a:ea typeface="+mn-ea"/>
                <a:cs typeface="+mn-cs"/>
              </a:rPr>
              <a:t>Difficult situations or conversations </a:t>
            </a:r>
            <a:endParaRPr lang="en-US" sz="2000" kern="120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  <a:ea typeface="Calibri"/>
            </a:endParaRPr>
          </a:p>
          <a:p>
            <a:pPr marL="457200" lvl="7" indent="-34290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Font typeface="Courier New"/>
              <a:buChar char="o"/>
            </a:pPr>
            <a:r>
              <a:rPr lang="en-US"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  <a:ea typeface="+mn-ea"/>
              </a:rPr>
              <a:t>Boundaries and ethics </a:t>
            </a:r>
            <a:endParaRPr lang="en-US" sz="2000" kern="120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  <a:ea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64E1C6-C65A-DA4B-AA99-AA3CCB2BA01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700" kern="120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ParentChild</a:t>
            </a:r>
            <a:r>
              <a:rPr lang="en-US" sz="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+     </a:t>
            </a:r>
            <a:fld id="{00000000-1234-1234-1234-123412341234}" type="slidenum">
              <a: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lvl="0" indent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38</a:t>
            </a:fld>
            <a:endParaRPr lang="en-US" sz="7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6357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A924A-A166-FCEA-E2CF-FF7BEFF2D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bg2">
                    <a:lumMod val="76000"/>
                  </a:schemeClr>
                </a:solidFill>
              </a:rPr>
              <a:t>Self-evaluate (</a:t>
            </a:r>
            <a:r>
              <a:rPr lang="en-US" err="1">
                <a:solidFill>
                  <a:schemeClr val="bg2">
                    <a:lumMod val="76000"/>
                  </a:schemeClr>
                </a:solidFill>
              </a:rPr>
              <a:t>pg</a:t>
            </a:r>
            <a:r>
              <a:rPr lang="en-US">
                <a:solidFill>
                  <a:schemeClr val="bg2">
                    <a:lumMod val="76000"/>
                  </a:schemeClr>
                </a:solidFill>
              </a:rPr>
              <a:t> 30)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C2AE8-E6FF-2A68-AD78-06CC27187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415212" cy="3263504"/>
          </a:xfrm>
        </p:spPr>
        <p:txBody>
          <a:bodyPr/>
          <a:lstStyle/>
          <a:p>
            <a:pPr marL="114300" indent="0">
              <a:buNone/>
            </a:pPr>
            <a:r>
              <a:rPr lang="en-US"/>
              <a:t>You are the ELS, using domain 4, how would you self-evaluate?</a:t>
            </a:r>
          </a:p>
          <a:p>
            <a:pPr marL="114300" indent="0">
              <a:buNone/>
            </a:pPr>
            <a:endParaRPr lang="en-US"/>
          </a:p>
          <a:p>
            <a:pPr marL="114300" indent="0">
              <a:buNone/>
            </a:pPr>
            <a:endParaRPr lang="en-US"/>
          </a:p>
          <a:p>
            <a:pPr marL="114300" indent="0">
              <a:buNone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B5F5BC-4BD1-AB4B-178C-2F74D77D00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3813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">
      <a:dk1>
        <a:srgbClr val="004978"/>
      </a:dk1>
      <a:lt1>
        <a:srgbClr val="FFFFFF"/>
      </a:lt1>
      <a:dk2>
        <a:srgbClr val="003865"/>
      </a:dk2>
      <a:lt2>
        <a:srgbClr val="E7E6E6"/>
      </a:lt2>
      <a:accent1>
        <a:srgbClr val="00AB8E"/>
      </a:accent1>
      <a:accent2>
        <a:srgbClr val="FFB500"/>
      </a:accent2>
      <a:accent3>
        <a:srgbClr val="707371"/>
      </a:accent3>
      <a:accent4>
        <a:srgbClr val="E00058"/>
      </a:accent4>
      <a:accent5>
        <a:srgbClr val="00AB8E"/>
      </a:accent5>
      <a:accent6>
        <a:srgbClr val="FFB500"/>
      </a:accent6>
      <a:hlink>
        <a:srgbClr val="E0004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4978"/>
      </a:dk1>
      <a:lt1>
        <a:srgbClr val="FFFFFF"/>
      </a:lt1>
      <a:dk2>
        <a:srgbClr val="003865"/>
      </a:dk2>
      <a:lt2>
        <a:srgbClr val="E7E6E6"/>
      </a:lt2>
      <a:accent1>
        <a:srgbClr val="00AB8E"/>
      </a:accent1>
      <a:accent2>
        <a:srgbClr val="FFB500"/>
      </a:accent2>
      <a:accent3>
        <a:srgbClr val="707371"/>
      </a:accent3>
      <a:accent4>
        <a:srgbClr val="E00058"/>
      </a:accent4>
      <a:accent5>
        <a:srgbClr val="00AB8E"/>
      </a:accent5>
      <a:accent6>
        <a:srgbClr val="FFB500"/>
      </a:accent6>
      <a:hlink>
        <a:srgbClr val="E0004D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ParentChild+">
      <a:dk1>
        <a:sysClr val="windowText" lastClr="000000"/>
      </a:dk1>
      <a:lt1>
        <a:sysClr val="window" lastClr="FFFFFF"/>
      </a:lt1>
      <a:dk2>
        <a:srgbClr val="003865"/>
      </a:dk2>
      <a:lt2>
        <a:srgbClr val="00AB8E"/>
      </a:lt2>
      <a:accent1>
        <a:srgbClr val="E0004D"/>
      </a:accent1>
      <a:accent2>
        <a:srgbClr val="E1B500"/>
      </a:accent2>
      <a:accent3>
        <a:srgbClr val="707372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290B01519DA843987B690BBBD04399" ma:contentTypeVersion="15" ma:contentTypeDescription="Create a new document." ma:contentTypeScope="" ma:versionID="229eb3a52e623229eae67dd37b28bd46">
  <xsd:schema xmlns:xsd="http://www.w3.org/2001/XMLSchema" xmlns:xs="http://www.w3.org/2001/XMLSchema" xmlns:p="http://schemas.microsoft.com/office/2006/metadata/properties" xmlns:ns2="479468a1-1719-47a5-8fc1-dd2f516ff861" xmlns:ns3="981a7878-17f0-4178-b901-21ce503fc889" targetNamespace="http://schemas.microsoft.com/office/2006/metadata/properties" ma:root="true" ma:fieldsID="257d20069ddf155f20eea70dec4b5024" ns2:_="" ns3:_="">
    <xsd:import namespace="479468a1-1719-47a5-8fc1-dd2f516ff861"/>
    <xsd:import namespace="981a7878-17f0-4178-b901-21ce503fc88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68a1-1719-47a5-8fc1-dd2f516ff86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3bf1ecc-3de7-489a-b66e-c93e9517701d}" ma:internalName="TaxCatchAll" ma:showField="CatchAllData" ma:web="479468a1-1719-47a5-8fc1-dd2f516ff8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1a7878-17f0-4178-b901-21ce503fc8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a2d5906-ebfb-4202-afee-66182c869d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79468a1-1719-47a5-8fc1-dd2f516ff861">
      <UserInfo>
        <DisplayName>Cesar Zuniga</DisplayName>
        <AccountId>81</AccountId>
        <AccountType/>
      </UserInfo>
      <UserInfo>
        <DisplayName>Vidya Ragoo</DisplayName>
        <AccountId>72</AccountId>
        <AccountType/>
      </UserInfo>
    </SharedWithUsers>
    <lcf76f155ced4ddcb4097134ff3c332f xmlns="981a7878-17f0-4178-b901-21ce503fc889">
      <Terms xmlns="http://schemas.microsoft.com/office/infopath/2007/PartnerControls"/>
    </lcf76f155ced4ddcb4097134ff3c332f>
    <TaxCatchAll xmlns="479468a1-1719-47a5-8fc1-dd2f516ff86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AB89A8-5CB1-4136-A026-00653FB9593A}">
  <ds:schemaRefs>
    <ds:schemaRef ds:uri="479468a1-1719-47a5-8fc1-dd2f516ff861"/>
    <ds:schemaRef ds:uri="981a7878-17f0-4178-b901-21ce503fc8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2BBB5F4-60EE-4C96-AD4D-9CDE682C1C14}">
  <ds:schemaRefs>
    <ds:schemaRef ds:uri="479468a1-1719-47a5-8fc1-dd2f516ff861"/>
    <ds:schemaRef ds:uri="981a7878-17f0-4178-b901-21ce503fc88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1738802-0FA7-47B5-901B-9D53FC6A6F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39</Slides>
  <Notes>8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Office Theme</vt:lpstr>
      <vt:lpstr>Office Theme</vt:lpstr>
      <vt:lpstr>1_Office Theme</vt:lpstr>
      <vt:lpstr>PowerPoint Presentation</vt:lpstr>
      <vt:lpstr>PowerPoint Presentation</vt:lpstr>
      <vt:lpstr>PowerPoint Presentation</vt:lpstr>
      <vt:lpstr>Agenda </vt:lpstr>
      <vt:lpstr>Goals of session</vt:lpstr>
      <vt:lpstr> Why do you facilitate the parent-child relationship? </vt:lpstr>
      <vt:lpstr>PowerPoint Presentation</vt:lpstr>
      <vt:lpstr>Facilitation skills</vt:lpstr>
      <vt:lpstr>            Observe and share strengths   </vt:lpstr>
      <vt:lpstr>PowerPoint Presentation</vt:lpstr>
      <vt:lpstr>Child engagement  Extent of Interaction with Child</vt:lpstr>
      <vt:lpstr>Who should be primarily interacting with the child? </vt:lpstr>
      <vt:lpstr>Content of Home Visit</vt:lpstr>
      <vt:lpstr>Who Primarily Interacted with the Child?</vt:lpstr>
      <vt:lpstr>Nature of ELS Involvement</vt:lpstr>
      <vt:lpstr>Why are we interested in facilitating the parent-child relationship?   </vt:lpstr>
      <vt:lpstr>PowerPoint Presentation</vt:lpstr>
      <vt:lpstr>PowerPoint Presentation</vt:lpstr>
      <vt:lpstr>PowerPoint Presentation</vt:lpstr>
      <vt:lpstr>Practice Facilitation  As an ELS, what would you say to Mom?</vt:lpstr>
      <vt:lpstr>Strategies to support facilitation  OSCAR - Observe, comment, ask, reflect  </vt:lpstr>
      <vt:lpstr>PowerPoint Presentation</vt:lpstr>
      <vt:lpstr>The Importance of Observation</vt:lpstr>
      <vt:lpstr>Observation 2-4 minutes at a time  </vt:lpstr>
      <vt:lpstr>2-4 mins Observation</vt:lpstr>
      <vt:lpstr>OSCAR</vt:lpstr>
      <vt:lpstr>OSCAR – Comment + connect</vt:lpstr>
      <vt:lpstr>OSCAR – Ask reflective questions + reflect on the visit together</vt:lpstr>
      <vt:lpstr>PICCOLO 29 things parents do to support school readiness</vt:lpstr>
      <vt:lpstr>PowerPoint Presentation</vt:lpstr>
      <vt:lpstr>Video Two (3 mins)</vt:lpstr>
      <vt:lpstr>PowerPoint Presentation</vt:lpstr>
      <vt:lpstr>PowerPoint Presentation</vt:lpstr>
      <vt:lpstr> ELS Observation </vt:lpstr>
      <vt:lpstr>Best Practice Principles (pg 29-30) </vt:lpstr>
      <vt:lpstr>PowerPoint Presentation</vt:lpstr>
      <vt:lpstr>PowerPoint Presentation</vt:lpstr>
      <vt:lpstr>PowerPoint Presentation</vt:lpstr>
      <vt:lpstr>Self-evaluate (pg 30)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Faith</dc:creator>
  <cp:revision>148</cp:revision>
  <dcterms:created xsi:type="dcterms:W3CDTF">2020-09-14T01:25:22Z</dcterms:created>
  <dcterms:modified xsi:type="dcterms:W3CDTF">2025-10-15T15:42:25Z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0x010100B0290B01519DA843987B690BBBD04399</vt:lpwstr>
  </property>
  <property fmtid="{D5CDD505-2E9C-101B-9397-08002B2CF9AE}" pid="3" name="MediaServiceImageTags">
    <vt:lpwstr/>
  </property>
</Properties>
</file>