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7"/>
  </p:sldMasterIdLst>
  <p:notesMasterIdLst>
    <p:notesMasterId r:id="rId24"/>
  </p:notesMasterIdLst>
  <p:sldIdLst>
    <p:sldId id="395" r:id="rId8"/>
    <p:sldId id="407" r:id="rId9"/>
    <p:sldId id="373" r:id="rId10"/>
    <p:sldId id="408" r:id="rId11"/>
    <p:sldId id="403" r:id="rId12"/>
    <p:sldId id="298" r:id="rId13"/>
    <p:sldId id="317" r:id="rId14"/>
    <p:sldId id="313" r:id="rId15"/>
    <p:sldId id="405" r:id="rId16"/>
    <p:sldId id="329" r:id="rId17"/>
    <p:sldId id="409" r:id="rId18"/>
    <p:sldId id="380" r:id="rId19"/>
    <p:sldId id="322" r:id="rId20"/>
    <p:sldId id="331" r:id="rId21"/>
    <p:sldId id="351" r:id="rId22"/>
    <p:sldId id="338"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209A565-856C-73FB-338A-74CE3404FA2F}" name="Cesar Zuniga" initials="" userId="S::CZuniga@parentchildplus.org::210075f5-df3c-4493-87bf-80afb7d8edb1" providerId="AD"/>
  <p188:author id="{A9ED05A9-98F6-D94C-168D-ABE88E4D9E95}" name="Jessica Faith" initials="JF" userId="S::jfaith@parentchildplus.org::146c3699-bdd7-457c-9473-2e2ffc8e9773" providerId="AD"/>
  <p188:author id="{2D7D6CE2-F7F5-254B-5812-E37AE8CDC4DA}" name="Guest User" initials="GU" userId="S::urn:spo:anon#319487ddc4a41a1205733d08b8fc21b5545ec9545bb60889d9fc3370bf942a06::" providerId="AD"/>
  <p188:author id="{F4D46EE5-DFC8-5B4D-F7DA-363432F95006}" name="phm3@lehigh.edu" initials="ph" userId="S::urn:spo:guest#phm3@lehigh.edu::"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56F"/>
    <a:srgbClr val="A8003B"/>
    <a:srgbClr val="E88F31"/>
    <a:srgbClr val="FFD875"/>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32F5BDE-9760-7EFB-DE61-B0ED10BA4E90}" v="142" dt="2025-10-14T17:28:29.367"/>
    <p1510:client id="{D29114F7-1B10-654D-1979-0EE403940978}" v="75" dt="2025-10-14T10:29:13.743"/>
    <p1510:client id="{F4B6A320-C598-914D-62EF-D12F1F09FC17}" v="3" dt="2025-10-14T16:41:19.57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1.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slide" Target="slides/slide4.xml"/><Relationship Id="rId24" Type="http://schemas.openxmlformats.org/officeDocument/2006/relationships/notesMaster" Target="notesMasters/notesMaster1.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slide" Target="slides/slide12.xml"/><Relationship Id="rId31" Type="http://schemas.microsoft.com/office/2018/10/relationships/authors" Target="authors.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ssica Rodriguez" userId="S::jrodriguez@parentchildplus.org::b1057a7d-ae17-4cb6-a615-5636d6cd6e7c" providerId="AD" clId="Web-{D29114F7-1B10-654D-1979-0EE403940978}"/>
    <pc:docChg chg="addSld delSld modSld sldOrd">
      <pc:chgData name="Jessica Rodriguez" userId="S::jrodriguez@parentchildplus.org::b1057a7d-ae17-4cb6-a615-5636d6cd6e7c" providerId="AD" clId="Web-{D29114F7-1B10-654D-1979-0EE403940978}" dt="2025-10-14T10:29:13.743" v="69" actId="20577"/>
      <pc:docMkLst>
        <pc:docMk/>
      </pc:docMkLst>
      <pc:sldChg chg="addSp delSp modSp">
        <pc:chgData name="Jessica Rodriguez" userId="S::jrodriguez@parentchildplus.org::b1057a7d-ae17-4cb6-a615-5636d6cd6e7c" providerId="AD" clId="Web-{D29114F7-1B10-654D-1979-0EE403940978}" dt="2025-10-14T10:13:10.259" v="26" actId="20577"/>
        <pc:sldMkLst>
          <pc:docMk/>
          <pc:sldMk cId="309222160" sldId="266"/>
        </pc:sldMkLst>
        <pc:spChg chg="mod">
          <ac:chgData name="Jessica Rodriguez" userId="S::jrodriguez@parentchildplus.org::b1057a7d-ae17-4cb6-a615-5636d6cd6e7c" providerId="AD" clId="Web-{D29114F7-1B10-654D-1979-0EE403940978}" dt="2025-10-14T10:05:34.352" v="20"/>
          <ac:spMkLst>
            <pc:docMk/>
            <pc:sldMk cId="309222160" sldId="266"/>
            <ac:spMk id="2" creationId="{1D534BB7-D78E-EABB-2D38-3F6124371E4E}"/>
          </ac:spMkLst>
        </pc:spChg>
        <pc:spChg chg="del mod">
          <ac:chgData name="Jessica Rodriguez" userId="S::jrodriguez@parentchildplus.org::b1057a7d-ae17-4cb6-a615-5636d6cd6e7c" providerId="AD" clId="Web-{D29114F7-1B10-654D-1979-0EE403940978}" dt="2025-10-14T09:59:54.128" v="4"/>
          <ac:spMkLst>
            <pc:docMk/>
            <pc:sldMk cId="309222160" sldId="266"/>
            <ac:spMk id="3" creationId="{3DBAA220-DFD1-CA1C-B646-EDCA82B80429}"/>
          </ac:spMkLst>
        </pc:spChg>
        <pc:spChg chg="add mod">
          <ac:chgData name="Jessica Rodriguez" userId="S::jrodriguez@parentchildplus.org::b1057a7d-ae17-4cb6-a615-5636d6cd6e7c" providerId="AD" clId="Web-{D29114F7-1B10-654D-1979-0EE403940978}" dt="2025-10-14T10:13:10.259" v="26" actId="20577"/>
          <ac:spMkLst>
            <pc:docMk/>
            <pc:sldMk cId="309222160" sldId="266"/>
            <ac:spMk id="5" creationId="{2C99DA43-7FBB-60E5-CB77-7262330F289F}"/>
          </ac:spMkLst>
        </pc:spChg>
        <pc:picChg chg="add mod">
          <ac:chgData name="Jessica Rodriguez" userId="S::jrodriguez@parentchildplus.org::b1057a7d-ae17-4cb6-a615-5636d6cd6e7c" providerId="AD" clId="Web-{D29114F7-1B10-654D-1979-0EE403940978}" dt="2025-10-14T10:04:45.616" v="13" actId="1076"/>
          <ac:picMkLst>
            <pc:docMk/>
            <pc:sldMk cId="309222160" sldId="266"/>
            <ac:picMk id="6" creationId="{323003D8-8524-9E2B-E6DB-B57A6EAF30E2}"/>
          </ac:picMkLst>
        </pc:picChg>
      </pc:sldChg>
      <pc:sldChg chg="ord">
        <pc:chgData name="Jessica Rodriguez" userId="S::jrodriguez@parentchildplus.org::b1057a7d-ae17-4cb6-a615-5636d6cd6e7c" providerId="AD" clId="Web-{D29114F7-1B10-654D-1979-0EE403940978}" dt="2025-10-14T10:06:10.275" v="22"/>
        <pc:sldMkLst>
          <pc:docMk/>
          <pc:sldMk cId="1997240076" sldId="373"/>
        </pc:sldMkLst>
      </pc:sldChg>
      <pc:sldChg chg="modSp">
        <pc:chgData name="Jessica Rodriguez" userId="S::jrodriguez@parentchildplus.org::b1057a7d-ae17-4cb6-a615-5636d6cd6e7c" providerId="AD" clId="Web-{D29114F7-1B10-654D-1979-0EE403940978}" dt="2025-10-14T10:29:13.743" v="69" actId="20577"/>
        <pc:sldMkLst>
          <pc:docMk/>
          <pc:sldMk cId="820028680" sldId="403"/>
        </pc:sldMkLst>
        <pc:spChg chg="mod">
          <ac:chgData name="Jessica Rodriguez" userId="S::jrodriguez@parentchildplus.org::b1057a7d-ae17-4cb6-a615-5636d6cd6e7c" providerId="AD" clId="Web-{D29114F7-1B10-654D-1979-0EE403940978}" dt="2025-10-14T10:29:13.743" v="69" actId="20577"/>
          <ac:spMkLst>
            <pc:docMk/>
            <pc:sldMk cId="820028680" sldId="403"/>
            <ac:spMk id="3" creationId="{75CDEE1F-CAD5-CA53-F953-B98F79F42EFA}"/>
          </ac:spMkLst>
        </pc:spChg>
      </pc:sldChg>
      <pc:sldChg chg="addSp delSp modSp">
        <pc:chgData name="Jessica Rodriguez" userId="S::jrodriguez@parentchildplus.org::b1057a7d-ae17-4cb6-a615-5636d6cd6e7c" providerId="AD" clId="Web-{D29114F7-1B10-654D-1979-0EE403940978}" dt="2025-10-14T10:16:43.942" v="30"/>
        <pc:sldMkLst>
          <pc:docMk/>
          <pc:sldMk cId="3161111244" sldId="405"/>
        </pc:sldMkLst>
        <pc:spChg chg="mod">
          <ac:chgData name="Jessica Rodriguez" userId="S::jrodriguez@parentchildplus.org::b1057a7d-ae17-4cb6-a615-5636d6cd6e7c" providerId="AD" clId="Web-{D29114F7-1B10-654D-1979-0EE403940978}" dt="2025-10-14T10:16:42.020" v="29" actId="20577"/>
          <ac:spMkLst>
            <pc:docMk/>
            <pc:sldMk cId="3161111244" sldId="405"/>
            <ac:spMk id="3" creationId="{94FD14DF-4488-543A-AB71-66FCFBE08539}"/>
          </ac:spMkLst>
        </pc:spChg>
        <pc:spChg chg="add mod">
          <ac:chgData name="Jessica Rodriguez" userId="S::jrodriguez@parentchildplus.org::b1057a7d-ae17-4cb6-a615-5636d6cd6e7c" providerId="AD" clId="Web-{D29114F7-1B10-654D-1979-0EE403940978}" dt="2025-10-14T10:16:43.942" v="30"/>
          <ac:spMkLst>
            <pc:docMk/>
            <pc:sldMk cId="3161111244" sldId="405"/>
            <ac:spMk id="4" creationId="{91B1BF11-4874-4166-F14B-3E2631C5DCD1}"/>
          </ac:spMkLst>
        </pc:spChg>
        <pc:spChg chg="del">
          <ac:chgData name="Jessica Rodriguez" userId="S::jrodriguez@parentchildplus.org::b1057a7d-ae17-4cb6-a615-5636d6cd6e7c" providerId="AD" clId="Web-{D29114F7-1B10-654D-1979-0EE403940978}" dt="2025-10-14T10:16:43.942" v="30"/>
          <ac:spMkLst>
            <pc:docMk/>
            <pc:sldMk cId="3161111244" sldId="405"/>
            <ac:spMk id="245" creationId="{79780819-0E66-1D6A-EB69-33F48AF95246}"/>
          </ac:spMkLst>
        </pc:spChg>
      </pc:sldChg>
      <pc:sldChg chg="new del">
        <pc:chgData name="Jessica Rodriguez" userId="S::jrodriguez@parentchildplus.org::b1057a7d-ae17-4cb6-a615-5636d6cd6e7c" providerId="AD" clId="Web-{D29114F7-1B10-654D-1979-0EE403940978}" dt="2025-10-14T09:59:45.299" v="2"/>
        <pc:sldMkLst>
          <pc:docMk/>
          <pc:sldMk cId="653189069" sldId="406"/>
        </pc:sldMkLst>
      </pc:sldChg>
      <pc:sldChg chg="modSp add replId">
        <pc:chgData name="Jessica Rodriguez" userId="S::jrodriguez@parentchildplus.org::b1057a7d-ae17-4cb6-a615-5636d6cd6e7c" providerId="AD" clId="Web-{D29114F7-1B10-654D-1979-0EE403940978}" dt="2025-10-14T10:28:16.633" v="62" actId="20577"/>
        <pc:sldMkLst>
          <pc:docMk/>
          <pc:sldMk cId="1163721135" sldId="407"/>
        </pc:sldMkLst>
        <pc:spChg chg="mod">
          <ac:chgData name="Jessica Rodriguez" userId="S::jrodriguez@parentchildplus.org::b1057a7d-ae17-4cb6-a615-5636d6cd6e7c" providerId="AD" clId="Web-{D29114F7-1B10-654D-1979-0EE403940978}" dt="2025-10-14T10:28:16.633" v="62" actId="20577"/>
          <ac:spMkLst>
            <pc:docMk/>
            <pc:sldMk cId="1163721135" sldId="407"/>
            <ac:spMk id="3" creationId="{8A3ECB37-BECA-9064-7291-A388D2381F2B}"/>
          </ac:spMkLst>
        </pc:spChg>
      </pc:sldChg>
    </pc:docChg>
  </pc:docChgLst>
  <pc:docChgLst>
    <pc:chgData name="Jessica Rodriguez" userId="S::jrodriguez@parentchildplus.org::b1057a7d-ae17-4cb6-a615-5636d6cd6e7c" providerId="AD" clId="Web-{932F5BDE-9760-7EFB-DE61-B0ED10BA4E90}"/>
    <pc:docChg chg="addSld delSld modSld sldOrd">
      <pc:chgData name="Jessica Rodriguez" userId="S::jrodriguez@parentchildplus.org::b1057a7d-ae17-4cb6-a615-5636d6cd6e7c" providerId="AD" clId="Web-{932F5BDE-9760-7EFB-DE61-B0ED10BA4E90}" dt="2025-10-14T17:28:29.367" v="122" actId="1076"/>
      <pc:docMkLst>
        <pc:docMk/>
      </pc:docMkLst>
      <pc:sldChg chg="del">
        <pc:chgData name="Jessica Rodriguez" userId="S::jrodriguez@parentchildplus.org::b1057a7d-ae17-4cb6-a615-5636d6cd6e7c" providerId="AD" clId="Web-{932F5BDE-9760-7EFB-DE61-B0ED10BA4E90}" dt="2025-10-14T15:55:05.385" v="105"/>
        <pc:sldMkLst>
          <pc:docMk/>
          <pc:sldMk cId="309222160" sldId="266"/>
        </pc:sldMkLst>
      </pc:sldChg>
      <pc:sldChg chg="ord">
        <pc:chgData name="Jessica Rodriguez" userId="S::jrodriguez@parentchildplus.org::b1057a7d-ae17-4cb6-a615-5636d6cd6e7c" providerId="AD" clId="Web-{932F5BDE-9760-7EFB-DE61-B0ED10BA4E90}" dt="2025-10-14T16:47:54.812" v="114"/>
        <pc:sldMkLst>
          <pc:docMk/>
          <pc:sldMk cId="1958161047" sldId="322"/>
        </pc:sldMkLst>
      </pc:sldChg>
      <pc:sldChg chg="ord">
        <pc:chgData name="Jessica Rodriguez" userId="S::jrodriguez@parentchildplus.org::b1057a7d-ae17-4cb6-a615-5636d6cd6e7c" providerId="AD" clId="Web-{932F5BDE-9760-7EFB-DE61-B0ED10BA4E90}" dt="2025-10-14T16:48:01.437" v="115"/>
        <pc:sldMkLst>
          <pc:docMk/>
          <pc:sldMk cId="2289021182" sldId="329"/>
        </pc:sldMkLst>
      </pc:sldChg>
      <pc:sldChg chg="ord">
        <pc:chgData name="Jessica Rodriguez" userId="S::jrodriguez@parentchildplus.org::b1057a7d-ae17-4cb6-a615-5636d6cd6e7c" providerId="AD" clId="Web-{932F5BDE-9760-7EFB-DE61-B0ED10BA4E90}" dt="2025-10-14T16:47:41.780" v="111"/>
        <pc:sldMkLst>
          <pc:docMk/>
          <pc:sldMk cId="2562535026" sldId="380"/>
        </pc:sldMkLst>
      </pc:sldChg>
      <pc:sldChg chg="modSp">
        <pc:chgData name="Jessica Rodriguez" userId="S::jrodriguez@parentchildplus.org::b1057a7d-ae17-4cb6-a615-5636d6cd6e7c" providerId="AD" clId="Web-{932F5BDE-9760-7EFB-DE61-B0ED10BA4E90}" dt="2025-10-14T16:13:44.257" v="107" actId="20577"/>
        <pc:sldMkLst>
          <pc:docMk/>
          <pc:sldMk cId="3931004027" sldId="395"/>
        </pc:sldMkLst>
        <pc:spChg chg="mod">
          <ac:chgData name="Jessica Rodriguez" userId="S::jrodriguez@parentchildplus.org::b1057a7d-ae17-4cb6-a615-5636d6cd6e7c" providerId="AD" clId="Web-{932F5BDE-9760-7EFB-DE61-B0ED10BA4E90}" dt="2025-10-14T16:13:44.257" v="107" actId="20577"/>
          <ac:spMkLst>
            <pc:docMk/>
            <pc:sldMk cId="3931004027" sldId="395"/>
            <ac:spMk id="2" creationId="{7FD47F1A-2915-156D-F6DC-B63ECB388976}"/>
          </ac:spMkLst>
        </pc:spChg>
      </pc:sldChg>
      <pc:sldChg chg="delSp modSp">
        <pc:chgData name="Jessica Rodriguez" userId="S::jrodriguez@parentchildplus.org::b1057a7d-ae17-4cb6-a615-5636d6cd6e7c" providerId="AD" clId="Web-{932F5BDE-9760-7EFB-DE61-B0ED10BA4E90}" dt="2025-10-14T10:37:28.163" v="75" actId="20577"/>
        <pc:sldMkLst>
          <pc:docMk/>
          <pc:sldMk cId="3161111244" sldId="405"/>
        </pc:sldMkLst>
        <pc:spChg chg="mod">
          <ac:chgData name="Jessica Rodriguez" userId="S::jrodriguez@parentchildplus.org::b1057a7d-ae17-4cb6-a615-5636d6cd6e7c" providerId="AD" clId="Web-{932F5BDE-9760-7EFB-DE61-B0ED10BA4E90}" dt="2025-10-14T10:37:28.163" v="75" actId="20577"/>
          <ac:spMkLst>
            <pc:docMk/>
            <pc:sldMk cId="3161111244" sldId="405"/>
            <ac:spMk id="3" creationId="{94FD14DF-4488-543A-AB71-66FCFBE08539}"/>
          </ac:spMkLst>
        </pc:spChg>
        <pc:spChg chg="del mod">
          <ac:chgData name="Jessica Rodriguez" userId="S::jrodriguez@parentchildplus.org::b1057a7d-ae17-4cb6-a615-5636d6cd6e7c" providerId="AD" clId="Web-{932F5BDE-9760-7EFB-DE61-B0ED10BA4E90}" dt="2025-10-14T10:36:53.004" v="66"/>
          <ac:spMkLst>
            <pc:docMk/>
            <pc:sldMk cId="3161111244" sldId="405"/>
            <ac:spMk id="4" creationId="{91B1BF11-4874-4166-F14B-3E2631C5DCD1}"/>
          </ac:spMkLst>
        </pc:spChg>
      </pc:sldChg>
      <pc:sldChg chg="modSp ord">
        <pc:chgData name="Jessica Rodriguez" userId="S::jrodriguez@parentchildplus.org::b1057a7d-ae17-4cb6-a615-5636d6cd6e7c" providerId="AD" clId="Web-{932F5BDE-9760-7EFB-DE61-B0ED10BA4E90}" dt="2025-10-14T15:53:00.003" v="104"/>
        <pc:sldMkLst>
          <pc:docMk/>
          <pc:sldMk cId="1163721135" sldId="407"/>
        </pc:sldMkLst>
        <pc:spChg chg="mod">
          <ac:chgData name="Jessica Rodriguez" userId="S::jrodriguez@parentchildplus.org::b1057a7d-ae17-4cb6-a615-5636d6cd6e7c" providerId="AD" clId="Web-{932F5BDE-9760-7EFB-DE61-B0ED10BA4E90}" dt="2025-10-14T10:33:44.459" v="11" actId="20577"/>
          <ac:spMkLst>
            <pc:docMk/>
            <pc:sldMk cId="1163721135" sldId="407"/>
            <ac:spMk id="2" creationId="{7D7A72F3-C031-3EE8-6495-4F610A3CE97A}"/>
          </ac:spMkLst>
        </pc:spChg>
        <pc:spChg chg="mod">
          <ac:chgData name="Jessica Rodriguez" userId="S::jrodriguez@parentchildplus.org::b1057a7d-ae17-4cb6-a615-5636d6cd6e7c" providerId="AD" clId="Web-{932F5BDE-9760-7EFB-DE61-B0ED10BA4E90}" dt="2025-10-14T15:51:35.908" v="103" actId="20577"/>
          <ac:spMkLst>
            <pc:docMk/>
            <pc:sldMk cId="1163721135" sldId="407"/>
            <ac:spMk id="3" creationId="{8A3ECB37-BECA-9064-7291-A388D2381F2B}"/>
          </ac:spMkLst>
        </pc:spChg>
      </pc:sldChg>
      <pc:sldChg chg="modSp add replId">
        <pc:chgData name="Jessica Rodriguez" userId="S::jrodriguez@parentchildplus.org::b1057a7d-ae17-4cb6-a615-5636d6cd6e7c" providerId="AD" clId="Web-{932F5BDE-9760-7EFB-DE61-B0ED10BA4E90}" dt="2025-10-14T15:24:59.643" v="101" actId="20577"/>
        <pc:sldMkLst>
          <pc:docMk/>
          <pc:sldMk cId="246499037" sldId="408"/>
        </pc:sldMkLst>
        <pc:spChg chg="mod">
          <ac:chgData name="Jessica Rodriguez" userId="S::jrodriguez@parentchildplus.org::b1057a7d-ae17-4cb6-a615-5636d6cd6e7c" providerId="AD" clId="Web-{932F5BDE-9760-7EFB-DE61-B0ED10BA4E90}" dt="2025-10-14T15:24:59.643" v="101" actId="20577"/>
          <ac:spMkLst>
            <pc:docMk/>
            <pc:sldMk cId="246499037" sldId="408"/>
            <ac:spMk id="3" creationId="{7BF64E84-FBB6-685F-67DA-CDB5CC17C1DF}"/>
          </ac:spMkLst>
        </pc:spChg>
      </pc:sldChg>
      <pc:sldChg chg="delSp modSp new">
        <pc:chgData name="Jessica Rodriguez" userId="S::jrodriguez@parentchildplus.org::b1057a7d-ae17-4cb6-a615-5636d6cd6e7c" providerId="AD" clId="Web-{932F5BDE-9760-7EFB-DE61-B0ED10BA4E90}" dt="2025-10-14T17:28:29.367" v="122" actId="1076"/>
        <pc:sldMkLst>
          <pc:docMk/>
          <pc:sldMk cId="2601212583" sldId="409"/>
        </pc:sldMkLst>
        <pc:spChg chg="del">
          <ac:chgData name="Jessica Rodriguez" userId="S::jrodriguez@parentchildplus.org::b1057a7d-ae17-4cb6-a615-5636d6cd6e7c" providerId="AD" clId="Web-{932F5BDE-9760-7EFB-DE61-B0ED10BA4E90}" dt="2025-10-14T17:28:11.617" v="119"/>
          <ac:spMkLst>
            <pc:docMk/>
            <pc:sldMk cId="2601212583" sldId="409"/>
            <ac:spMk id="2" creationId="{046B1038-B167-D3AA-F55F-D7AE8602C881}"/>
          </ac:spMkLst>
        </pc:spChg>
        <pc:spChg chg="mod">
          <ac:chgData name="Jessica Rodriguez" userId="S::jrodriguez@parentchildplus.org::b1057a7d-ae17-4cb6-a615-5636d6cd6e7c" providerId="AD" clId="Web-{932F5BDE-9760-7EFB-DE61-B0ED10BA4E90}" dt="2025-10-14T17:28:29.367" v="122" actId="1076"/>
          <ac:spMkLst>
            <pc:docMk/>
            <pc:sldMk cId="2601212583" sldId="409"/>
            <ac:spMk id="3" creationId="{4114381E-8304-395A-ADC7-A6F5AB7EFD7A}"/>
          </ac:spMkLst>
        </pc:spChg>
      </pc:sldChg>
    </pc:docChg>
  </pc:docChgLst>
  <pc:docChgLst>
    <pc:chgData name="Jessica Faith" userId="S::jfaith@parentchildplus.org::146c3699-bdd7-457c-9473-2e2ffc8e9773" providerId="AD" clId="Web-{F4B6A320-C598-914D-62EF-D12F1F09FC17}"/>
    <pc:docChg chg="modSld">
      <pc:chgData name="Jessica Faith" userId="S::jfaith@parentchildplus.org::146c3699-bdd7-457c-9473-2e2ffc8e9773" providerId="AD" clId="Web-{F4B6A320-C598-914D-62EF-D12F1F09FC17}" dt="2025-10-14T16:41:19.577" v="2" actId="20577"/>
      <pc:docMkLst>
        <pc:docMk/>
      </pc:docMkLst>
      <pc:sldChg chg="modSp">
        <pc:chgData name="Jessica Faith" userId="S::jfaith@parentchildplus.org::146c3699-bdd7-457c-9473-2e2ffc8e9773" providerId="AD" clId="Web-{F4B6A320-C598-914D-62EF-D12F1F09FC17}" dt="2025-10-14T16:27:42.518" v="1" actId="20577"/>
        <pc:sldMkLst>
          <pc:docMk/>
          <pc:sldMk cId="433036852" sldId="298"/>
        </pc:sldMkLst>
        <pc:spChg chg="mod">
          <ac:chgData name="Jessica Faith" userId="S::jfaith@parentchildplus.org::146c3699-bdd7-457c-9473-2e2ffc8e9773" providerId="AD" clId="Web-{F4B6A320-C598-914D-62EF-D12F1F09FC17}" dt="2025-10-14T16:27:42.518" v="1" actId="20577"/>
          <ac:spMkLst>
            <pc:docMk/>
            <pc:sldMk cId="433036852" sldId="298"/>
            <ac:spMk id="3" creationId="{CDA33F25-DD0F-F7AA-12C0-996283A82709}"/>
          </ac:spMkLst>
        </pc:spChg>
      </pc:sldChg>
      <pc:sldChg chg="modSp">
        <pc:chgData name="Jessica Faith" userId="S::jfaith@parentchildplus.org::146c3699-bdd7-457c-9473-2e2ffc8e9773" providerId="AD" clId="Web-{F4B6A320-C598-914D-62EF-D12F1F09FC17}" dt="2025-10-14T16:41:19.577" v="2" actId="20577"/>
        <pc:sldMkLst>
          <pc:docMk/>
          <pc:sldMk cId="1958161047" sldId="322"/>
        </pc:sldMkLst>
        <pc:spChg chg="mod">
          <ac:chgData name="Jessica Faith" userId="S::jfaith@parentchildplus.org::146c3699-bdd7-457c-9473-2e2ffc8e9773" providerId="AD" clId="Web-{F4B6A320-C598-914D-62EF-D12F1F09FC17}" dt="2025-10-14T16:41:19.577" v="2" actId="20577"/>
          <ac:spMkLst>
            <pc:docMk/>
            <pc:sldMk cId="1958161047" sldId="322"/>
            <ac:spMk id="3" creationId="{DC251F59-2180-C690-A452-1DC4B2EF2DD1}"/>
          </ac:spMkLst>
        </pc:spChg>
      </pc:sldChg>
    </pc:docChg>
  </pc:docChgLst>
  <pc:docChgLst>
    <pc:chgData name="Jessica Rodriguez" userId="S::jrodriguez@parentchildplus.org::b1057a7d-ae17-4cb6-a615-5636d6cd6e7c" providerId="AD" clId="Web-{4B75FEC6-9B40-D108-CD31-9BB5AA6204C6}"/>
    <pc:docChg chg="modSld">
      <pc:chgData name="Jessica Rodriguez" userId="S::jrodriguez@parentchildplus.org::b1057a7d-ae17-4cb6-a615-5636d6cd6e7c" providerId="AD" clId="Web-{4B75FEC6-9B40-D108-CD31-9BB5AA6204C6}" dt="2025-10-10T20:32:59.941" v="24" actId="20577"/>
      <pc:docMkLst>
        <pc:docMk/>
      </pc:docMkLst>
      <pc:sldChg chg="modSp">
        <pc:chgData name="Jessica Rodriguez" userId="S::jrodriguez@parentchildplus.org::b1057a7d-ae17-4cb6-a615-5636d6cd6e7c" providerId="AD" clId="Web-{4B75FEC6-9B40-D108-CD31-9BB5AA6204C6}" dt="2025-10-10T20:13:53.292" v="10" actId="20577"/>
        <pc:sldMkLst>
          <pc:docMk/>
          <pc:sldMk cId="1752075618" sldId="317"/>
        </pc:sldMkLst>
        <pc:spChg chg="mod">
          <ac:chgData name="Jessica Rodriguez" userId="S::jrodriguez@parentchildplus.org::b1057a7d-ae17-4cb6-a615-5636d6cd6e7c" providerId="AD" clId="Web-{4B75FEC6-9B40-D108-CD31-9BB5AA6204C6}" dt="2025-10-10T20:13:53.292" v="10" actId="20577"/>
          <ac:spMkLst>
            <pc:docMk/>
            <pc:sldMk cId="1752075618" sldId="317"/>
            <ac:spMk id="2" creationId="{204B5BE7-9C30-5AF4-12E3-5FFEE119E2AD}"/>
          </ac:spMkLst>
        </pc:spChg>
      </pc:sldChg>
      <pc:sldChg chg="modSp">
        <pc:chgData name="Jessica Rodriguez" userId="S::jrodriguez@parentchildplus.org::b1057a7d-ae17-4cb6-a615-5636d6cd6e7c" providerId="AD" clId="Web-{4B75FEC6-9B40-D108-CD31-9BB5AA6204C6}" dt="2025-10-10T20:32:59.941" v="24" actId="20577"/>
        <pc:sldMkLst>
          <pc:docMk/>
          <pc:sldMk cId="3161111244" sldId="405"/>
        </pc:sldMkLst>
        <pc:spChg chg="mod">
          <ac:chgData name="Jessica Rodriguez" userId="S::jrodriguez@parentchildplus.org::b1057a7d-ae17-4cb6-a615-5636d6cd6e7c" providerId="AD" clId="Web-{4B75FEC6-9B40-D108-CD31-9BB5AA6204C6}" dt="2025-10-10T20:32:59.941" v="24" actId="20577"/>
          <ac:spMkLst>
            <pc:docMk/>
            <pc:sldMk cId="3161111244" sldId="405"/>
            <ac:spMk id="3" creationId="{94FD14DF-4488-543A-AB71-66FCFBE0853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723FD5-B1C7-4412-9C87-8F67EB5289C9}" type="datetimeFigureOut">
              <a:t>10/14/2025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DA10F0-419A-4E11-9E7C-C3F1784C2AAC}" type="slidenum">
              <a:t>‹#›</a:t>
            </a:fld>
            <a:endParaRPr lang="en-US"/>
          </a:p>
        </p:txBody>
      </p:sp>
    </p:spTree>
    <p:extLst>
      <p:ext uri="{BB962C8B-B14F-4D97-AF65-F5344CB8AC3E}">
        <p14:creationId xmlns:p14="http://schemas.microsoft.com/office/powerpoint/2010/main" val="6114873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30305f2f1c4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2" name="Google Shape;242;g30305f2f1c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a:extLst>
            <a:ext uri="{FF2B5EF4-FFF2-40B4-BE49-F238E27FC236}">
              <a16:creationId xmlns:a16="http://schemas.microsoft.com/office/drawing/2014/main" id="{A64852AD-F74B-6A71-66DF-B323AF4B2D86}"/>
            </a:ext>
          </a:extLst>
        </p:cNvPr>
        <p:cNvGrpSpPr/>
        <p:nvPr/>
      </p:nvGrpSpPr>
      <p:grpSpPr>
        <a:xfrm>
          <a:off x="0" y="0"/>
          <a:ext cx="0" cy="0"/>
          <a:chOff x="0" y="0"/>
          <a:chExt cx="0" cy="0"/>
        </a:xfrm>
      </p:grpSpPr>
      <p:sp>
        <p:nvSpPr>
          <p:cNvPr id="241" name="Google Shape;241;g30305f2f1c4_0_0:notes">
            <a:extLst>
              <a:ext uri="{FF2B5EF4-FFF2-40B4-BE49-F238E27FC236}">
                <a16:creationId xmlns:a16="http://schemas.microsoft.com/office/drawing/2014/main" id="{4799CC7C-BE86-4A9E-6DBD-00B4BC37A2A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2" name="Google Shape;242;g30305f2f1c4_0_0:notes">
            <a:extLst>
              <a:ext uri="{FF2B5EF4-FFF2-40B4-BE49-F238E27FC236}">
                <a16:creationId xmlns:a16="http://schemas.microsoft.com/office/drawing/2014/main" id="{E1E545F4-0437-4094-56AB-A10C7CAAB49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392885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10/14/2025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10/14/2025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10/14/2025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10/14/2025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10/14/2025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10/14/2025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10/14/2025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10/14/2025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10/14/2025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10/14/2025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10/14/2025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9"/>
        <p:cNvGrpSpPr/>
        <p:nvPr/>
      </p:nvGrpSpPr>
      <p:grpSpPr>
        <a:xfrm>
          <a:off x="0" y="0"/>
          <a:ext cx="0" cy="0"/>
          <a:chOff x="0" y="0"/>
          <a:chExt cx="0" cy="0"/>
        </a:xfrm>
      </p:grpSpPr>
      <p:sp>
        <p:nvSpPr>
          <p:cNvPr id="20" name="Google Shape;20;p4"/>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3733"/>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21" name="Google Shape;21;p4"/>
          <p:cNvSpPr txBox="1">
            <a:spLocks noGrp="1"/>
          </p:cNvSpPr>
          <p:nvPr>
            <p:ph type="body" idx="1"/>
          </p:nvPr>
        </p:nvSpPr>
        <p:spPr>
          <a:xfrm>
            <a:off x="960000" y="1583468"/>
            <a:ext cx="10272000" cy="517200"/>
          </a:xfrm>
          <a:prstGeom prst="rect">
            <a:avLst/>
          </a:prstGeom>
        </p:spPr>
        <p:txBody>
          <a:bodyPr spcFirstLastPara="1" wrap="square" lIns="91425" tIns="91425" rIns="91425" bIns="91425" anchor="t" anchorCtr="0">
            <a:noAutofit/>
          </a:bodyPr>
          <a:lstStyle>
            <a:lvl1pPr marL="609585" lvl="0" indent="-406390" rtl="0">
              <a:lnSpc>
                <a:spcPct val="115000"/>
              </a:lnSpc>
              <a:spcBef>
                <a:spcPts val="0"/>
              </a:spcBef>
              <a:spcAft>
                <a:spcPts val="0"/>
              </a:spcAft>
              <a:buSzPts val="1200"/>
              <a:buFont typeface="Nunito Light"/>
              <a:buChar char="●"/>
              <a:defRPr sz="1867"/>
            </a:lvl1pPr>
            <a:lvl2pPr marL="1219170" lvl="1" indent="-406390" rtl="0">
              <a:lnSpc>
                <a:spcPct val="100000"/>
              </a:lnSpc>
              <a:spcBef>
                <a:spcPts val="0"/>
              </a:spcBef>
              <a:spcAft>
                <a:spcPts val="0"/>
              </a:spcAft>
              <a:buSzPts val="1200"/>
              <a:buFont typeface="Nunito Light"/>
              <a:buChar char="○"/>
              <a:defRPr/>
            </a:lvl2pPr>
            <a:lvl3pPr marL="1828754" lvl="2" indent="-406390" rtl="0">
              <a:lnSpc>
                <a:spcPct val="100000"/>
              </a:lnSpc>
              <a:spcBef>
                <a:spcPts val="0"/>
              </a:spcBef>
              <a:spcAft>
                <a:spcPts val="0"/>
              </a:spcAft>
              <a:buSzPts val="1200"/>
              <a:buFont typeface="Nunito Light"/>
              <a:buChar char="■"/>
              <a:defRPr/>
            </a:lvl3pPr>
            <a:lvl4pPr marL="2438339" lvl="3" indent="-406390" rtl="0">
              <a:lnSpc>
                <a:spcPct val="100000"/>
              </a:lnSpc>
              <a:spcBef>
                <a:spcPts val="0"/>
              </a:spcBef>
              <a:spcAft>
                <a:spcPts val="0"/>
              </a:spcAft>
              <a:buSzPts val="1200"/>
              <a:buFont typeface="Nunito Light"/>
              <a:buChar char="●"/>
              <a:defRPr/>
            </a:lvl4pPr>
            <a:lvl5pPr marL="3047924" lvl="4" indent="-406390" rtl="0">
              <a:lnSpc>
                <a:spcPct val="100000"/>
              </a:lnSpc>
              <a:spcBef>
                <a:spcPts val="0"/>
              </a:spcBef>
              <a:spcAft>
                <a:spcPts val="0"/>
              </a:spcAft>
              <a:buSzPts val="1200"/>
              <a:buFont typeface="Nunito Light"/>
              <a:buChar char="○"/>
              <a:defRPr/>
            </a:lvl5pPr>
            <a:lvl6pPr marL="3657509" lvl="5" indent="-406390" rtl="0">
              <a:lnSpc>
                <a:spcPct val="100000"/>
              </a:lnSpc>
              <a:spcBef>
                <a:spcPts val="0"/>
              </a:spcBef>
              <a:spcAft>
                <a:spcPts val="0"/>
              </a:spcAft>
              <a:buSzPts val="1200"/>
              <a:buFont typeface="Nunito Light"/>
              <a:buChar char="■"/>
              <a:defRPr/>
            </a:lvl6pPr>
            <a:lvl7pPr marL="4267093" lvl="6" indent="-406390" rtl="0">
              <a:lnSpc>
                <a:spcPct val="100000"/>
              </a:lnSpc>
              <a:spcBef>
                <a:spcPts val="0"/>
              </a:spcBef>
              <a:spcAft>
                <a:spcPts val="0"/>
              </a:spcAft>
              <a:buSzPts val="1200"/>
              <a:buFont typeface="Nunito Light"/>
              <a:buChar char="●"/>
              <a:defRPr/>
            </a:lvl7pPr>
            <a:lvl8pPr marL="4876678" lvl="7" indent="-406390" rtl="0">
              <a:lnSpc>
                <a:spcPct val="100000"/>
              </a:lnSpc>
              <a:spcBef>
                <a:spcPts val="0"/>
              </a:spcBef>
              <a:spcAft>
                <a:spcPts val="0"/>
              </a:spcAft>
              <a:buSzPts val="1200"/>
              <a:buFont typeface="Nunito Light"/>
              <a:buChar char="○"/>
              <a:defRPr/>
            </a:lvl8pPr>
            <a:lvl9pPr marL="5486263" lvl="8" indent="-406390" rtl="0">
              <a:lnSpc>
                <a:spcPct val="100000"/>
              </a:lnSpc>
              <a:spcBef>
                <a:spcPts val="0"/>
              </a:spcBef>
              <a:spcAft>
                <a:spcPts val="0"/>
              </a:spcAft>
              <a:buSzPts val="1200"/>
              <a:buFont typeface="Nunito Light"/>
              <a:buChar char="■"/>
              <a:defRPr/>
            </a:lvl9pPr>
          </a:lstStyle>
          <a:p>
            <a:endParaRPr/>
          </a:p>
        </p:txBody>
      </p:sp>
      <p:cxnSp>
        <p:nvCxnSpPr>
          <p:cNvPr id="22" name="Google Shape;22;p4"/>
          <p:cNvCxnSpPr/>
          <p:nvPr/>
        </p:nvCxnSpPr>
        <p:spPr>
          <a:xfrm>
            <a:off x="9548067" y="404000"/>
            <a:ext cx="2771600" cy="0"/>
          </a:xfrm>
          <a:prstGeom prst="straightConnector1">
            <a:avLst/>
          </a:prstGeom>
          <a:noFill/>
          <a:ln w="9525" cap="flat" cmpd="sng">
            <a:solidFill>
              <a:schemeClr val="dk1"/>
            </a:solidFill>
            <a:prstDash val="solid"/>
            <a:round/>
            <a:headEnd type="none" w="med" len="med"/>
            <a:tailEnd type="none" w="med" len="med"/>
          </a:ln>
        </p:spPr>
      </p:cxnSp>
      <p:cxnSp>
        <p:nvCxnSpPr>
          <p:cNvPr id="23" name="Google Shape;23;p4"/>
          <p:cNvCxnSpPr/>
          <p:nvPr/>
        </p:nvCxnSpPr>
        <p:spPr>
          <a:xfrm rot="10800000">
            <a:off x="11691500" y="-37749"/>
            <a:ext cx="0" cy="6176400"/>
          </a:xfrm>
          <a:prstGeom prst="straightConnector1">
            <a:avLst/>
          </a:prstGeom>
          <a:noFill/>
          <a:ln w="9525" cap="flat" cmpd="sng">
            <a:solidFill>
              <a:schemeClr val="dk1"/>
            </a:solidFill>
            <a:prstDash val="solid"/>
            <a:round/>
            <a:headEnd type="none" w="med" len="med"/>
            <a:tailEnd type="none" w="med" len="med"/>
          </a:ln>
        </p:spPr>
      </p:cxnSp>
    </p:spTree>
    <p:extLst>
      <p:ext uri="{BB962C8B-B14F-4D97-AF65-F5344CB8AC3E}">
        <p14:creationId xmlns:p14="http://schemas.microsoft.com/office/powerpoint/2010/main" val="31408744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sp>
        <p:nvSpPr>
          <p:cNvPr id="25" name="Google Shape;25;p5"/>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26" name="Google Shape;26;p5"/>
          <p:cNvSpPr txBox="1">
            <a:spLocks noGrp="1"/>
          </p:cNvSpPr>
          <p:nvPr>
            <p:ph type="subTitle" idx="1"/>
          </p:nvPr>
        </p:nvSpPr>
        <p:spPr>
          <a:xfrm>
            <a:off x="5732552" y="3814100"/>
            <a:ext cx="3594400" cy="2137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b="0"/>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27" name="Google Shape;27;p5"/>
          <p:cNvSpPr txBox="1">
            <a:spLocks noGrp="1"/>
          </p:cNvSpPr>
          <p:nvPr>
            <p:ph type="subTitle" idx="2"/>
          </p:nvPr>
        </p:nvSpPr>
        <p:spPr>
          <a:xfrm>
            <a:off x="950967" y="3814108"/>
            <a:ext cx="3594400" cy="2137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b="0"/>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28" name="Google Shape;28;p5"/>
          <p:cNvSpPr txBox="1">
            <a:spLocks noGrp="1"/>
          </p:cNvSpPr>
          <p:nvPr>
            <p:ph type="subTitle" idx="3"/>
          </p:nvPr>
        </p:nvSpPr>
        <p:spPr>
          <a:xfrm>
            <a:off x="950983" y="2830967"/>
            <a:ext cx="3594400" cy="11168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Raleway"/>
              <a:buNone/>
              <a:defRPr sz="2667">
                <a:solidFill>
                  <a:schemeClr val="dk1"/>
                </a:solidFill>
                <a:latin typeface="Playfair Display Medium"/>
                <a:ea typeface="Playfair Display Medium"/>
                <a:cs typeface="Playfair Display Medium"/>
                <a:sym typeface="Playfair Display Medium"/>
              </a:defRPr>
            </a:lvl1pPr>
            <a:lvl2pPr lvl="1" algn="ctr" rtl="0">
              <a:lnSpc>
                <a:spcPct val="100000"/>
              </a:lnSpc>
              <a:spcBef>
                <a:spcPts val="0"/>
              </a:spcBef>
              <a:spcAft>
                <a:spcPts val="0"/>
              </a:spcAft>
              <a:buSzPts val="2400"/>
              <a:buFont typeface="Raleway"/>
              <a:buNone/>
              <a:defRPr sz="3200" b="1">
                <a:latin typeface="Raleway"/>
                <a:ea typeface="Raleway"/>
                <a:cs typeface="Raleway"/>
                <a:sym typeface="Raleway"/>
              </a:defRPr>
            </a:lvl2pPr>
            <a:lvl3pPr lvl="2" algn="ctr" rtl="0">
              <a:lnSpc>
                <a:spcPct val="100000"/>
              </a:lnSpc>
              <a:spcBef>
                <a:spcPts val="0"/>
              </a:spcBef>
              <a:spcAft>
                <a:spcPts val="0"/>
              </a:spcAft>
              <a:buSzPts val="2400"/>
              <a:buFont typeface="Raleway"/>
              <a:buNone/>
              <a:defRPr sz="3200" b="1">
                <a:latin typeface="Raleway"/>
                <a:ea typeface="Raleway"/>
                <a:cs typeface="Raleway"/>
                <a:sym typeface="Raleway"/>
              </a:defRPr>
            </a:lvl3pPr>
            <a:lvl4pPr lvl="3" algn="ctr" rtl="0">
              <a:lnSpc>
                <a:spcPct val="100000"/>
              </a:lnSpc>
              <a:spcBef>
                <a:spcPts val="0"/>
              </a:spcBef>
              <a:spcAft>
                <a:spcPts val="0"/>
              </a:spcAft>
              <a:buSzPts val="2400"/>
              <a:buFont typeface="Raleway"/>
              <a:buNone/>
              <a:defRPr sz="3200" b="1">
                <a:latin typeface="Raleway"/>
                <a:ea typeface="Raleway"/>
                <a:cs typeface="Raleway"/>
                <a:sym typeface="Raleway"/>
              </a:defRPr>
            </a:lvl4pPr>
            <a:lvl5pPr lvl="4" algn="ctr" rtl="0">
              <a:lnSpc>
                <a:spcPct val="100000"/>
              </a:lnSpc>
              <a:spcBef>
                <a:spcPts val="0"/>
              </a:spcBef>
              <a:spcAft>
                <a:spcPts val="0"/>
              </a:spcAft>
              <a:buSzPts val="2400"/>
              <a:buFont typeface="Raleway"/>
              <a:buNone/>
              <a:defRPr sz="3200" b="1">
                <a:latin typeface="Raleway"/>
                <a:ea typeface="Raleway"/>
                <a:cs typeface="Raleway"/>
                <a:sym typeface="Raleway"/>
              </a:defRPr>
            </a:lvl5pPr>
            <a:lvl6pPr lvl="5" algn="ctr" rtl="0">
              <a:lnSpc>
                <a:spcPct val="100000"/>
              </a:lnSpc>
              <a:spcBef>
                <a:spcPts val="0"/>
              </a:spcBef>
              <a:spcAft>
                <a:spcPts val="0"/>
              </a:spcAft>
              <a:buSzPts val="2400"/>
              <a:buFont typeface="Raleway"/>
              <a:buNone/>
              <a:defRPr sz="3200" b="1">
                <a:latin typeface="Raleway"/>
                <a:ea typeface="Raleway"/>
                <a:cs typeface="Raleway"/>
                <a:sym typeface="Raleway"/>
              </a:defRPr>
            </a:lvl6pPr>
            <a:lvl7pPr lvl="6" algn="ctr" rtl="0">
              <a:lnSpc>
                <a:spcPct val="100000"/>
              </a:lnSpc>
              <a:spcBef>
                <a:spcPts val="0"/>
              </a:spcBef>
              <a:spcAft>
                <a:spcPts val="0"/>
              </a:spcAft>
              <a:buSzPts val="2400"/>
              <a:buFont typeface="Raleway"/>
              <a:buNone/>
              <a:defRPr sz="3200" b="1">
                <a:latin typeface="Raleway"/>
                <a:ea typeface="Raleway"/>
                <a:cs typeface="Raleway"/>
                <a:sym typeface="Raleway"/>
              </a:defRPr>
            </a:lvl7pPr>
            <a:lvl8pPr lvl="7" algn="ctr" rtl="0">
              <a:lnSpc>
                <a:spcPct val="100000"/>
              </a:lnSpc>
              <a:spcBef>
                <a:spcPts val="0"/>
              </a:spcBef>
              <a:spcAft>
                <a:spcPts val="0"/>
              </a:spcAft>
              <a:buSzPts val="2400"/>
              <a:buFont typeface="Raleway"/>
              <a:buNone/>
              <a:defRPr sz="3200" b="1">
                <a:latin typeface="Raleway"/>
                <a:ea typeface="Raleway"/>
                <a:cs typeface="Raleway"/>
                <a:sym typeface="Raleway"/>
              </a:defRPr>
            </a:lvl8pPr>
            <a:lvl9pPr lvl="8" algn="ctr" rtl="0">
              <a:lnSpc>
                <a:spcPct val="100000"/>
              </a:lnSpc>
              <a:spcBef>
                <a:spcPts val="0"/>
              </a:spcBef>
              <a:spcAft>
                <a:spcPts val="0"/>
              </a:spcAft>
              <a:buSzPts val="2400"/>
              <a:buFont typeface="Raleway"/>
              <a:buNone/>
              <a:defRPr sz="3200" b="1">
                <a:latin typeface="Raleway"/>
                <a:ea typeface="Raleway"/>
                <a:cs typeface="Raleway"/>
                <a:sym typeface="Raleway"/>
              </a:defRPr>
            </a:lvl9pPr>
          </a:lstStyle>
          <a:p>
            <a:endParaRPr/>
          </a:p>
        </p:txBody>
      </p:sp>
      <p:sp>
        <p:nvSpPr>
          <p:cNvPr id="29" name="Google Shape;29;p5"/>
          <p:cNvSpPr txBox="1">
            <a:spLocks noGrp="1"/>
          </p:cNvSpPr>
          <p:nvPr>
            <p:ph type="subTitle" idx="4"/>
          </p:nvPr>
        </p:nvSpPr>
        <p:spPr>
          <a:xfrm>
            <a:off x="5732549" y="2830967"/>
            <a:ext cx="3594400" cy="11168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Raleway"/>
              <a:buNone/>
              <a:defRPr sz="2667">
                <a:solidFill>
                  <a:schemeClr val="dk1"/>
                </a:solidFill>
                <a:latin typeface="Playfair Display Medium"/>
                <a:ea typeface="Playfair Display Medium"/>
                <a:cs typeface="Playfair Display Medium"/>
                <a:sym typeface="Playfair Display Medium"/>
              </a:defRPr>
            </a:lvl1pPr>
            <a:lvl2pPr lvl="1" algn="ctr" rtl="0">
              <a:lnSpc>
                <a:spcPct val="100000"/>
              </a:lnSpc>
              <a:spcBef>
                <a:spcPts val="0"/>
              </a:spcBef>
              <a:spcAft>
                <a:spcPts val="0"/>
              </a:spcAft>
              <a:buSzPts val="2400"/>
              <a:buFont typeface="Raleway"/>
              <a:buNone/>
              <a:defRPr sz="3200" b="1">
                <a:latin typeface="Raleway"/>
                <a:ea typeface="Raleway"/>
                <a:cs typeface="Raleway"/>
                <a:sym typeface="Raleway"/>
              </a:defRPr>
            </a:lvl2pPr>
            <a:lvl3pPr lvl="2" algn="ctr" rtl="0">
              <a:lnSpc>
                <a:spcPct val="100000"/>
              </a:lnSpc>
              <a:spcBef>
                <a:spcPts val="0"/>
              </a:spcBef>
              <a:spcAft>
                <a:spcPts val="0"/>
              </a:spcAft>
              <a:buSzPts val="2400"/>
              <a:buFont typeface="Raleway"/>
              <a:buNone/>
              <a:defRPr sz="3200" b="1">
                <a:latin typeface="Raleway"/>
                <a:ea typeface="Raleway"/>
                <a:cs typeface="Raleway"/>
                <a:sym typeface="Raleway"/>
              </a:defRPr>
            </a:lvl3pPr>
            <a:lvl4pPr lvl="3" algn="ctr" rtl="0">
              <a:lnSpc>
                <a:spcPct val="100000"/>
              </a:lnSpc>
              <a:spcBef>
                <a:spcPts val="0"/>
              </a:spcBef>
              <a:spcAft>
                <a:spcPts val="0"/>
              </a:spcAft>
              <a:buSzPts val="2400"/>
              <a:buFont typeface="Raleway"/>
              <a:buNone/>
              <a:defRPr sz="3200" b="1">
                <a:latin typeface="Raleway"/>
                <a:ea typeface="Raleway"/>
                <a:cs typeface="Raleway"/>
                <a:sym typeface="Raleway"/>
              </a:defRPr>
            </a:lvl4pPr>
            <a:lvl5pPr lvl="4" algn="ctr" rtl="0">
              <a:lnSpc>
                <a:spcPct val="100000"/>
              </a:lnSpc>
              <a:spcBef>
                <a:spcPts val="0"/>
              </a:spcBef>
              <a:spcAft>
                <a:spcPts val="0"/>
              </a:spcAft>
              <a:buSzPts val="2400"/>
              <a:buFont typeface="Raleway"/>
              <a:buNone/>
              <a:defRPr sz="3200" b="1">
                <a:latin typeface="Raleway"/>
                <a:ea typeface="Raleway"/>
                <a:cs typeface="Raleway"/>
                <a:sym typeface="Raleway"/>
              </a:defRPr>
            </a:lvl5pPr>
            <a:lvl6pPr lvl="5" algn="ctr" rtl="0">
              <a:lnSpc>
                <a:spcPct val="100000"/>
              </a:lnSpc>
              <a:spcBef>
                <a:spcPts val="0"/>
              </a:spcBef>
              <a:spcAft>
                <a:spcPts val="0"/>
              </a:spcAft>
              <a:buSzPts val="2400"/>
              <a:buFont typeface="Raleway"/>
              <a:buNone/>
              <a:defRPr sz="3200" b="1">
                <a:latin typeface="Raleway"/>
                <a:ea typeface="Raleway"/>
                <a:cs typeface="Raleway"/>
                <a:sym typeface="Raleway"/>
              </a:defRPr>
            </a:lvl6pPr>
            <a:lvl7pPr lvl="6" algn="ctr" rtl="0">
              <a:lnSpc>
                <a:spcPct val="100000"/>
              </a:lnSpc>
              <a:spcBef>
                <a:spcPts val="0"/>
              </a:spcBef>
              <a:spcAft>
                <a:spcPts val="0"/>
              </a:spcAft>
              <a:buSzPts val="2400"/>
              <a:buFont typeface="Raleway"/>
              <a:buNone/>
              <a:defRPr sz="3200" b="1">
                <a:latin typeface="Raleway"/>
                <a:ea typeface="Raleway"/>
                <a:cs typeface="Raleway"/>
                <a:sym typeface="Raleway"/>
              </a:defRPr>
            </a:lvl7pPr>
            <a:lvl8pPr lvl="7" algn="ctr" rtl="0">
              <a:lnSpc>
                <a:spcPct val="100000"/>
              </a:lnSpc>
              <a:spcBef>
                <a:spcPts val="0"/>
              </a:spcBef>
              <a:spcAft>
                <a:spcPts val="0"/>
              </a:spcAft>
              <a:buSzPts val="2400"/>
              <a:buFont typeface="Raleway"/>
              <a:buNone/>
              <a:defRPr sz="3200" b="1">
                <a:latin typeface="Raleway"/>
                <a:ea typeface="Raleway"/>
                <a:cs typeface="Raleway"/>
                <a:sym typeface="Raleway"/>
              </a:defRPr>
            </a:lvl8pPr>
            <a:lvl9pPr lvl="8" algn="ctr" rtl="0">
              <a:lnSpc>
                <a:spcPct val="100000"/>
              </a:lnSpc>
              <a:spcBef>
                <a:spcPts val="0"/>
              </a:spcBef>
              <a:spcAft>
                <a:spcPts val="0"/>
              </a:spcAft>
              <a:buSzPts val="2400"/>
              <a:buFont typeface="Raleway"/>
              <a:buNone/>
              <a:defRPr sz="3200" b="1">
                <a:latin typeface="Raleway"/>
                <a:ea typeface="Raleway"/>
                <a:cs typeface="Raleway"/>
                <a:sym typeface="Raleway"/>
              </a:defRPr>
            </a:lvl9pPr>
          </a:lstStyle>
          <a:p>
            <a:endParaRPr/>
          </a:p>
        </p:txBody>
      </p:sp>
      <p:cxnSp>
        <p:nvCxnSpPr>
          <p:cNvPr id="30" name="Google Shape;30;p5"/>
          <p:cNvCxnSpPr/>
          <p:nvPr/>
        </p:nvCxnSpPr>
        <p:spPr>
          <a:xfrm>
            <a:off x="9548067" y="404000"/>
            <a:ext cx="2771600" cy="0"/>
          </a:xfrm>
          <a:prstGeom prst="straightConnector1">
            <a:avLst/>
          </a:prstGeom>
          <a:noFill/>
          <a:ln w="9525" cap="flat" cmpd="sng">
            <a:solidFill>
              <a:schemeClr val="dk1"/>
            </a:solidFill>
            <a:prstDash val="solid"/>
            <a:round/>
            <a:headEnd type="none" w="med" len="med"/>
            <a:tailEnd type="none" w="med" len="med"/>
          </a:ln>
        </p:spPr>
      </p:cxnSp>
      <p:cxnSp>
        <p:nvCxnSpPr>
          <p:cNvPr id="31" name="Google Shape;31;p5"/>
          <p:cNvCxnSpPr/>
          <p:nvPr/>
        </p:nvCxnSpPr>
        <p:spPr>
          <a:xfrm rot="10800000">
            <a:off x="11691500" y="-37749"/>
            <a:ext cx="0" cy="6176400"/>
          </a:xfrm>
          <a:prstGeom prst="straightConnector1">
            <a:avLst/>
          </a:prstGeom>
          <a:noFill/>
          <a:ln w="9525" cap="flat" cmpd="sng">
            <a:solidFill>
              <a:schemeClr val="dk1"/>
            </a:solidFill>
            <a:prstDash val="solid"/>
            <a:round/>
            <a:headEnd type="none" w="med" len="med"/>
            <a:tailEnd type="none" w="med" len="med"/>
          </a:ln>
        </p:spPr>
      </p:cxnSp>
    </p:spTree>
    <p:extLst>
      <p:ext uri="{BB962C8B-B14F-4D97-AF65-F5344CB8AC3E}">
        <p14:creationId xmlns:p14="http://schemas.microsoft.com/office/powerpoint/2010/main" val="12703408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10/14/2025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onlinelibrary.wiley.com/doi/full/10.1002/imhj.22063#imhj22063-bib-0025" TargetMode="External"/><Relationship Id="rId2" Type="http://schemas.openxmlformats.org/officeDocument/2006/relationships/hyperlink" Target="https://onlinelibrary.wiley.com/doi/full/10.1002/imhj.22063#imhj22063-bib-0022" TargetMode="External"/><Relationship Id="rId1" Type="http://schemas.openxmlformats.org/officeDocument/2006/relationships/slideLayout" Target="../slideLayouts/slideLayout12.xml"/><Relationship Id="rId4" Type="http://schemas.openxmlformats.org/officeDocument/2006/relationships/hyperlink" Target="https://onlinelibrary.wiley.com/doi/full/10.1002/imhj.22063#imhj22063-bib-0032" TargetMode="External"/></Relationships>
</file>

<file path=ppt/slides/_rels/slide7.xml.rels><?xml version="1.0" encoding="UTF-8" standalone="yes"?>
<Relationships xmlns="http://schemas.openxmlformats.org/package/2006/relationships"><Relationship Id="rId2" Type="http://schemas.openxmlformats.org/officeDocument/2006/relationships/hyperlink" Target="https://parentchild.sharepoint.com/:v:/s/Training/ESaog1rSsyxDlX3JC2XmXvwBP-qgJcFNRbIistgQPA2nGA?e=e1Bhb9&amp;nav=eyJyZWZlcnJhbEluZm8iOnsicmVmZXJyYWxBcHAiOiJTdHJlYW1XZWJBcHAiLCJyZWZlcnJhbFZpZXciOiJTaGFyZURpYWxvZy1MaW5rIiwicmVmZXJyYWxBcHBQbGF0Zm9ybSI6IldlYiIsInJlZmVycmFsTW9kZSI6InZpZXcifX0%3D"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hyperlink" Target="https://parentchild.sharepoint.com/:v:/s/Training/ETgFstJrq9BHtDUuQEa5qCUBhbUbV9zOB2mmVIMI42kANg?e=DUyymg&amp;nav=eyJyZWZlcnJhbEluZm8iOnsicmVmZXJyYWxBcHAiOiJTdHJlYW1XZWJBcHAiLCJyZWZlcnJhbFZpZXciOiJTaGFyZURpYWxvZy1MaW5rIiwicmVmZXJyYWxBcHBQbGF0Zm9ybSI6IldlYiIsInJlZmVycmFsTW9kZSI6InZpZXcifX0%3D" TargetMode="External"/><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2931AE5-4C33-F06D-2899-347F3E7A73C2}"/>
            </a:ext>
          </a:extLst>
        </p:cNvPr>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376A099B-4F0A-938B-E696-4492E6D9D0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0D31E2E1-424A-45B3-C71D-ABE7F9F03E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15677747-E2C6-F0D7-7C98-F682BEC2CC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D3180997-D7F9-F904-3DFE-1DC8BD5EE3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67C2D114-E4D3-58B7-E53F-F479B3197C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7EF52450-63F0-7706-BDD1-768F5B7369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2D63BB43-919E-63DB-5A99-8B1B3D4E6B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D47F1A-2915-156D-F6DC-B63ECB388976}"/>
              </a:ext>
            </a:extLst>
          </p:cNvPr>
          <p:cNvSpPr>
            <a:spLocks noGrp="1"/>
          </p:cNvSpPr>
          <p:nvPr>
            <p:ph type="ctrTitle"/>
          </p:nvPr>
        </p:nvSpPr>
        <p:spPr>
          <a:xfrm>
            <a:off x="796357" y="1154984"/>
            <a:ext cx="10203856" cy="3178689"/>
          </a:xfrm>
        </p:spPr>
        <p:txBody>
          <a:bodyPr>
            <a:normAutofit fontScale="90000"/>
          </a:bodyPr>
          <a:lstStyle/>
          <a:p>
            <a:pPr algn="l"/>
            <a:r>
              <a:rPr lang="en-US" sz="4800" b="1">
                <a:solidFill>
                  <a:schemeClr val="bg1"/>
                </a:solidFill>
                <a:latin typeface="Montserrat"/>
              </a:rPr>
              <a:t>Day 1 - Session 1:</a:t>
            </a:r>
            <a:br>
              <a:rPr lang="en-US" sz="4800" b="1">
                <a:solidFill>
                  <a:schemeClr val="bg1"/>
                </a:solidFill>
                <a:latin typeface="Montserrat"/>
              </a:rPr>
            </a:br>
            <a:br>
              <a:rPr lang="en-US" sz="4800" b="1">
                <a:latin typeface="Montserrat"/>
              </a:rPr>
            </a:br>
            <a:r>
              <a:rPr lang="en-US" sz="3600" b="1">
                <a:solidFill>
                  <a:schemeClr val="bg1"/>
                </a:solidFill>
                <a:latin typeface="Montserrat"/>
              </a:rPr>
              <a:t>Facilitation vs Coaching</a:t>
            </a:r>
            <a:br>
              <a:rPr lang="en-US" sz="3600" b="1">
                <a:solidFill>
                  <a:schemeClr val="bg1"/>
                </a:solidFill>
                <a:latin typeface="Montserrat"/>
              </a:rPr>
            </a:br>
            <a:br>
              <a:rPr lang="en-US" sz="3600" b="1">
                <a:latin typeface="Montserrat"/>
              </a:rPr>
            </a:br>
            <a:r>
              <a:rPr lang="en-US" sz="3600" b="1">
                <a:solidFill>
                  <a:schemeClr val="bg1"/>
                </a:solidFill>
                <a:latin typeface="Montserrat"/>
              </a:rPr>
              <a:t>Routines of a Home Visit</a:t>
            </a:r>
            <a:br>
              <a:rPr lang="en-US" sz="3600" b="1">
                <a:latin typeface="Montserrat"/>
              </a:rPr>
            </a:br>
            <a:r>
              <a:rPr lang="en-US" sz="3600" b="1">
                <a:solidFill>
                  <a:schemeClr val="bg1"/>
                </a:solidFill>
                <a:latin typeface="Montserrat"/>
              </a:rPr>
              <a:t>What happens in the beginning, middle and end of a visit?</a:t>
            </a:r>
          </a:p>
        </p:txBody>
      </p:sp>
      <p:sp>
        <p:nvSpPr>
          <p:cNvPr id="37" name="Rectangle 36">
            <a:extLst>
              <a:ext uri="{FF2B5EF4-FFF2-40B4-BE49-F238E27FC236}">
                <a16:creationId xmlns:a16="http://schemas.microsoft.com/office/drawing/2014/main" id="{4CEF7579-5841-F055-B47A-27C61EAC7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310040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B1F76F-2600-CCCC-DBDC-8B9A410306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7A72F3-C031-3EE8-6495-4F610A3CE97A}"/>
              </a:ext>
            </a:extLst>
          </p:cNvPr>
          <p:cNvSpPr>
            <a:spLocks noGrp="1"/>
          </p:cNvSpPr>
          <p:nvPr>
            <p:ph type="title"/>
          </p:nvPr>
        </p:nvSpPr>
        <p:spPr/>
        <p:txBody>
          <a:bodyPr/>
          <a:lstStyle/>
          <a:p>
            <a:r>
              <a:rPr lang="en-US" b="1">
                <a:solidFill>
                  <a:srgbClr val="002060"/>
                </a:solidFill>
                <a:latin typeface="Montserrat"/>
              </a:rPr>
              <a:t>Breakout Room   </a:t>
            </a:r>
          </a:p>
        </p:txBody>
      </p:sp>
      <p:sp>
        <p:nvSpPr>
          <p:cNvPr id="3" name="Content Placeholder 2">
            <a:extLst>
              <a:ext uri="{FF2B5EF4-FFF2-40B4-BE49-F238E27FC236}">
                <a16:creationId xmlns:a16="http://schemas.microsoft.com/office/drawing/2014/main" id="{8A3ECB37-BECA-9064-7291-A388D2381F2B}"/>
              </a:ext>
            </a:extLst>
          </p:cNvPr>
          <p:cNvSpPr>
            <a:spLocks noGrp="1"/>
          </p:cNvSpPr>
          <p:nvPr>
            <p:ph idx="1"/>
          </p:nvPr>
        </p:nvSpPr>
        <p:spPr/>
        <p:txBody>
          <a:bodyPr vert="horz" lIns="91440" tIns="45720" rIns="91440" bIns="45720" rtlCol="0" anchor="t">
            <a:normAutofit/>
          </a:bodyPr>
          <a:lstStyle/>
          <a:p>
            <a:pPr marL="0" indent="0">
              <a:buNone/>
            </a:pPr>
            <a:r>
              <a:rPr lang="en-US">
                <a:latin typeface="Montserrat"/>
              </a:rPr>
              <a:t>In your own words, define what it means to "facilitate" vs. "coach" families. What is the difference?</a:t>
            </a:r>
          </a:p>
          <a:p>
            <a:pPr marL="0" indent="0">
              <a:buNone/>
            </a:pPr>
            <a:r>
              <a:rPr lang="en-US" sz="2000" b="1">
                <a:latin typeface="Montserrat"/>
              </a:rPr>
              <a:t>Page 29</a:t>
            </a:r>
          </a:p>
          <a:p>
            <a:pPr marL="0" indent="0">
              <a:buNone/>
            </a:pPr>
            <a:endParaRPr lang="en-US">
              <a:solidFill>
                <a:srgbClr val="000000"/>
              </a:solidFill>
              <a:latin typeface="Montserrat"/>
            </a:endParaRPr>
          </a:p>
          <a:p>
            <a:pPr marL="457200" lvl="1" indent="0">
              <a:buNone/>
            </a:pPr>
            <a:endParaRPr lang="en-US">
              <a:latin typeface="Montserrat"/>
            </a:endParaRPr>
          </a:p>
          <a:p>
            <a:pPr marL="0" indent="0">
              <a:buNone/>
            </a:pPr>
            <a:endParaRPr lang="en-US">
              <a:latin typeface="Montserrat"/>
            </a:endParaRPr>
          </a:p>
          <a:p>
            <a:pPr marL="457200" lvl="1" indent="0">
              <a:buNone/>
            </a:pPr>
            <a:endParaRPr lang="en-US"/>
          </a:p>
        </p:txBody>
      </p:sp>
    </p:spTree>
    <p:extLst>
      <p:ext uri="{BB962C8B-B14F-4D97-AF65-F5344CB8AC3E}">
        <p14:creationId xmlns:p14="http://schemas.microsoft.com/office/powerpoint/2010/main" val="11637211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C73E346-840A-37F2-AF2E-2D0F18762A8D}"/>
              </a:ext>
            </a:extLst>
          </p:cNvPr>
          <p:cNvSpPr txBox="1"/>
          <p:nvPr/>
        </p:nvSpPr>
        <p:spPr>
          <a:xfrm>
            <a:off x="2091019" y="1485901"/>
            <a:ext cx="3202640" cy="243143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a:ea typeface="+mn-lt"/>
                <a:cs typeface="+mn-lt"/>
              </a:rPr>
              <a:t>Family-centered</a:t>
            </a:r>
            <a:endParaRPr lang="en-US" sz="2000" b="1"/>
          </a:p>
          <a:p>
            <a:pPr algn="ctr"/>
            <a:endParaRPr lang="en-US" sz="2000"/>
          </a:p>
          <a:p>
            <a:pPr algn="ctr"/>
            <a:r>
              <a:rPr lang="en-US" sz="2000" b="1">
                <a:solidFill>
                  <a:srgbClr val="001D35"/>
                </a:solidFill>
                <a:ea typeface="+mn-lt"/>
                <a:cs typeface="+mn-lt"/>
              </a:rPr>
              <a:t>Interactive</a:t>
            </a:r>
            <a:endParaRPr lang="en-US" sz="2000" b="1"/>
          </a:p>
          <a:p>
            <a:pPr algn="ctr"/>
            <a:endParaRPr lang="en-US" sz="2000"/>
          </a:p>
          <a:p>
            <a:pPr algn="ctr"/>
            <a:r>
              <a:rPr lang="en-US" sz="2000" b="1">
                <a:solidFill>
                  <a:srgbClr val="001D35"/>
                </a:solidFill>
                <a:ea typeface="+mn-lt"/>
                <a:cs typeface="+mn-lt"/>
              </a:rPr>
              <a:t>Collaborative</a:t>
            </a:r>
            <a:endParaRPr lang="en-US" sz="2000" b="1"/>
          </a:p>
          <a:p>
            <a:pPr algn="ctr"/>
            <a:endParaRPr lang="en-US" sz="2000"/>
          </a:p>
          <a:p>
            <a:pPr algn="ctr"/>
            <a:endParaRPr lang="en-US" sz="2000" b="1">
              <a:solidFill>
                <a:srgbClr val="001D35"/>
              </a:solidFill>
            </a:endParaRPr>
          </a:p>
          <a:p>
            <a:endParaRPr lang="en-US" sz="1200">
              <a:solidFill>
                <a:srgbClr val="000000"/>
              </a:solidFill>
            </a:endParaRPr>
          </a:p>
        </p:txBody>
      </p:sp>
      <p:sp>
        <p:nvSpPr>
          <p:cNvPr id="5" name="TextBox 4">
            <a:extLst>
              <a:ext uri="{FF2B5EF4-FFF2-40B4-BE49-F238E27FC236}">
                <a16:creationId xmlns:a16="http://schemas.microsoft.com/office/drawing/2014/main" id="{A51CA7A7-499D-2916-2506-3B94C71E5FBC}"/>
              </a:ext>
            </a:extLst>
          </p:cNvPr>
          <p:cNvSpPr txBox="1"/>
          <p:nvPr/>
        </p:nvSpPr>
        <p:spPr>
          <a:xfrm>
            <a:off x="2430579" y="341354"/>
            <a:ext cx="7337283"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a:solidFill>
                  <a:schemeClr val="tx2">
                    <a:lumMod val="90000"/>
                    <a:lumOff val="10000"/>
                  </a:schemeClr>
                </a:solidFill>
                <a:ea typeface="+mn-lt"/>
                <a:cs typeface="+mn-lt"/>
              </a:rPr>
              <a:t>Facilitating - Coaching</a:t>
            </a:r>
            <a:endParaRPr lang="en-US" sz="2800" b="1">
              <a:solidFill>
                <a:schemeClr val="tx2">
                  <a:lumMod val="90000"/>
                  <a:lumOff val="10000"/>
                </a:schemeClr>
              </a:solidFill>
            </a:endParaRPr>
          </a:p>
        </p:txBody>
      </p:sp>
      <p:sp>
        <p:nvSpPr>
          <p:cNvPr id="2" name="TextBox 1">
            <a:extLst>
              <a:ext uri="{FF2B5EF4-FFF2-40B4-BE49-F238E27FC236}">
                <a16:creationId xmlns:a16="http://schemas.microsoft.com/office/drawing/2014/main" id="{18914F8E-D4B7-1F76-3DD6-7DB0ED6DE8DE}"/>
              </a:ext>
            </a:extLst>
          </p:cNvPr>
          <p:cNvSpPr txBox="1"/>
          <p:nvPr/>
        </p:nvSpPr>
        <p:spPr>
          <a:xfrm>
            <a:off x="1249153" y="4093284"/>
            <a:ext cx="5536944"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Sans-Serif"/>
              <a:buChar char="•"/>
            </a:pPr>
            <a:r>
              <a:rPr lang="en-US" sz="2400" b="1"/>
              <a:t>not </a:t>
            </a:r>
            <a:r>
              <a:rPr lang="en-US" sz="2400"/>
              <a:t>teaching or training to be “better”</a:t>
            </a:r>
          </a:p>
          <a:p>
            <a:pPr marL="285750" indent="-285750">
              <a:buFont typeface="Arial,Sans-Serif"/>
              <a:buChar char="•"/>
            </a:pPr>
            <a:r>
              <a:rPr lang="en-US" sz="2400" b="1"/>
              <a:t>not </a:t>
            </a:r>
            <a:r>
              <a:rPr lang="en-US" sz="2400"/>
              <a:t>evaluation </a:t>
            </a:r>
          </a:p>
          <a:p>
            <a:pPr marL="285750" indent="-285750">
              <a:buFont typeface="Arial,Sans-Serif"/>
              <a:buChar char="•"/>
            </a:pPr>
            <a:r>
              <a:rPr lang="en-US" sz="2400" b="1"/>
              <a:t>not </a:t>
            </a:r>
            <a:r>
              <a:rPr lang="en-US" sz="2400"/>
              <a:t>expert advice</a:t>
            </a:r>
            <a:endParaRPr lang="en-US"/>
          </a:p>
          <a:p>
            <a:pPr marL="285750" indent="-285750">
              <a:buFont typeface="Arial,Sans-Serif"/>
              <a:buChar char="•"/>
            </a:pPr>
            <a:endParaRPr lang="en-US" sz="2400"/>
          </a:p>
        </p:txBody>
      </p:sp>
      <p:sp>
        <p:nvSpPr>
          <p:cNvPr id="3" name="TextBox 2">
            <a:extLst>
              <a:ext uri="{FF2B5EF4-FFF2-40B4-BE49-F238E27FC236}">
                <a16:creationId xmlns:a16="http://schemas.microsoft.com/office/drawing/2014/main" id="{23402FB4-6514-B7DF-CAF7-9FAA991AD923}"/>
              </a:ext>
            </a:extLst>
          </p:cNvPr>
          <p:cNvSpPr txBox="1"/>
          <p:nvPr/>
        </p:nvSpPr>
        <p:spPr>
          <a:xfrm>
            <a:off x="7364800" y="4093563"/>
            <a:ext cx="3583673"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a:buChar char="•"/>
            </a:pPr>
            <a:r>
              <a:rPr lang="en-US" sz="2400" b="1"/>
              <a:t>not </a:t>
            </a:r>
            <a:r>
              <a:rPr lang="en-US" sz="2400"/>
              <a:t>therapy</a:t>
            </a:r>
            <a:endParaRPr lang="en-US" sz="2400" b="1"/>
          </a:p>
          <a:p>
            <a:pPr marL="285750" indent="-285750">
              <a:buFont typeface="Arial"/>
              <a:buChar char="•"/>
            </a:pPr>
            <a:r>
              <a:rPr lang="en-US" sz="2400" b="1"/>
              <a:t>not</a:t>
            </a:r>
            <a:r>
              <a:rPr lang="en-US" sz="2400"/>
              <a:t> modeling</a:t>
            </a:r>
            <a:endParaRPr lang="en-US"/>
          </a:p>
        </p:txBody>
      </p:sp>
      <p:sp>
        <p:nvSpPr>
          <p:cNvPr id="6" name="TextBox 5">
            <a:extLst>
              <a:ext uri="{FF2B5EF4-FFF2-40B4-BE49-F238E27FC236}">
                <a16:creationId xmlns:a16="http://schemas.microsoft.com/office/drawing/2014/main" id="{3209E742-CE29-848D-3F3E-B2E313F07F53}"/>
              </a:ext>
            </a:extLst>
          </p:cNvPr>
          <p:cNvSpPr txBox="1"/>
          <p:nvPr/>
        </p:nvSpPr>
        <p:spPr>
          <a:xfrm>
            <a:off x="6461312" y="1485900"/>
            <a:ext cx="2743200"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a:solidFill>
                  <a:srgbClr val="001D35"/>
                </a:solidFill>
                <a:cs typeface="Segoe UI"/>
              </a:rPr>
              <a:t>Strength-based</a:t>
            </a:r>
            <a:r>
              <a:rPr lang="en-US" sz="2000">
                <a:cs typeface="Segoe UI"/>
              </a:rPr>
              <a:t>​</a:t>
            </a:r>
          </a:p>
          <a:p>
            <a:pPr algn="ctr"/>
            <a:r>
              <a:rPr lang="en-US" sz="2000">
                <a:cs typeface="Segoe UI"/>
              </a:rPr>
              <a:t>​</a:t>
            </a:r>
          </a:p>
          <a:p>
            <a:pPr algn="ctr"/>
            <a:r>
              <a:rPr lang="en-US" sz="2000" b="1">
                <a:solidFill>
                  <a:srgbClr val="001D35"/>
                </a:solidFill>
                <a:cs typeface="Segoe UI"/>
              </a:rPr>
              <a:t>Goal-oriented</a:t>
            </a:r>
            <a:r>
              <a:rPr lang="en-US" sz="2000">
                <a:cs typeface="Segoe UI"/>
              </a:rPr>
              <a:t>​</a:t>
            </a:r>
          </a:p>
          <a:p>
            <a:pPr algn="ctr"/>
            <a:r>
              <a:rPr lang="en-US" sz="2000">
                <a:cs typeface="Segoe UI"/>
              </a:rPr>
              <a:t>​</a:t>
            </a:r>
          </a:p>
          <a:p>
            <a:pPr algn="ctr"/>
            <a:r>
              <a:rPr lang="en-US" sz="2000" b="1">
                <a:cs typeface="Segoe UI"/>
              </a:rPr>
              <a:t>Lifelong</a:t>
            </a:r>
            <a:r>
              <a:rPr lang="en-US" sz="2000">
                <a:cs typeface="Segoe UI"/>
              </a:rPr>
              <a:t>​</a:t>
            </a:r>
          </a:p>
          <a:p>
            <a:r>
              <a:rPr lang="en-US" sz="2000">
                <a:cs typeface="Segoe UI"/>
              </a:rPr>
              <a:t>​</a:t>
            </a:r>
          </a:p>
        </p:txBody>
      </p:sp>
    </p:spTree>
    <p:extLst>
      <p:ext uri="{BB962C8B-B14F-4D97-AF65-F5344CB8AC3E}">
        <p14:creationId xmlns:p14="http://schemas.microsoft.com/office/powerpoint/2010/main" val="19972400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D43F6B-6089-5DE4-273D-525459CEAD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AF0DDF-9A78-BB58-47CE-2306B28E16BF}"/>
              </a:ext>
            </a:extLst>
          </p:cNvPr>
          <p:cNvSpPr>
            <a:spLocks noGrp="1"/>
          </p:cNvSpPr>
          <p:nvPr>
            <p:ph type="title"/>
          </p:nvPr>
        </p:nvSpPr>
        <p:spPr/>
        <p:txBody>
          <a:bodyPr/>
          <a:lstStyle/>
          <a:p>
            <a:r>
              <a:rPr lang="en-US" b="1">
                <a:solidFill>
                  <a:srgbClr val="002060"/>
                </a:solidFill>
                <a:latin typeface="Montserrat"/>
              </a:rPr>
              <a:t>Terminology </a:t>
            </a:r>
          </a:p>
        </p:txBody>
      </p:sp>
      <p:sp>
        <p:nvSpPr>
          <p:cNvPr id="3" name="Content Placeholder 2">
            <a:extLst>
              <a:ext uri="{FF2B5EF4-FFF2-40B4-BE49-F238E27FC236}">
                <a16:creationId xmlns:a16="http://schemas.microsoft.com/office/drawing/2014/main" id="{7BF64E84-FBB6-685F-67DA-CDB5CC17C1DF}"/>
              </a:ext>
            </a:extLst>
          </p:cNvPr>
          <p:cNvSpPr>
            <a:spLocks noGrp="1"/>
          </p:cNvSpPr>
          <p:nvPr>
            <p:ph idx="1"/>
          </p:nvPr>
        </p:nvSpPr>
        <p:spPr/>
        <p:txBody>
          <a:bodyPr vert="horz" lIns="91440" tIns="45720" rIns="91440" bIns="45720" rtlCol="0" anchor="t">
            <a:normAutofit/>
          </a:bodyPr>
          <a:lstStyle/>
          <a:p>
            <a:pPr marL="0" indent="0">
              <a:buNone/>
            </a:pPr>
            <a:r>
              <a:rPr lang="en-US" b="1">
                <a:solidFill>
                  <a:srgbClr val="00856F"/>
                </a:solidFill>
                <a:latin typeface="Montserrat"/>
              </a:rPr>
              <a:t>Facilitating</a:t>
            </a:r>
            <a:r>
              <a:rPr lang="en-US">
                <a:solidFill>
                  <a:srgbClr val="000000"/>
                </a:solidFill>
                <a:latin typeface="Montserrat"/>
              </a:rPr>
              <a:t> </a:t>
            </a:r>
            <a:r>
              <a:rPr lang="en-US">
                <a:latin typeface="Montserrat"/>
              </a:rPr>
              <a:t>– guiding the experience</a:t>
            </a:r>
          </a:p>
          <a:p>
            <a:pPr marL="0" indent="0">
              <a:buNone/>
            </a:pPr>
            <a:endParaRPr lang="en-US">
              <a:latin typeface="Montserrat"/>
            </a:endParaRPr>
          </a:p>
          <a:p>
            <a:pPr marL="457200" indent="-457200"/>
            <a:r>
              <a:rPr lang="en-US">
                <a:latin typeface="Montserrat"/>
              </a:rPr>
              <a:t>Creates a welcoming, supportive space</a:t>
            </a:r>
          </a:p>
          <a:p>
            <a:pPr marL="457200" indent="-457200"/>
            <a:r>
              <a:rPr lang="en-US">
                <a:latin typeface="Montserrat"/>
              </a:rPr>
              <a:t>Keeps the visit flowing and engaging</a:t>
            </a:r>
          </a:p>
          <a:p>
            <a:pPr marL="457200" indent="-457200"/>
            <a:r>
              <a:rPr lang="en-US">
                <a:latin typeface="Montserrat"/>
              </a:rPr>
              <a:t>Encourages parent–child interaction</a:t>
            </a:r>
          </a:p>
          <a:p>
            <a:pPr marL="457200" indent="-457200"/>
            <a:r>
              <a:rPr lang="en-US">
                <a:latin typeface="Montserrat"/>
              </a:rPr>
              <a:t>Promotes learning through observation and participation</a:t>
            </a:r>
            <a:endParaRPr lang="en-US"/>
          </a:p>
          <a:p>
            <a:pPr marL="0" indent="0">
              <a:buNone/>
            </a:pPr>
            <a:endParaRPr lang="en-US">
              <a:latin typeface="Montserrat"/>
            </a:endParaRPr>
          </a:p>
          <a:p>
            <a:pPr marL="457200" lvl="1" indent="0">
              <a:buNone/>
            </a:pPr>
            <a:endParaRPr lang="en-US">
              <a:solidFill>
                <a:srgbClr val="000000"/>
              </a:solidFill>
              <a:latin typeface="Montserrat"/>
            </a:endParaRPr>
          </a:p>
          <a:p>
            <a:pPr marL="0" indent="0">
              <a:buNone/>
            </a:pPr>
            <a:endParaRPr lang="en-US">
              <a:latin typeface="Montserrat"/>
            </a:endParaRPr>
          </a:p>
          <a:p>
            <a:pPr marL="457200" lvl="1" indent="0">
              <a:buNone/>
            </a:pPr>
            <a:endParaRPr lang="en-US"/>
          </a:p>
        </p:txBody>
      </p:sp>
    </p:spTree>
    <p:extLst>
      <p:ext uri="{BB962C8B-B14F-4D97-AF65-F5344CB8AC3E}">
        <p14:creationId xmlns:p14="http://schemas.microsoft.com/office/powerpoint/2010/main" val="2464990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BAFAF6-ADF5-E265-4641-9D7AA68327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F251D6-95AD-A498-AD05-6BF09626797B}"/>
              </a:ext>
            </a:extLst>
          </p:cNvPr>
          <p:cNvSpPr>
            <a:spLocks noGrp="1"/>
          </p:cNvSpPr>
          <p:nvPr>
            <p:ph type="title"/>
          </p:nvPr>
        </p:nvSpPr>
        <p:spPr/>
        <p:txBody>
          <a:bodyPr/>
          <a:lstStyle/>
          <a:p>
            <a:r>
              <a:rPr lang="en-US" b="1">
                <a:solidFill>
                  <a:srgbClr val="002060"/>
                </a:solidFill>
                <a:latin typeface="Montserrat"/>
              </a:rPr>
              <a:t>Terminology </a:t>
            </a:r>
          </a:p>
        </p:txBody>
      </p:sp>
      <p:sp>
        <p:nvSpPr>
          <p:cNvPr id="3" name="Content Placeholder 2">
            <a:extLst>
              <a:ext uri="{FF2B5EF4-FFF2-40B4-BE49-F238E27FC236}">
                <a16:creationId xmlns:a16="http://schemas.microsoft.com/office/drawing/2014/main" id="{75CDEE1F-CAD5-CA53-F953-B98F79F42EFA}"/>
              </a:ext>
            </a:extLst>
          </p:cNvPr>
          <p:cNvSpPr>
            <a:spLocks noGrp="1"/>
          </p:cNvSpPr>
          <p:nvPr>
            <p:ph idx="1"/>
          </p:nvPr>
        </p:nvSpPr>
        <p:spPr/>
        <p:txBody>
          <a:bodyPr vert="horz" lIns="91440" tIns="45720" rIns="91440" bIns="45720" rtlCol="0" anchor="t">
            <a:normAutofit/>
          </a:bodyPr>
          <a:lstStyle/>
          <a:p>
            <a:pPr marL="0" indent="0">
              <a:buNone/>
            </a:pPr>
            <a:r>
              <a:rPr lang="en-US" sz="2400" b="1">
                <a:solidFill>
                  <a:srgbClr val="00856F"/>
                </a:solidFill>
                <a:latin typeface="Montserrat"/>
              </a:rPr>
              <a:t>Coaching </a:t>
            </a:r>
            <a:r>
              <a:rPr lang="en-US" sz="2400">
                <a:latin typeface="Montserrat"/>
                <a:ea typeface="+mn-lt"/>
                <a:cs typeface="+mn-lt"/>
              </a:rPr>
              <a:t>– partnering for growth</a:t>
            </a:r>
            <a:endParaRPr lang="en-US" sz="2400">
              <a:latin typeface="Montserrat"/>
            </a:endParaRPr>
          </a:p>
          <a:p>
            <a:pPr marL="0" indent="0">
              <a:buNone/>
            </a:pPr>
            <a:endParaRPr lang="en-US" sz="2400">
              <a:latin typeface="Montserrat"/>
              <a:ea typeface="+mn-lt"/>
              <a:cs typeface="+mn-lt"/>
            </a:endParaRPr>
          </a:p>
          <a:p>
            <a:pPr marL="342900" indent="-342900"/>
            <a:r>
              <a:rPr lang="en-US" sz="2400">
                <a:latin typeface="Montserrat"/>
                <a:ea typeface="+mn-lt"/>
                <a:cs typeface="+mn-lt"/>
              </a:rPr>
              <a:t>Works alongside parents toward shared</a:t>
            </a:r>
            <a:r>
              <a:rPr lang="en-US" sz="2400">
                <a:latin typeface="Montserrat"/>
              </a:rPr>
              <a:t> goals</a:t>
            </a:r>
          </a:p>
          <a:p>
            <a:pPr marL="342900" indent="-342900"/>
            <a:r>
              <a:rPr lang="en-US" sz="2400">
                <a:latin typeface="Montserrat"/>
              </a:rPr>
              <a:t>Encourages reflection and problem-solving</a:t>
            </a:r>
          </a:p>
          <a:p>
            <a:pPr marL="342900" indent="-342900"/>
            <a:r>
              <a:rPr lang="en-US" sz="2400">
                <a:latin typeface="Montserrat"/>
              </a:rPr>
              <a:t>Provides feedback and celebrates progress</a:t>
            </a:r>
          </a:p>
          <a:p>
            <a:pPr marL="342900" indent="-342900"/>
            <a:r>
              <a:rPr lang="en-US" sz="2400">
                <a:latin typeface="Montserrat"/>
              </a:rPr>
              <a:t>Builds parent confidence and independence</a:t>
            </a:r>
            <a:endParaRPr lang="en-US" sz="2400"/>
          </a:p>
          <a:p>
            <a:pPr marL="0" indent="0">
              <a:buNone/>
            </a:pPr>
            <a:endParaRPr lang="en-US">
              <a:latin typeface="Montserrat"/>
            </a:endParaRPr>
          </a:p>
          <a:p>
            <a:pPr marL="457200" lvl="1" indent="0">
              <a:buNone/>
            </a:pPr>
            <a:endParaRPr lang="en-US">
              <a:solidFill>
                <a:srgbClr val="000000"/>
              </a:solidFill>
              <a:latin typeface="Montserrat"/>
            </a:endParaRPr>
          </a:p>
          <a:p>
            <a:pPr marL="0" indent="0">
              <a:buNone/>
            </a:pPr>
            <a:endParaRPr lang="en-US">
              <a:latin typeface="Montserrat"/>
            </a:endParaRPr>
          </a:p>
          <a:p>
            <a:pPr marL="457200" lvl="1" indent="0">
              <a:buNone/>
            </a:pPr>
            <a:endParaRPr lang="en-US"/>
          </a:p>
        </p:txBody>
      </p:sp>
    </p:spTree>
    <p:extLst>
      <p:ext uri="{BB962C8B-B14F-4D97-AF65-F5344CB8AC3E}">
        <p14:creationId xmlns:p14="http://schemas.microsoft.com/office/powerpoint/2010/main" val="8200286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6CBCB-058B-DDF4-BD79-8A99E6F31958}"/>
              </a:ext>
            </a:extLst>
          </p:cNvPr>
          <p:cNvSpPr>
            <a:spLocks noGrp="1"/>
          </p:cNvSpPr>
          <p:nvPr>
            <p:ph type="title"/>
          </p:nvPr>
        </p:nvSpPr>
        <p:spPr>
          <a:xfrm>
            <a:off x="1331395" y="593367"/>
            <a:ext cx="9900605" cy="763600"/>
          </a:xfr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US" sz="2650" b="1">
                <a:solidFill>
                  <a:srgbClr val="002060"/>
                </a:solidFill>
                <a:latin typeface="Montserrat"/>
              </a:rPr>
              <a:t>Why facilitation of parent-child interaction + parent coaching? </a:t>
            </a:r>
          </a:p>
        </p:txBody>
      </p:sp>
      <p:sp>
        <p:nvSpPr>
          <p:cNvPr id="3" name="Text Placeholder 2">
            <a:extLst>
              <a:ext uri="{FF2B5EF4-FFF2-40B4-BE49-F238E27FC236}">
                <a16:creationId xmlns:a16="http://schemas.microsoft.com/office/drawing/2014/main" id="{CDA33F25-DD0F-F7AA-12C0-996283A82709}"/>
              </a:ext>
            </a:extLst>
          </p:cNvPr>
          <p:cNvSpPr>
            <a:spLocks noGrp="1"/>
          </p:cNvSpPr>
          <p:nvPr>
            <p:ph type="body" idx="1"/>
          </p:nvPr>
        </p:nvSpPr>
        <p:spPr>
          <a:xfrm>
            <a:off x="568716" y="1600610"/>
            <a:ext cx="10850555" cy="3655977"/>
          </a:xfr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583565" indent="-380365">
              <a:lnSpc>
                <a:spcPct val="114999"/>
              </a:lnSpc>
              <a:buFont typeface="Arial,Sans-Serif"/>
              <a:buChar char="•"/>
            </a:pPr>
            <a:endParaRPr lang="en-US" sz="2400">
              <a:latin typeface="Montserrat"/>
              <a:ea typeface="Open Sans"/>
              <a:cs typeface="Open Sans"/>
            </a:endParaRPr>
          </a:p>
          <a:p>
            <a:pPr marL="203200" indent="0">
              <a:lnSpc>
                <a:spcPct val="114999"/>
              </a:lnSpc>
              <a:buNone/>
            </a:pPr>
            <a:r>
              <a:rPr lang="en-US" sz="2400">
                <a:latin typeface="Montserrat"/>
                <a:ea typeface="Open Sans"/>
                <a:cs typeface="Open Sans"/>
              </a:rPr>
              <a:t>Facilitation maintains parent as the child's "first and best teacher"</a:t>
            </a:r>
            <a:endParaRPr lang="en-US">
              <a:ea typeface="Open Sans"/>
            </a:endParaRPr>
          </a:p>
          <a:p>
            <a:pPr marL="583565" indent="-380365">
              <a:lnSpc>
                <a:spcPct val="114999"/>
              </a:lnSpc>
              <a:buFont typeface="Arial,Sans-Serif"/>
              <a:buChar char="•"/>
            </a:pPr>
            <a:endParaRPr lang="en-US" sz="2400">
              <a:latin typeface="Montserrat"/>
              <a:ea typeface="Open Sans"/>
              <a:cs typeface="Open Sans"/>
            </a:endParaRPr>
          </a:p>
          <a:p>
            <a:pPr marL="1193165" lvl="1" indent="-405765">
              <a:lnSpc>
                <a:spcPct val="114999"/>
              </a:lnSpc>
              <a:buFont typeface="Courier New"/>
              <a:buChar char="o"/>
            </a:pPr>
            <a:r>
              <a:rPr lang="en-US" sz="2400">
                <a:latin typeface="Montserrat"/>
                <a:ea typeface="Open Sans"/>
                <a:cs typeface="Open Sans"/>
              </a:rPr>
              <a:t>Affirms caregiver capacity, competence, and strengths</a:t>
            </a:r>
            <a:endParaRPr lang="en-US" sz="1850"/>
          </a:p>
          <a:p>
            <a:pPr marL="203200" indent="0">
              <a:lnSpc>
                <a:spcPct val="114999"/>
              </a:lnSpc>
              <a:buNone/>
            </a:pPr>
            <a:endParaRPr lang="en-US" sz="2400">
              <a:latin typeface="Montserrat"/>
              <a:ea typeface="Open Sans"/>
              <a:cs typeface="Open Sans"/>
            </a:endParaRPr>
          </a:p>
          <a:p>
            <a:pPr marL="1193165" lvl="1" indent="-405765">
              <a:lnSpc>
                <a:spcPct val="114999"/>
              </a:lnSpc>
              <a:buFont typeface="Courier New"/>
              <a:buChar char="o"/>
            </a:pPr>
            <a:r>
              <a:rPr lang="en-US" sz="2400">
                <a:latin typeface="Montserrat"/>
                <a:ea typeface="Open Sans"/>
                <a:cs typeface="Open Sans"/>
              </a:rPr>
              <a:t>Builds developmentally supportive behaviors of the parent</a:t>
            </a:r>
            <a:endParaRPr lang="en-US">
              <a:ea typeface="Open Sans"/>
            </a:endParaRPr>
          </a:p>
          <a:p>
            <a:pPr marL="203200" indent="0">
              <a:lnSpc>
                <a:spcPct val="114999"/>
              </a:lnSpc>
              <a:buNone/>
            </a:pPr>
            <a:endParaRPr lang="en-US" sz="2400">
              <a:latin typeface="Montserrat"/>
              <a:ea typeface="Open Sans"/>
              <a:cs typeface="Open Sans"/>
            </a:endParaRPr>
          </a:p>
          <a:p>
            <a:pPr marL="203200" indent="0">
              <a:lnSpc>
                <a:spcPct val="114999"/>
              </a:lnSpc>
              <a:buNone/>
            </a:pPr>
            <a:endParaRPr lang="en-US" sz="2400">
              <a:latin typeface="Montserrat"/>
              <a:ea typeface="Open Sans"/>
              <a:cs typeface="Open Sans"/>
            </a:endParaRPr>
          </a:p>
          <a:p>
            <a:pPr marL="203200" indent="0">
              <a:lnSpc>
                <a:spcPct val="114999"/>
              </a:lnSpc>
              <a:buNone/>
            </a:pPr>
            <a:r>
              <a:rPr lang="en-US" sz="2400">
                <a:latin typeface="Montserrat"/>
                <a:ea typeface="Open Sans"/>
                <a:cs typeface="Open Sans"/>
              </a:rPr>
              <a:t> </a:t>
            </a:r>
            <a:endParaRPr lang="en-US" sz="1850"/>
          </a:p>
          <a:p>
            <a:pPr marL="202565" indent="0">
              <a:lnSpc>
                <a:spcPct val="114999"/>
              </a:lnSpc>
              <a:buNone/>
            </a:pPr>
            <a:endParaRPr lang="en-US" sz="2400">
              <a:solidFill>
                <a:srgbClr val="000000"/>
              </a:solidFill>
              <a:latin typeface="Montserrat"/>
              <a:ea typeface="Open Sans"/>
              <a:cs typeface="Open Sans"/>
            </a:endParaRPr>
          </a:p>
          <a:p>
            <a:pPr marL="202565" indent="0">
              <a:lnSpc>
                <a:spcPct val="114999"/>
              </a:lnSpc>
              <a:buNone/>
            </a:pPr>
            <a:endParaRPr lang="en-US"/>
          </a:p>
        </p:txBody>
      </p:sp>
      <p:sp>
        <p:nvSpPr>
          <p:cNvPr id="4" name="TextBox 3">
            <a:extLst>
              <a:ext uri="{FF2B5EF4-FFF2-40B4-BE49-F238E27FC236}">
                <a16:creationId xmlns:a16="http://schemas.microsoft.com/office/drawing/2014/main" id="{2FF291BF-68FE-24C8-FBB4-929B5CAC8F37}"/>
              </a:ext>
            </a:extLst>
          </p:cNvPr>
          <p:cNvSpPr txBox="1"/>
          <p:nvPr/>
        </p:nvSpPr>
        <p:spPr>
          <a:xfrm>
            <a:off x="7033880" y="6038113"/>
            <a:ext cx="5156969" cy="916405"/>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US" sz="1333">
                <a:latin typeface="Montserrat"/>
                <a:ea typeface="Open Sans"/>
                <a:cs typeface="Open Sans"/>
              </a:rPr>
              <a:t>(Moss et al., </a:t>
            </a:r>
            <a:r>
              <a:rPr lang="en-US" sz="1333">
                <a:latin typeface="Montserrat"/>
                <a:ea typeface="Open Sans"/>
                <a:cs typeface="Open Sans"/>
                <a:hlinkClick r:id="rId2"/>
              </a:rPr>
              <a:t>2011</a:t>
            </a:r>
            <a:r>
              <a:rPr lang="en-US" sz="1333" u="sng">
                <a:latin typeface="Montserrat"/>
                <a:ea typeface="Open Sans"/>
                <a:cs typeface="Open Sans"/>
              </a:rPr>
              <a:t>;</a:t>
            </a:r>
            <a:r>
              <a:rPr lang="en-US" sz="1333">
                <a:latin typeface="Montserrat"/>
                <a:ea typeface="Open Sans"/>
                <a:cs typeface="Open Sans"/>
              </a:rPr>
              <a:t> Peterson et al., </a:t>
            </a:r>
            <a:r>
              <a:rPr lang="en-US" sz="1333">
                <a:latin typeface="Montserrat"/>
                <a:ea typeface="Open Sans"/>
                <a:cs typeface="Open Sans"/>
                <a:hlinkClick r:id="rId3"/>
              </a:rPr>
              <a:t>2007</a:t>
            </a:r>
            <a:r>
              <a:rPr lang="en-US" sz="1333">
                <a:latin typeface="Montserrat"/>
                <a:ea typeface="Open Sans"/>
                <a:cs typeface="Open Sans"/>
              </a:rPr>
              <a:t>; </a:t>
            </a:r>
            <a:r>
              <a:rPr lang="en-US" sz="1333" err="1">
                <a:latin typeface="Montserrat"/>
                <a:ea typeface="Open Sans"/>
                <a:cs typeface="Open Sans"/>
              </a:rPr>
              <a:t>Roggman</a:t>
            </a:r>
            <a:r>
              <a:rPr lang="en-US" sz="1333">
                <a:latin typeface="Montserrat"/>
                <a:ea typeface="Open Sans"/>
                <a:cs typeface="Open Sans"/>
              </a:rPr>
              <a:t> et al., </a:t>
            </a:r>
            <a:r>
              <a:rPr lang="en-US" sz="1333">
                <a:latin typeface="Montserrat"/>
                <a:ea typeface="Open Sans"/>
                <a:cs typeface="Open Sans"/>
                <a:hlinkClick r:id="rId4"/>
              </a:rPr>
              <a:t>2016</a:t>
            </a:r>
            <a:r>
              <a:rPr lang="en-US" sz="1333">
                <a:latin typeface="Montserrat"/>
                <a:ea typeface="Open Sans"/>
                <a:cs typeface="Open Sans"/>
              </a:rPr>
              <a:t>)</a:t>
            </a:r>
            <a:r>
              <a:rPr lang="en-US" sz="1333">
                <a:latin typeface="Open Sans"/>
                <a:ea typeface="Open Sans"/>
                <a:cs typeface="Open Sans"/>
              </a:rPr>
              <a:t>,</a:t>
            </a:r>
          </a:p>
          <a:p>
            <a:pPr algn="l"/>
            <a:endParaRPr lang="en-US" sz="2489"/>
          </a:p>
        </p:txBody>
      </p:sp>
    </p:spTree>
    <p:extLst>
      <p:ext uri="{BB962C8B-B14F-4D97-AF65-F5344CB8AC3E}">
        <p14:creationId xmlns:p14="http://schemas.microsoft.com/office/powerpoint/2010/main" val="4330368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B5BE7-9C30-5AF4-12E3-5FFEE119E2AD}"/>
              </a:ext>
            </a:extLst>
          </p:cNvPr>
          <p:cNvSpPr>
            <a:spLocks noGrp="1"/>
          </p:cNvSpPr>
          <p:nvPr>
            <p:ph type="title"/>
          </p:nvPr>
        </p:nvSpPr>
        <p:spPr>
          <a:xfrm>
            <a:off x="1167538" y="675091"/>
            <a:ext cx="9856923" cy="1338478"/>
          </a:xfrm>
        </p:spPr>
        <p:txBody>
          <a:bodyPr>
            <a:normAutofit fontScale="90000"/>
          </a:bodyPr>
          <a:lstStyle/>
          <a:p>
            <a:r>
              <a:rPr lang="en-US" b="1">
                <a:solidFill>
                  <a:srgbClr val="003865"/>
                </a:solidFill>
                <a:latin typeface="Montserrat"/>
                <a:ea typeface="Calibri Light"/>
                <a:cs typeface="Calibri Light"/>
              </a:rPr>
              <a:t>How do you start a home visit? </a:t>
            </a:r>
            <a:br>
              <a:rPr lang="en-US" b="1">
                <a:solidFill>
                  <a:srgbClr val="003865"/>
                </a:solidFill>
                <a:latin typeface="Montserrat"/>
                <a:ea typeface="Calibri Light"/>
                <a:cs typeface="Calibri Light"/>
              </a:rPr>
            </a:br>
            <a:br>
              <a:rPr lang="en-US" b="1">
                <a:latin typeface="Montserrat"/>
                <a:ea typeface="Calibri Light"/>
                <a:cs typeface="Calibri Light"/>
              </a:rPr>
            </a:br>
            <a:r>
              <a:rPr lang="en-US">
                <a:ea typeface="+mj-lt"/>
                <a:cs typeface="+mj-lt"/>
                <a:hlinkClick r:id="rId2"/>
              </a:rPr>
              <a:t>2814_Medina, OH.MOV</a:t>
            </a:r>
            <a:endParaRPr lang="en-US" b="1">
              <a:ea typeface="+mj-lt"/>
              <a:cs typeface="+mj-lt"/>
            </a:endParaRPr>
          </a:p>
        </p:txBody>
      </p:sp>
    </p:spTree>
    <p:extLst>
      <p:ext uri="{BB962C8B-B14F-4D97-AF65-F5344CB8AC3E}">
        <p14:creationId xmlns:p14="http://schemas.microsoft.com/office/powerpoint/2010/main" val="17520756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p37"/>
          <p:cNvSpPr txBox="1">
            <a:spLocks noGrp="1"/>
          </p:cNvSpPr>
          <p:nvPr>
            <p:ph type="title"/>
          </p:nvPr>
        </p:nvSpPr>
        <p:spPr>
          <a:xfrm>
            <a:off x="363360" y="388333"/>
            <a:ext cx="11465029" cy="763600"/>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a:r>
              <a:rPr lang="en" sz="3200" b="1">
                <a:solidFill>
                  <a:srgbClr val="002060"/>
                </a:solidFill>
                <a:latin typeface="Montserrat"/>
              </a:rPr>
              <a:t>Opening - </a:t>
            </a:r>
            <a:r>
              <a:rPr lang="en-US" sz="3200" b="1">
                <a:solidFill>
                  <a:srgbClr val="002060"/>
                </a:solidFill>
                <a:latin typeface="Montserrat"/>
              </a:rPr>
              <a:t>Building Connection </a:t>
            </a:r>
            <a:br>
              <a:rPr lang="en-US" sz="3200" b="1">
                <a:solidFill>
                  <a:srgbClr val="002060"/>
                </a:solidFill>
                <a:latin typeface="Montserrat"/>
              </a:rPr>
            </a:br>
            <a:r>
              <a:rPr lang="en" sz="3200" b="1">
                <a:solidFill>
                  <a:srgbClr val="002060"/>
                </a:solidFill>
                <a:latin typeface="Montserrat"/>
              </a:rPr>
              <a:t>(first 5-7 mins)</a:t>
            </a:r>
          </a:p>
        </p:txBody>
      </p:sp>
      <p:sp>
        <p:nvSpPr>
          <p:cNvPr id="245" name="Google Shape;245;p37"/>
          <p:cNvSpPr txBox="1">
            <a:spLocks noGrp="1"/>
          </p:cNvSpPr>
          <p:nvPr>
            <p:ph type="body" idx="1"/>
          </p:nvPr>
        </p:nvSpPr>
        <p:spPr>
          <a:xfrm>
            <a:off x="814996" y="1152078"/>
            <a:ext cx="11018605" cy="1841175"/>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151765" indent="0">
              <a:lnSpc>
                <a:spcPct val="107916"/>
              </a:lnSpc>
              <a:buClr>
                <a:srgbClr val="191919"/>
              </a:buClr>
              <a:buSzPts val="1800"/>
              <a:buNone/>
            </a:pPr>
            <a:endParaRPr lang="en-US" sz="3200">
              <a:latin typeface="Montserrat"/>
            </a:endParaRPr>
          </a:p>
          <a:p>
            <a:pPr marL="494665" indent="-342900">
              <a:lnSpc>
                <a:spcPct val="107915"/>
              </a:lnSpc>
              <a:buClr>
                <a:srgbClr val="191919"/>
              </a:buClr>
              <a:buSzPts val="1800"/>
            </a:pPr>
            <a:r>
              <a:rPr lang="en-US" sz="3200">
                <a:latin typeface="Montserrat"/>
              </a:rPr>
              <a:t>Enter home, greet the family </a:t>
            </a:r>
            <a:endParaRPr lang="en-US" sz="3200"/>
          </a:p>
          <a:p>
            <a:pPr marL="494665" indent="-342900">
              <a:lnSpc>
                <a:spcPct val="107915"/>
              </a:lnSpc>
              <a:buClr>
                <a:srgbClr val="191919"/>
              </a:buClr>
              <a:buSzPts val="1800"/>
            </a:pPr>
            <a:endParaRPr lang="en-US" sz="3200">
              <a:latin typeface="Montserrat"/>
            </a:endParaRPr>
          </a:p>
          <a:p>
            <a:pPr marL="494665" indent="-342900">
              <a:lnSpc>
                <a:spcPct val="107915"/>
              </a:lnSpc>
              <a:buClr>
                <a:srgbClr val="191919"/>
              </a:buClr>
              <a:buSzPts val="1800"/>
            </a:pPr>
            <a:r>
              <a:rPr lang="en-US" sz="3200">
                <a:latin typeface="Montserrat"/>
              </a:rPr>
              <a:t>Opening routines</a:t>
            </a:r>
          </a:p>
          <a:p>
            <a:pPr marL="151765" indent="0">
              <a:lnSpc>
                <a:spcPct val="107915"/>
              </a:lnSpc>
              <a:buSzPts val="1800"/>
              <a:buNone/>
            </a:pPr>
            <a:endParaRPr lang="en-US" sz="3200" b="1">
              <a:solidFill>
                <a:srgbClr val="A8003B"/>
              </a:solidFill>
              <a:latin typeface="Montserrat"/>
            </a:endParaRPr>
          </a:p>
          <a:p>
            <a:pPr marL="532765" indent="-380365">
              <a:lnSpc>
                <a:spcPct val="107915"/>
              </a:lnSpc>
            </a:pPr>
            <a:r>
              <a:rPr lang="en-US" sz="3200">
                <a:latin typeface="Montserrat"/>
              </a:rPr>
              <a:t>Check in with open-ended</a:t>
            </a:r>
            <a:r>
              <a:rPr lang="en-US" sz="3200">
                <a:solidFill>
                  <a:srgbClr val="000000"/>
                </a:solidFill>
                <a:latin typeface="Montserrat"/>
              </a:rPr>
              <a:t> questions</a:t>
            </a:r>
          </a:p>
          <a:p>
            <a:pPr marL="152400" indent="0">
              <a:lnSpc>
                <a:spcPct val="107915"/>
              </a:lnSpc>
              <a:buNone/>
            </a:pPr>
            <a:endParaRPr lang="en-US" sz="3200">
              <a:latin typeface="Montserrat"/>
            </a:endParaRPr>
          </a:p>
          <a:p>
            <a:pPr marL="532765" indent="-380365">
              <a:lnSpc>
                <a:spcPct val="107915"/>
              </a:lnSpc>
              <a:buFont typeface="Arial"/>
              <a:buChar char="●"/>
            </a:pPr>
            <a:r>
              <a:rPr lang="en-US" sz="3200">
                <a:latin typeface="Montserrat"/>
              </a:rPr>
              <a:t>Explain</a:t>
            </a:r>
            <a:r>
              <a:rPr lang="en-US" sz="3200">
                <a:solidFill>
                  <a:srgbClr val="000000"/>
                </a:solidFill>
                <a:latin typeface="Montserrat"/>
              </a:rPr>
              <a:t> purpose of book or toy / review guide sheet </a:t>
            </a:r>
            <a:endParaRPr lang="en-US" sz="3200">
              <a:latin typeface="Montserrat"/>
            </a:endParaRPr>
          </a:p>
          <a:p>
            <a:pPr marL="152400" indent="0">
              <a:lnSpc>
                <a:spcPct val="107915"/>
              </a:lnSpc>
              <a:buNone/>
            </a:pPr>
            <a:endParaRPr lang="en-US" sz="2400">
              <a:latin typeface="Montserrat"/>
            </a:endParaRPr>
          </a:p>
          <a:p>
            <a:pPr marL="532765" indent="-380365">
              <a:lnSpc>
                <a:spcPct val="107915"/>
              </a:lnSpc>
              <a:buSzPts val="1800"/>
            </a:pPr>
            <a:endParaRPr lang="en-US" sz="2400" b="1">
              <a:solidFill>
                <a:srgbClr val="E0004D"/>
              </a:solidFill>
              <a:latin typeface="Arial"/>
            </a:endParaRPr>
          </a:p>
          <a:p>
            <a:pPr marL="1151255" lvl="1" indent="-380365" algn="l" rtl="0">
              <a:lnSpc>
                <a:spcPct val="107915"/>
              </a:lnSpc>
              <a:spcBef>
                <a:spcPts val="0"/>
              </a:spcBef>
              <a:spcAft>
                <a:spcPts val="0"/>
              </a:spcAft>
              <a:buClr>
                <a:srgbClr val="191919"/>
              </a:buClr>
              <a:buSzPts val="1700"/>
              <a:buChar char="•"/>
            </a:pPr>
            <a:endParaRPr lang="en-US" sz="2400">
              <a:solidFill>
                <a:srgbClr val="191919"/>
              </a:solidFill>
            </a:endParaRPr>
          </a:p>
          <a:p>
            <a:pPr marL="151765" indent="0">
              <a:lnSpc>
                <a:spcPct val="107916"/>
              </a:lnSpc>
              <a:buClr>
                <a:srgbClr val="191919"/>
              </a:buClr>
              <a:buSzPts val="1800"/>
              <a:buNone/>
            </a:pPr>
            <a:endParaRPr lang="en-US" sz="2400">
              <a:solidFill>
                <a:srgbClr val="000000"/>
              </a:solidFill>
            </a:endParaRPr>
          </a:p>
          <a:p>
            <a:pPr marL="380365" indent="-380365" algn="l" rtl="0">
              <a:lnSpc>
                <a:spcPct val="114999"/>
              </a:lnSpc>
              <a:spcBef>
                <a:spcPts val="0"/>
              </a:spcBef>
              <a:spcAft>
                <a:spcPts val="0"/>
              </a:spcAft>
              <a:buFont typeface="Arial"/>
              <a:buChar char="●"/>
            </a:pPr>
            <a:endParaRPr lang="en-US" sz="2400">
              <a:solidFill>
                <a:srgbClr val="000000"/>
              </a:solidFill>
            </a:endParaRPr>
          </a:p>
          <a:p>
            <a:pPr marL="1151255" lvl="1" indent="-380365" algn="l" rtl="0">
              <a:lnSpc>
                <a:spcPct val="107915"/>
              </a:lnSpc>
              <a:spcBef>
                <a:spcPts val="0"/>
              </a:spcBef>
              <a:spcAft>
                <a:spcPts val="0"/>
              </a:spcAft>
              <a:buClr>
                <a:srgbClr val="333333"/>
              </a:buClr>
              <a:buSzPts val="1700"/>
              <a:buFont typeface="Arial"/>
              <a:buChar char="•"/>
            </a:pPr>
            <a:endParaRPr lang="en-US" sz="2400">
              <a:latin typeface="Arial"/>
            </a:endParaRPr>
          </a:p>
          <a:p>
            <a:pPr marL="532765" lvl="0" indent="-380365" algn="l" rtl="0">
              <a:lnSpc>
                <a:spcPct val="107916"/>
              </a:lnSpc>
              <a:spcBef>
                <a:spcPts val="0"/>
              </a:spcBef>
              <a:spcAft>
                <a:spcPts val="0"/>
              </a:spcAft>
              <a:buClr>
                <a:srgbClr val="191919"/>
              </a:buClr>
              <a:buSzPts val="1800"/>
              <a:buFont typeface="Arial"/>
              <a:buChar char="●"/>
            </a:pPr>
            <a:endParaRPr lang="en-US" sz="2400">
              <a:solidFill>
                <a:srgbClr val="191919"/>
              </a:solidFill>
            </a:endParaRPr>
          </a:p>
          <a:p>
            <a:pPr marL="456565" indent="-456565">
              <a:lnSpc>
                <a:spcPct val="107916"/>
              </a:lnSpc>
            </a:pPr>
            <a:endParaRPr lang="en-US" sz="2400">
              <a:solidFill>
                <a:srgbClr val="191919"/>
              </a:solidFill>
            </a:endParaRPr>
          </a:p>
          <a:p>
            <a:pPr marL="0" indent="0">
              <a:buNone/>
            </a:pPr>
            <a:endParaRPr lang="en-US" sz="2400">
              <a:solidFill>
                <a:srgbClr val="191919"/>
              </a:solidFill>
            </a:endParaRPr>
          </a:p>
        </p:txBody>
      </p:sp>
    </p:spTree>
    <p:extLst>
      <p:ext uri="{BB962C8B-B14F-4D97-AF65-F5344CB8AC3E}">
        <p14:creationId xmlns:p14="http://schemas.microsoft.com/office/powerpoint/2010/main" val="36923873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43">
          <a:extLst>
            <a:ext uri="{FF2B5EF4-FFF2-40B4-BE49-F238E27FC236}">
              <a16:creationId xmlns:a16="http://schemas.microsoft.com/office/drawing/2014/main" id="{58BDDFE0-AB41-B282-DE09-1BE62708579B}"/>
            </a:ext>
          </a:extLst>
        </p:cNvPr>
        <p:cNvGrpSpPr/>
        <p:nvPr/>
      </p:nvGrpSpPr>
      <p:grpSpPr>
        <a:xfrm>
          <a:off x="0" y="0"/>
          <a:ext cx="0" cy="0"/>
          <a:chOff x="0" y="0"/>
          <a:chExt cx="0" cy="0"/>
        </a:xfrm>
      </p:grpSpPr>
      <p:sp>
        <p:nvSpPr>
          <p:cNvPr id="244" name="Google Shape;244;p37">
            <a:extLst>
              <a:ext uri="{FF2B5EF4-FFF2-40B4-BE49-F238E27FC236}">
                <a16:creationId xmlns:a16="http://schemas.microsoft.com/office/drawing/2014/main" id="{09B6CF6D-D41D-2111-7837-98F31991585A}"/>
              </a:ext>
            </a:extLst>
          </p:cNvPr>
          <p:cNvSpPr txBox="1">
            <a:spLocks noGrp="1"/>
          </p:cNvSpPr>
          <p:nvPr>
            <p:ph type="title"/>
          </p:nvPr>
        </p:nvSpPr>
        <p:spPr>
          <a:xfrm>
            <a:off x="363360" y="388333"/>
            <a:ext cx="11465029" cy="763600"/>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a:r>
              <a:rPr lang="en" sz="3200" b="1">
                <a:solidFill>
                  <a:srgbClr val="002060"/>
                </a:solidFill>
                <a:latin typeface="Montserrat"/>
              </a:rPr>
              <a:t>What happens during the visit?</a:t>
            </a:r>
            <a:br>
              <a:rPr lang="en" sz="3200" b="1">
                <a:solidFill>
                  <a:srgbClr val="002060"/>
                </a:solidFill>
                <a:latin typeface="Montserrat"/>
              </a:rPr>
            </a:br>
            <a:r>
              <a:rPr lang="en-US" sz="3200" b="1">
                <a:solidFill>
                  <a:srgbClr val="002060"/>
                </a:solidFill>
                <a:latin typeface="Montserrat"/>
              </a:rPr>
              <a:t>Facilitation in Action</a:t>
            </a:r>
            <a:br>
              <a:rPr lang="en-US" sz="3200" b="1">
                <a:solidFill>
                  <a:srgbClr val="002060"/>
                </a:solidFill>
                <a:latin typeface="Montserrat"/>
              </a:rPr>
            </a:br>
            <a:endParaRPr lang="en" sz="3200" b="1">
              <a:solidFill>
                <a:srgbClr val="002060"/>
              </a:solidFill>
              <a:latin typeface="Montserrat"/>
            </a:endParaRPr>
          </a:p>
        </p:txBody>
      </p:sp>
      <p:sp>
        <p:nvSpPr>
          <p:cNvPr id="3" name="TextBox 2">
            <a:extLst>
              <a:ext uri="{FF2B5EF4-FFF2-40B4-BE49-F238E27FC236}">
                <a16:creationId xmlns:a16="http://schemas.microsoft.com/office/drawing/2014/main" id="{94FD14DF-4488-543A-AB71-66FCFBE08539}"/>
              </a:ext>
            </a:extLst>
          </p:cNvPr>
          <p:cNvSpPr txBox="1"/>
          <p:nvPr/>
        </p:nvSpPr>
        <p:spPr>
          <a:xfrm>
            <a:off x="1447674" y="2085312"/>
            <a:ext cx="9296400" cy="3662541"/>
          </a:xfrm>
          <a:prstGeom prst="rect">
            <a:avLst/>
          </a:prstGeom>
          <a:noFill/>
        </p:spPr>
        <p:txBody>
          <a:bodyPr wrap="square" lIns="91440" tIns="45720" rIns="91440" bIns="45720" anchor="t">
            <a:spAutoFit/>
          </a:bodyPr>
          <a:lstStyle/>
          <a:p>
            <a:pPr marL="457200" indent="-457200">
              <a:buFont typeface="Arial" panose="020B0604020202020204" pitchFamily="34" charset="0"/>
              <a:buChar char="•"/>
            </a:pPr>
            <a:r>
              <a:rPr lang="en-US" sz="2000">
                <a:latin typeface="Montserrat"/>
              </a:rPr>
              <a:t>Watch the home visit video clip.</a:t>
            </a:r>
          </a:p>
          <a:p>
            <a:pPr marL="457200" indent="-457200">
              <a:buFont typeface="Arial" panose="020B0604020202020204" pitchFamily="34" charset="0"/>
              <a:buChar char="•"/>
            </a:pPr>
            <a:r>
              <a:rPr lang="en-US" sz="2000">
                <a:latin typeface="Montserrat"/>
              </a:rPr>
              <a:t>While watching the video, please note all of Mom's strengths. How does she support her child’s development?</a:t>
            </a:r>
          </a:p>
          <a:p>
            <a:pPr marL="457200" indent="-457200">
              <a:buFont typeface="Arial" panose="020B0604020202020204" pitchFamily="34" charset="0"/>
              <a:buChar char="•"/>
            </a:pPr>
            <a:r>
              <a:rPr lang="en-US" sz="2000">
                <a:latin typeface="Montserrat"/>
              </a:rPr>
              <a:t>Using the prompts on the ELS checklist, what might you say to this parent to acknowledge her strengths? Write down what you would say if you were an ELS in this moment. </a:t>
            </a:r>
          </a:p>
          <a:p>
            <a:pPr marL="457200" indent="-457200">
              <a:buFont typeface="Arial" panose="020B0604020202020204" pitchFamily="34" charset="0"/>
              <a:buChar char="•"/>
            </a:pPr>
            <a:endParaRPr lang="en-US" sz="2800">
              <a:latin typeface="Montserrat" pitchFamily="2" charset="0"/>
            </a:endParaRPr>
          </a:p>
          <a:p>
            <a:r>
              <a:rPr lang="en-US" sz="2800">
                <a:ea typeface="+mn-lt"/>
                <a:cs typeface="+mn-lt"/>
                <a:hlinkClick r:id="rId3"/>
              </a:rPr>
              <a:t>2546_Child Care of the Berkshires (Northern), MA.mp4</a:t>
            </a:r>
            <a:endParaRPr lang="en-US" sz="2800">
              <a:latin typeface="Montserrat" pitchFamily="2" charset="0"/>
            </a:endParaRPr>
          </a:p>
          <a:p>
            <a:pPr marL="457200" indent="-457200">
              <a:buFont typeface="Arial" panose="020B0604020202020204" pitchFamily="34" charset="0"/>
              <a:buChar char="•"/>
            </a:pPr>
            <a:endParaRPr lang="en-US" sz="2800">
              <a:latin typeface="Montserrat" pitchFamily="2" charset="0"/>
            </a:endParaRPr>
          </a:p>
          <a:p>
            <a:pPr marL="457200" indent="-457200">
              <a:buFont typeface="Arial" panose="020B0604020202020204" pitchFamily="34" charset="0"/>
              <a:buChar char="•"/>
            </a:pPr>
            <a:endParaRPr lang="en-US" sz="2800">
              <a:latin typeface="Montserrat" pitchFamily="2" charset="0"/>
            </a:endParaRPr>
          </a:p>
        </p:txBody>
      </p:sp>
    </p:spTree>
    <p:extLst>
      <p:ext uri="{BB962C8B-B14F-4D97-AF65-F5344CB8AC3E}">
        <p14:creationId xmlns:p14="http://schemas.microsoft.com/office/powerpoint/2010/main" val="31611112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Content Placeholder 3" descr="A group of women sitting on the floor reading a book to a child&#10;&#10;Description automatically generated">
            <a:extLst>
              <a:ext uri="{FF2B5EF4-FFF2-40B4-BE49-F238E27FC236}">
                <a16:creationId xmlns:a16="http://schemas.microsoft.com/office/drawing/2014/main" id="{1130D8FA-9C85-F968-4104-41036476EF85}"/>
              </a:ext>
            </a:extLst>
          </p:cNvPr>
          <p:cNvPicPr>
            <a:picLocks noGrp="1" noChangeAspect="1"/>
          </p:cNvPicPr>
          <p:nvPr>
            <p:ph idx="1"/>
          </p:nvPr>
        </p:nvPicPr>
        <p:blipFill>
          <a:blip r:embed="rId2"/>
          <a:srcRect l="8838" t="12677" b="21760"/>
          <a:stretch/>
        </p:blipFill>
        <p:spPr>
          <a:xfrm>
            <a:off x="631282" y="761187"/>
            <a:ext cx="11114416" cy="5335625"/>
          </a:xfrm>
          <a:prstGeom prst="rect">
            <a:avLst/>
          </a:prstGeom>
        </p:spPr>
      </p:pic>
    </p:spTree>
    <p:extLst>
      <p:ext uri="{BB962C8B-B14F-4D97-AF65-F5344CB8AC3E}">
        <p14:creationId xmlns:p14="http://schemas.microsoft.com/office/powerpoint/2010/main" val="22890211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114381E-8304-395A-ADC7-A6F5AB7EFD7A}"/>
              </a:ext>
            </a:extLst>
          </p:cNvPr>
          <p:cNvSpPr>
            <a:spLocks noGrp="1"/>
          </p:cNvSpPr>
          <p:nvPr>
            <p:ph idx="1"/>
          </p:nvPr>
        </p:nvSpPr>
        <p:spPr>
          <a:xfrm>
            <a:off x="838200" y="996783"/>
            <a:ext cx="10515600" cy="4351338"/>
          </a:xfrm>
        </p:spPr>
        <p:txBody>
          <a:bodyPr vert="horz" lIns="91440" tIns="45720" rIns="91440" bIns="45720" rtlCol="0" anchor="t">
            <a:normAutofit/>
          </a:bodyPr>
          <a:lstStyle/>
          <a:p>
            <a:r>
              <a:rPr lang="en-US" b="1" dirty="0"/>
              <a:t>Facilitation</a:t>
            </a:r>
            <a:r>
              <a:rPr lang="en-US" dirty="0"/>
              <a:t> is when the Early Learning Specialist helps parents and caregivers take the lead in their child’s learning and supports positive interactions during the visit.</a:t>
            </a:r>
          </a:p>
          <a:p>
            <a:endParaRPr lang="en-US"/>
          </a:p>
          <a:p>
            <a:r>
              <a:rPr lang="en-US" b="1" dirty="0"/>
              <a:t>Coaching </a:t>
            </a:r>
            <a:r>
              <a:rPr lang="en-US" dirty="0"/>
              <a:t>is the process of working collaboratively with parents and caregivers to help them achieve their goals while supporting their child’s learning and development.</a:t>
            </a:r>
          </a:p>
          <a:p>
            <a:endParaRPr lang="en-US" dirty="0"/>
          </a:p>
        </p:txBody>
      </p:sp>
    </p:spTree>
    <p:extLst>
      <p:ext uri="{BB962C8B-B14F-4D97-AF65-F5344CB8AC3E}">
        <p14:creationId xmlns:p14="http://schemas.microsoft.com/office/powerpoint/2010/main" val="26012125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E2FF9-0D88-67A9-807A-523D413A6086}"/>
              </a:ext>
            </a:extLst>
          </p:cNvPr>
          <p:cNvSpPr>
            <a:spLocks noGrp="1"/>
          </p:cNvSpPr>
          <p:nvPr>
            <p:ph type="title"/>
          </p:nvPr>
        </p:nvSpPr>
        <p:spPr/>
        <p:txBody>
          <a:bodyPr>
            <a:normAutofit/>
          </a:bodyPr>
          <a:lstStyle/>
          <a:p>
            <a:r>
              <a:rPr lang="en-US" sz="2000" b="1">
                <a:solidFill>
                  <a:schemeClr val="tx2">
                    <a:lumMod val="90000"/>
                    <a:lumOff val="10000"/>
                  </a:schemeClr>
                </a:solidFill>
                <a:latin typeface="Montserrat"/>
              </a:rPr>
              <a:t>Modeling can be a powerful tool, but there are some cautions to keep in mind when modeling for caregivers: </a:t>
            </a:r>
          </a:p>
        </p:txBody>
      </p:sp>
      <p:sp>
        <p:nvSpPr>
          <p:cNvPr id="3" name="Content Placeholder 2">
            <a:extLst>
              <a:ext uri="{FF2B5EF4-FFF2-40B4-BE49-F238E27FC236}">
                <a16:creationId xmlns:a16="http://schemas.microsoft.com/office/drawing/2014/main" id="{77E14681-8F2B-FA13-9185-53C3D6B20A05}"/>
              </a:ext>
            </a:extLst>
          </p:cNvPr>
          <p:cNvSpPr>
            <a:spLocks noGrp="1"/>
          </p:cNvSpPr>
          <p:nvPr>
            <p:ph idx="1"/>
          </p:nvPr>
        </p:nvSpPr>
        <p:spPr/>
        <p:txBody>
          <a:bodyPr vert="horz" lIns="91440" tIns="45720" rIns="91440" bIns="45720" rtlCol="0" anchor="t">
            <a:normAutofit/>
          </a:bodyPr>
          <a:lstStyle/>
          <a:p>
            <a:endParaRPr lang="en-US" sz="1400"/>
          </a:p>
          <a:p>
            <a:r>
              <a:rPr lang="en-US" sz="2000" b="1">
                <a:latin typeface="Montserrat"/>
                <a:ea typeface="+mn-lt"/>
                <a:cs typeface="+mn-lt"/>
              </a:rPr>
              <a:t>Modeling can limit thinking: </a:t>
            </a:r>
          </a:p>
          <a:p>
            <a:pPr marL="0" indent="0">
              <a:buNone/>
            </a:pPr>
            <a:r>
              <a:rPr lang="en-US" sz="2000">
                <a:latin typeface="Montserrat"/>
                <a:ea typeface="+mn-lt"/>
                <a:cs typeface="+mn-lt"/>
              </a:rPr>
              <a:t>Modeling can limit thinking and hold back parent abilities.</a:t>
            </a:r>
            <a:endParaRPr lang="en-US" sz="2000">
              <a:latin typeface="Montserrat"/>
            </a:endParaRPr>
          </a:p>
          <a:p>
            <a:r>
              <a:rPr lang="en-US" sz="2000" b="1">
                <a:latin typeface="Montserrat"/>
                <a:ea typeface="+mn-lt"/>
                <a:cs typeface="+mn-lt"/>
              </a:rPr>
              <a:t>Modeling can foster dependency: </a:t>
            </a:r>
          </a:p>
          <a:p>
            <a:pPr marL="0" indent="0">
              <a:buNone/>
            </a:pPr>
            <a:r>
              <a:rPr lang="en-US" sz="2000">
                <a:latin typeface="Montserrat"/>
                <a:ea typeface="+mn-lt"/>
                <a:cs typeface="+mn-lt"/>
              </a:rPr>
              <a:t>Modeling can foster a dependency culture and take the place of deep learning. </a:t>
            </a:r>
            <a:endParaRPr lang="en-US" sz="2000">
              <a:latin typeface="Montserrat"/>
            </a:endParaRPr>
          </a:p>
          <a:p>
            <a:r>
              <a:rPr lang="en-US" sz="2000" b="1">
                <a:latin typeface="Montserrat"/>
                <a:ea typeface="+mn-lt"/>
                <a:cs typeface="+mn-lt"/>
              </a:rPr>
              <a:t>Modeling can be stressful: </a:t>
            </a:r>
          </a:p>
          <a:p>
            <a:pPr marL="0" indent="0">
              <a:buNone/>
            </a:pPr>
            <a:r>
              <a:rPr lang="en-US" sz="2000">
                <a:latin typeface="Montserrat"/>
                <a:ea typeface="+mn-lt"/>
                <a:cs typeface="+mn-lt"/>
              </a:rPr>
              <a:t>Modeling can be stressful and high pressure.</a:t>
            </a:r>
            <a:endParaRPr lang="en-US" sz="2000">
              <a:latin typeface="Montserrat"/>
            </a:endParaRPr>
          </a:p>
          <a:p>
            <a:pPr marL="0" indent="0">
              <a:buNone/>
            </a:pPr>
            <a:endParaRPr lang="en-US"/>
          </a:p>
        </p:txBody>
      </p:sp>
    </p:spTree>
    <p:extLst>
      <p:ext uri="{BB962C8B-B14F-4D97-AF65-F5344CB8AC3E}">
        <p14:creationId xmlns:p14="http://schemas.microsoft.com/office/powerpoint/2010/main" val="25625350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C251F59-2180-C690-A452-1DC4B2EF2DD1}"/>
              </a:ext>
            </a:extLst>
          </p:cNvPr>
          <p:cNvSpPr>
            <a:spLocks noGrp="1"/>
          </p:cNvSpPr>
          <p:nvPr>
            <p:ph idx="1"/>
          </p:nvPr>
        </p:nvSpPr>
        <p:spPr>
          <a:xfrm>
            <a:off x="510926" y="435334"/>
            <a:ext cx="4523736" cy="3399109"/>
          </a:xfrm>
        </p:spPr>
        <p:txBody>
          <a:bodyPr vert="horz" lIns="91440" tIns="45720" rIns="91440" bIns="45720" rtlCol="0" anchor="t">
            <a:normAutofit/>
          </a:bodyPr>
          <a:lstStyle/>
          <a:p>
            <a:pPr marL="0" indent="0">
              <a:buNone/>
            </a:pPr>
            <a:r>
              <a:rPr lang="en-US" sz="2400" b="1"/>
              <a:t>Coaching – Like teaching someone to drive a car or ride a bike – you can’t ”model” it and expect them to learn, they must experience it themselves!</a:t>
            </a:r>
          </a:p>
        </p:txBody>
      </p:sp>
      <p:pic>
        <p:nvPicPr>
          <p:cNvPr id="7" name="Picture 6" descr="A person and a child riding a bicycle&#10;&#10;Description automatically generated">
            <a:extLst>
              <a:ext uri="{FF2B5EF4-FFF2-40B4-BE49-F238E27FC236}">
                <a16:creationId xmlns:a16="http://schemas.microsoft.com/office/drawing/2014/main" id="{907E47B5-182D-5B5C-7681-EE9D7484E93E}"/>
              </a:ext>
            </a:extLst>
          </p:cNvPr>
          <p:cNvPicPr>
            <a:picLocks noChangeAspect="1"/>
          </p:cNvPicPr>
          <p:nvPr/>
        </p:nvPicPr>
        <p:blipFill>
          <a:blip r:embed="rId2"/>
          <a:srcRect l="34550" r="4675" b="8749"/>
          <a:stretch/>
        </p:blipFill>
        <p:spPr>
          <a:xfrm>
            <a:off x="5311702" y="10"/>
            <a:ext cx="6876334" cy="6853253"/>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2" name="TextBox 1">
            <a:extLst>
              <a:ext uri="{FF2B5EF4-FFF2-40B4-BE49-F238E27FC236}">
                <a16:creationId xmlns:a16="http://schemas.microsoft.com/office/drawing/2014/main" id="{48C4DA17-BCFD-B0BB-4A8C-53E4AEC9ADE8}"/>
              </a:ext>
            </a:extLst>
          </p:cNvPr>
          <p:cNvSpPr txBox="1"/>
          <p:nvPr/>
        </p:nvSpPr>
        <p:spPr>
          <a:xfrm>
            <a:off x="336022" y="6317213"/>
            <a:ext cx="435258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Lori Rogman, Developmental Parenting</a:t>
            </a:r>
          </a:p>
        </p:txBody>
      </p:sp>
    </p:spTree>
    <p:extLst>
      <p:ext uri="{BB962C8B-B14F-4D97-AF65-F5344CB8AC3E}">
        <p14:creationId xmlns:p14="http://schemas.microsoft.com/office/powerpoint/2010/main" val="19581610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5469F93-CEAD-C3D2-4749-7784041112DD}"/>
              </a:ext>
            </a:extLst>
          </p:cNvPr>
          <p:cNvSpPr>
            <a:spLocks noGrp="1"/>
          </p:cNvSpPr>
          <p:nvPr>
            <p:ph type="title"/>
          </p:nvPr>
        </p:nvSpPr>
        <p:spPr>
          <a:xfrm>
            <a:off x="973230" y="1929550"/>
            <a:ext cx="10240718" cy="1331106"/>
          </a:xfrm>
        </p:spPr>
        <p:txBody>
          <a:bodyPr>
            <a:normAutofit fontScale="90000"/>
          </a:bodyPr>
          <a:lstStyle/>
          <a:p>
            <a:pPr algn="ctr"/>
            <a:br>
              <a:rPr lang="en-US" b="1">
                <a:solidFill>
                  <a:srgbClr val="003865"/>
                </a:solidFill>
                <a:ea typeface="Calibri Light"/>
                <a:cs typeface="Calibri Light"/>
              </a:rPr>
            </a:br>
            <a:r>
              <a:rPr lang="en-US" b="1">
                <a:solidFill>
                  <a:srgbClr val="003865"/>
                </a:solidFill>
                <a:ea typeface="Calibri Light"/>
                <a:cs typeface="Calibri Light"/>
              </a:rPr>
              <a:t>How might you close or end a visit? </a:t>
            </a:r>
            <a:br>
              <a:rPr lang="en-US" b="1">
                <a:ea typeface="Calibri Light"/>
                <a:cs typeface="Calibri Light"/>
              </a:rPr>
            </a:br>
            <a:r>
              <a:rPr lang="en-US" b="1">
                <a:solidFill>
                  <a:srgbClr val="003865"/>
                </a:solidFill>
                <a:ea typeface="Calibri Light"/>
                <a:cs typeface="Calibri Light"/>
              </a:rPr>
              <a:t>(last 5 mins)   </a:t>
            </a:r>
            <a:endParaRPr lang="en-US" b="1">
              <a:solidFill>
                <a:srgbClr val="003865"/>
              </a:solidFill>
            </a:endParaRPr>
          </a:p>
        </p:txBody>
      </p:sp>
    </p:spTree>
    <p:extLst>
      <p:ext uri="{BB962C8B-B14F-4D97-AF65-F5344CB8AC3E}">
        <p14:creationId xmlns:p14="http://schemas.microsoft.com/office/powerpoint/2010/main" val="12921660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262CFFF-5B7D-F23C-B932-360A7390AFC6}"/>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AAAC9612-3599-37E0-3D69-892EA12CC048}"/>
              </a:ext>
            </a:extLst>
          </p:cNvPr>
          <p:cNvSpPr>
            <a:spLocks noGrp="1"/>
          </p:cNvSpPr>
          <p:nvPr>
            <p:ph idx="1"/>
          </p:nvPr>
        </p:nvSpPr>
        <p:spPr>
          <a:xfrm>
            <a:off x="835759" y="1581557"/>
            <a:ext cx="10515600" cy="4351338"/>
          </a:xfrm>
        </p:spPr>
        <p:txBody>
          <a:bodyPr vert="horz" lIns="91440" tIns="45720" rIns="91440" bIns="45720" rtlCol="0" anchor="t">
            <a:noAutofit/>
          </a:bodyPr>
          <a:lstStyle/>
          <a:p>
            <a:r>
              <a:rPr lang="en-US">
                <a:latin typeface="Montserrat"/>
              </a:rPr>
              <a:t>Closing rituals (songs or routines to signal the end)</a:t>
            </a:r>
            <a:endParaRPr lang="en-US"/>
          </a:p>
          <a:p>
            <a:pPr marL="0" indent="0">
              <a:buNone/>
            </a:pPr>
            <a:endParaRPr lang="en-US"/>
          </a:p>
          <a:p>
            <a:r>
              <a:rPr lang="en-US">
                <a:latin typeface="Montserrat"/>
              </a:rPr>
              <a:t>Reflect on the visit </a:t>
            </a:r>
          </a:p>
          <a:p>
            <a:pPr marL="0" indent="0">
              <a:buNone/>
            </a:pPr>
            <a:endParaRPr lang="en-US">
              <a:latin typeface="Montserrat"/>
            </a:endParaRPr>
          </a:p>
          <a:p>
            <a:r>
              <a:rPr lang="en-US">
                <a:latin typeface="Montserrat"/>
              </a:rPr>
              <a:t>Set and re-affirm family goals</a:t>
            </a:r>
          </a:p>
          <a:p>
            <a:endParaRPr lang="en-US">
              <a:latin typeface="Montserrat"/>
            </a:endParaRPr>
          </a:p>
          <a:p>
            <a:r>
              <a:rPr lang="en-US">
                <a:latin typeface="Montserrat"/>
              </a:rPr>
              <a:t>Engage in family co-planning – ideas that can be incorporated? </a:t>
            </a:r>
          </a:p>
          <a:p>
            <a:endParaRPr lang="en-US">
              <a:latin typeface="Montserrat"/>
            </a:endParaRPr>
          </a:p>
          <a:p>
            <a:r>
              <a:rPr lang="en-US">
                <a:latin typeface="Montserrat"/>
              </a:rPr>
              <a:t>Access to resources and referrals </a:t>
            </a:r>
          </a:p>
        </p:txBody>
      </p:sp>
      <p:sp>
        <p:nvSpPr>
          <p:cNvPr id="7" name="Title 1">
            <a:extLst>
              <a:ext uri="{FF2B5EF4-FFF2-40B4-BE49-F238E27FC236}">
                <a16:creationId xmlns:a16="http://schemas.microsoft.com/office/drawing/2014/main" id="{214F8609-4FF9-FF33-08F1-F642FC50B9F2}"/>
              </a:ext>
            </a:extLst>
          </p:cNvPr>
          <p:cNvSpPr>
            <a:spLocks noGrp="1"/>
          </p:cNvSpPr>
          <p:nvPr>
            <p:ph type="title"/>
          </p:nvPr>
        </p:nvSpPr>
        <p:spPr>
          <a:xfrm>
            <a:off x="1960200" y="377125"/>
            <a:ext cx="10240718" cy="1331106"/>
          </a:xfrm>
        </p:spPr>
        <p:txBody>
          <a:bodyPr/>
          <a:lstStyle/>
          <a:p>
            <a:r>
              <a:rPr lang="en-US" b="1">
                <a:solidFill>
                  <a:srgbClr val="003865"/>
                </a:solidFill>
                <a:ea typeface="Calibri Light"/>
                <a:cs typeface="Calibri Light"/>
              </a:rPr>
              <a:t>How might you close or end a visit?   </a:t>
            </a:r>
            <a:endParaRPr lang="en-US" b="1">
              <a:solidFill>
                <a:srgbClr val="003865"/>
              </a:solidFill>
            </a:endParaRPr>
          </a:p>
        </p:txBody>
      </p:sp>
    </p:spTree>
    <p:extLst>
      <p:ext uri="{BB962C8B-B14F-4D97-AF65-F5344CB8AC3E}">
        <p14:creationId xmlns:p14="http://schemas.microsoft.com/office/powerpoint/2010/main" val="42032574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screenshot of a computer&#10;&#10;AI-generated content may be incorrect.">
            <a:extLst>
              <a:ext uri="{FF2B5EF4-FFF2-40B4-BE49-F238E27FC236}">
                <a16:creationId xmlns:a16="http://schemas.microsoft.com/office/drawing/2014/main" id="{9A6EC5FD-B9C6-7927-C892-DA1DEE21154D}"/>
              </a:ext>
            </a:extLst>
          </p:cNvPr>
          <p:cNvPicPr>
            <a:picLocks noGrp="1" noChangeAspect="1"/>
          </p:cNvPicPr>
          <p:nvPr>
            <p:ph idx="1"/>
          </p:nvPr>
        </p:nvPicPr>
        <p:blipFill>
          <a:blip r:embed="rId2"/>
          <a:srcRect l="19488" t="18740" r="20669" b="16063"/>
          <a:stretch/>
        </p:blipFill>
        <p:spPr>
          <a:xfrm>
            <a:off x="387906" y="0"/>
            <a:ext cx="10979706" cy="6858007"/>
          </a:xfrm>
        </p:spPr>
      </p:pic>
    </p:spTree>
    <p:extLst>
      <p:ext uri="{BB962C8B-B14F-4D97-AF65-F5344CB8AC3E}">
        <p14:creationId xmlns:p14="http://schemas.microsoft.com/office/powerpoint/2010/main" val="398272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81a7878-17f0-4178-b901-21ce503fc889">
      <Terms xmlns="http://schemas.microsoft.com/office/infopath/2007/PartnerControls"/>
    </lcf76f155ced4ddcb4097134ff3c332f>
    <TaxCatchAll xmlns="479468a1-1719-47a5-8fc1-dd2f516ff861"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0290B01519DA843987B690BBBD04399" ma:contentTypeVersion="15" ma:contentTypeDescription="Create a new document." ma:contentTypeScope="" ma:versionID="229eb3a52e623229eae67dd37b28bd46">
  <xsd:schema xmlns:xsd="http://www.w3.org/2001/XMLSchema" xmlns:xs="http://www.w3.org/2001/XMLSchema" xmlns:p="http://schemas.microsoft.com/office/2006/metadata/properties" xmlns:ns2="479468a1-1719-47a5-8fc1-dd2f516ff861" xmlns:ns3="981a7878-17f0-4178-b901-21ce503fc889" targetNamespace="http://schemas.microsoft.com/office/2006/metadata/properties" ma:root="true" ma:fieldsID="257d20069ddf155f20eea70dec4b5024" ns2:_="" ns3:_="">
    <xsd:import namespace="479468a1-1719-47a5-8fc1-dd2f516ff861"/>
    <xsd:import namespace="981a7878-17f0-4178-b901-21ce503fc889"/>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LengthInSeconds" minOccurs="0"/>
                <xsd:element ref="ns3:lcf76f155ced4ddcb4097134ff3c332f" minOccurs="0"/>
                <xsd:element ref="ns2:TaxCatchAll" minOccurs="0"/>
                <xsd:element ref="ns3:MediaServiceOCR" minOccurs="0"/>
                <xsd:element ref="ns3:MediaServiceGenerationTime" minOccurs="0"/>
                <xsd:element ref="ns3:MediaServiceEventHashCode" minOccurs="0"/>
                <xsd:element ref="ns3:MediaServiceObjectDetectorVersions" minOccurs="0"/>
                <xsd:element ref="ns3:MediaServiceLocation"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79468a1-1719-47a5-8fc1-dd2f516ff86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b3bf1ecc-3de7-489a-b66e-c93e9517701d}" ma:internalName="TaxCatchAll" ma:showField="CatchAllData" ma:web="479468a1-1719-47a5-8fc1-dd2f516ff861">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81a7878-17f0-4178-b901-21ce503fc889"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9a2d5906-ebfb-4202-afee-66182c869d70"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ct:contentTypeSchema xmlns:ct="http://schemas.microsoft.com/office/2006/metadata/contentType" xmlns:ma="http://schemas.microsoft.com/office/2006/metadata/properties/metaAttributes" ct:_="" ma:_="" ma:contentTypeName="Document" ma:contentTypeID="0x010100B0290B01519DA843987B690BBBD04399" ma:contentTypeVersion="15" ma:contentTypeDescription="Create a new document." ma:contentTypeScope="" ma:versionID="229eb3a52e623229eae67dd37b28bd46">
  <xsd:schema xmlns:xsd="http://www.w3.org/2001/XMLSchema" xmlns:xs="http://www.w3.org/2001/XMLSchema" xmlns:p="http://schemas.microsoft.com/office/2006/metadata/properties" xmlns:ns2="479468a1-1719-47a5-8fc1-dd2f516ff861" xmlns:ns3="981a7878-17f0-4178-b901-21ce503fc889" targetNamespace="http://schemas.microsoft.com/office/2006/metadata/properties" ma:root="true" ma:fieldsID="257d20069ddf155f20eea70dec4b5024" ns2:_="" ns3:_="">
    <xsd:import namespace="479468a1-1719-47a5-8fc1-dd2f516ff861"/>
    <xsd:import namespace="981a7878-17f0-4178-b901-21ce503fc889"/>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LengthInSeconds" minOccurs="0"/>
                <xsd:element ref="ns3:lcf76f155ced4ddcb4097134ff3c332f" minOccurs="0"/>
                <xsd:element ref="ns2:TaxCatchAll" minOccurs="0"/>
                <xsd:element ref="ns3:MediaServiceOCR" minOccurs="0"/>
                <xsd:element ref="ns3:MediaServiceGenerationTime" minOccurs="0"/>
                <xsd:element ref="ns3:MediaServiceEventHashCode" minOccurs="0"/>
                <xsd:element ref="ns3:MediaServiceObjectDetectorVersions" minOccurs="0"/>
                <xsd:element ref="ns3:MediaServiceLocation"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79468a1-1719-47a5-8fc1-dd2f516ff86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b3bf1ecc-3de7-489a-b66e-c93e9517701d}" ma:internalName="TaxCatchAll" ma:showField="CatchAllData" ma:web="479468a1-1719-47a5-8fc1-dd2f516ff861">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81a7878-17f0-4178-b901-21ce503fc889"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9a2d5906-ebfb-4202-afee-66182c869d70"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6.xml><?xml version="1.0" encoding="utf-8"?>
<p:properties xmlns:p="http://schemas.microsoft.com/office/2006/metadata/properties" xmlns:xsi="http://www.w3.org/2001/XMLSchema-instance" xmlns:pc="http://schemas.microsoft.com/office/infopath/2007/PartnerControls">
  <documentManagement>
    <lcf76f155ced4ddcb4097134ff3c332f xmlns="981a7878-17f0-4178-b901-21ce503fc889">
      <Terms xmlns="http://schemas.microsoft.com/office/infopath/2007/PartnerControls"/>
    </lcf76f155ced4ddcb4097134ff3c332f>
    <TaxCatchAll xmlns="479468a1-1719-47a5-8fc1-dd2f516ff861" xsi:nil="true"/>
  </documentManagement>
</p:properties>
</file>

<file path=customXml/itemProps1.xml><?xml version="1.0" encoding="utf-8"?>
<ds:datastoreItem xmlns:ds="http://schemas.openxmlformats.org/officeDocument/2006/customXml" ds:itemID="{30768962-427E-42E2-9A15-B64609C2AF3F}">
  <ds:schemaRefs>
    <ds:schemaRef ds:uri="479468a1-1719-47a5-8fc1-dd2f516ff861"/>
    <ds:schemaRef ds:uri="981a7878-17f0-4178-b901-21ce503fc889"/>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2CF12D93-97D9-4B90-AB6D-3CE5BDCB4FE2}">
  <ds:schemaRefs>
    <ds:schemaRef ds:uri="479468a1-1719-47a5-8fc1-dd2f516ff861"/>
    <ds:schemaRef ds:uri="981a7878-17f0-4178-b901-21ce503fc88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27FC3317-228D-4CDC-927E-6736008B6E17}">
  <ds:schemaRefs>
    <ds:schemaRef ds:uri="http://schemas.microsoft.com/sharepoint/v3/contenttype/forms"/>
  </ds:schemaRefs>
</ds:datastoreItem>
</file>

<file path=customXml/itemProps4.xml><?xml version="1.0" encoding="utf-8"?>
<ds:datastoreItem xmlns:ds="http://schemas.openxmlformats.org/officeDocument/2006/customXml" ds:itemID="{F3F9F743-7979-4361-A510-B9A1FCE988CA}">
  <ds:schemaRefs>
    <ds:schemaRef ds:uri="http://schemas.microsoft.com/sharepoint/v3/contenttype/forms"/>
  </ds:schemaRefs>
</ds:datastoreItem>
</file>

<file path=customXml/itemProps5.xml><?xml version="1.0" encoding="utf-8"?>
<ds:datastoreItem xmlns:ds="http://schemas.openxmlformats.org/officeDocument/2006/customXml" ds:itemID="{B48DA149-5BCD-41F9-A172-A70CBA48F049}">
  <ds:schemaRefs>
    <ds:schemaRef ds:uri="479468a1-1719-47a5-8fc1-dd2f516ff861"/>
    <ds:schemaRef ds:uri="981a7878-17f0-4178-b901-21ce503fc88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6.xml><?xml version="1.0" encoding="utf-8"?>
<ds:datastoreItem xmlns:ds="http://schemas.openxmlformats.org/officeDocument/2006/customXml" ds:itemID="{98D4CAE8-D07F-4356-BE2B-AA32D182E250}">
  <ds:schemaRefs>
    <ds:schemaRef ds:uri="479468a1-1719-47a5-8fc1-dd2f516ff861"/>
    <ds:schemaRef ds:uri="981a7878-17f0-4178-b901-21ce503fc889"/>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16</Slides>
  <Notes>2</Notes>
  <HiddenSlides>0</HiddenSlide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Day 1 - Session 1:  Facilitation vs Coaching  Routines of a Home Visit What happens in the beginning, middle and end of a visit?</vt:lpstr>
      <vt:lpstr>Breakout Room   </vt:lpstr>
      <vt:lpstr>PowerPoint Presentation</vt:lpstr>
      <vt:lpstr>Terminology </vt:lpstr>
      <vt:lpstr>Terminology </vt:lpstr>
      <vt:lpstr>Why facilitation of parent-child interaction + parent coaching? </vt:lpstr>
      <vt:lpstr>How do you start a home visit?   2814_Medina, OH.MOV</vt:lpstr>
      <vt:lpstr>Opening - Building Connection  (first 5-7 mins)</vt:lpstr>
      <vt:lpstr>What happens during the visit? Facilitation in Action </vt:lpstr>
      <vt:lpstr>PowerPoint Presentation</vt:lpstr>
      <vt:lpstr>PowerPoint Presentation</vt:lpstr>
      <vt:lpstr>Modeling can be a powerful tool, but there are some cautions to keep in mind when modeling for caregivers: </vt:lpstr>
      <vt:lpstr>PowerPoint Presentation</vt:lpstr>
      <vt:lpstr> How might you close or end a visit?  (last 5 mins)   </vt:lpstr>
      <vt:lpstr>How might you close or end a visit?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Jessica Rodriguez</dc:creator>
  <cp:revision>7</cp:revision>
  <dcterms:created xsi:type="dcterms:W3CDTF">2025-04-18T18:43:58Z</dcterms:created>
  <dcterms:modified xsi:type="dcterms:W3CDTF">2025-10-14T17:28:37Z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0x010100B0290B01519DA843987B690BBBD04399</vt:lpwstr>
  </property>
  <property fmtid="{D5CDD505-2E9C-101B-9397-08002B2CF9AE}" pid="3" name="MediaServiceImageTags">
    <vt:lpwstr/>
  </property>
</Properties>
</file>