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7"/>
  </p:notesMasterIdLst>
  <p:sldIdLst>
    <p:sldId id="256" r:id="rId6"/>
    <p:sldId id="257" r:id="rId7"/>
    <p:sldId id="258" r:id="rId8"/>
    <p:sldId id="781" r:id="rId9"/>
    <p:sldId id="322" r:id="rId10"/>
    <p:sldId id="318" r:id="rId11"/>
    <p:sldId id="265" r:id="rId12"/>
    <p:sldId id="782" r:id="rId13"/>
    <p:sldId id="321" r:id="rId14"/>
    <p:sldId id="783" r:id="rId15"/>
    <p:sldId id="31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E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BE8E92-63A4-CDCE-EA41-E2D7BE1E2C86}" v="982" dt="2025-10-21T15:44:05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Rodriguez" userId="S::jrodriguez@parentchildplus.org::b1057a7d-ae17-4cb6-a615-5636d6cd6e7c" providerId="AD" clId="Web-{C08D98F0-6F60-A4E2-5E36-094166AC741E}"/>
    <pc:docChg chg="modSld">
      <pc:chgData name="Jessica Rodriguez" userId="S::jrodriguez@parentchildplus.org::b1057a7d-ae17-4cb6-a615-5636d6cd6e7c" providerId="AD" clId="Web-{C08D98F0-6F60-A4E2-5E36-094166AC741E}" dt="2025-10-16T12:17:43.954" v="4" actId="20577"/>
      <pc:docMkLst>
        <pc:docMk/>
      </pc:docMkLst>
      <pc:sldChg chg="modSp">
        <pc:chgData name="Jessica Rodriguez" userId="S::jrodriguez@parentchildplus.org::b1057a7d-ae17-4cb6-a615-5636d6cd6e7c" providerId="AD" clId="Web-{C08D98F0-6F60-A4E2-5E36-094166AC741E}" dt="2025-10-16T12:17:02.969" v="1" actId="20577"/>
        <pc:sldMkLst>
          <pc:docMk/>
          <pc:sldMk cId="0" sldId="258"/>
        </pc:sldMkLst>
        <pc:spChg chg="mod">
          <ac:chgData name="Jessica Rodriguez" userId="S::jrodriguez@parentchildplus.org::b1057a7d-ae17-4cb6-a615-5636d6cd6e7c" providerId="AD" clId="Web-{C08D98F0-6F60-A4E2-5E36-094166AC741E}" dt="2025-10-16T12:16:58.626" v="0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Jessica Rodriguez" userId="S::jrodriguez@parentchildplus.org::b1057a7d-ae17-4cb6-a615-5636d6cd6e7c" providerId="AD" clId="Web-{C08D98F0-6F60-A4E2-5E36-094166AC741E}" dt="2025-10-16T12:17:02.969" v="1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">
        <pc:chgData name="Jessica Rodriguez" userId="S::jrodriguez@parentchildplus.org::b1057a7d-ae17-4cb6-a615-5636d6cd6e7c" providerId="AD" clId="Web-{C08D98F0-6F60-A4E2-5E36-094166AC741E}" dt="2025-10-16T12:17:43.954" v="4" actId="20577"/>
        <pc:sldMkLst>
          <pc:docMk/>
          <pc:sldMk cId="3032251697" sldId="265"/>
        </pc:sldMkLst>
        <pc:spChg chg="mod">
          <ac:chgData name="Jessica Rodriguez" userId="S::jrodriguez@parentchildplus.org::b1057a7d-ae17-4cb6-a615-5636d6cd6e7c" providerId="AD" clId="Web-{C08D98F0-6F60-A4E2-5E36-094166AC741E}" dt="2025-10-16T12:17:43.954" v="4" actId="20577"/>
          <ac:spMkLst>
            <pc:docMk/>
            <pc:sldMk cId="3032251697" sldId="265"/>
            <ac:spMk id="4" creationId="{95DC0757-E0BD-A905-FC69-A41BB30381F7}"/>
          </ac:spMkLst>
        </pc:spChg>
      </pc:sldChg>
    </pc:docChg>
  </pc:docChgLst>
  <pc:docChgLst>
    <pc:chgData name="Jessica Rodriguez" userId="S::jrodriguez@parentchildplus.org::b1057a7d-ae17-4cb6-a615-5636d6cd6e7c" providerId="AD" clId="Web-{5CBE8E92-63A4-CDCE-EA41-E2D7BE1E2C86}"/>
    <pc:docChg chg="addSld delSld modSld sldOrd">
      <pc:chgData name="Jessica Rodriguez" userId="S::jrodriguez@parentchildplus.org::b1057a7d-ae17-4cb6-a615-5636d6cd6e7c" providerId="AD" clId="Web-{5CBE8E92-63A4-CDCE-EA41-E2D7BE1E2C86}" dt="2025-10-21T15:44:03.791" v="620" actId="20577"/>
      <pc:docMkLst>
        <pc:docMk/>
      </pc:docMkLst>
      <pc:sldChg chg="modSp">
        <pc:chgData name="Jessica Rodriguez" userId="S::jrodriguez@parentchildplus.org::b1057a7d-ae17-4cb6-a615-5636d6cd6e7c" providerId="AD" clId="Web-{5CBE8E92-63A4-CDCE-EA41-E2D7BE1E2C86}" dt="2025-10-21T15:44:03.791" v="620" actId="20577"/>
        <pc:sldMkLst>
          <pc:docMk/>
          <pc:sldMk cId="788893782" sldId="256"/>
        </pc:sldMkLst>
        <pc:spChg chg="mod">
          <ac:chgData name="Jessica Rodriguez" userId="S::jrodriguez@parentchildplus.org::b1057a7d-ae17-4cb6-a615-5636d6cd6e7c" providerId="AD" clId="Web-{5CBE8E92-63A4-CDCE-EA41-E2D7BE1E2C86}" dt="2025-10-21T15:44:03.791" v="620" actId="20577"/>
          <ac:spMkLst>
            <pc:docMk/>
            <pc:sldMk cId="788893782" sldId="256"/>
            <ac:spMk id="4" creationId="{7BC6C8A5-7037-0546-099F-7E372EDB1B7D}"/>
          </ac:spMkLst>
        </pc:spChg>
      </pc:sldChg>
      <pc:sldChg chg="modSp">
        <pc:chgData name="Jessica Rodriguez" userId="S::jrodriguez@parentchildplus.org::b1057a7d-ae17-4cb6-a615-5636d6cd6e7c" providerId="AD" clId="Web-{5CBE8E92-63A4-CDCE-EA41-E2D7BE1E2C86}" dt="2025-10-21T13:44:11.476" v="69" actId="20577"/>
        <pc:sldMkLst>
          <pc:docMk/>
          <pc:sldMk cId="785911330" sldId="257"/>
        </pc:sldMkLst>
        <pc:spChg chg="mod">
          <ac:chgData name="Jessica Rodriguez" userId="S::jrodriguez@parentchildplus.org::b1057a7d-ae17-4cb6-a615-5636d6cd6e7c" providerId="AD" clId="Web-{5CBE8E92-63A4-CDCE-EA41-E2D7BE1E2C86}" dt="2025-10-21T13:44:11.476" v="69" actId="20577"/>
          <ac:spMkLst>
            <pc:docMk/>
            <pc:sldMk cId="785911330" sldId="257"/>
            <ac:spMk id="5" creationId="{DF7C0666-1407-97DB-DAAF-B1DEBCD25B9A}"/>
          </ac:spMkLst>
        </pc:spChg>
      </pc:sldChg>
      <pc:sldChg chg="modSp del">
        <pc:chgData name="Jessica Rodriguez" userId="S::jrodriguez@parentchildplus.org::b1057a7d-ae17-4cb6-a615-5636d6cd6e7c" providerId="AD" clId="Web-{5CBE8E92-63A4-CDCE-EA41-E2D7BE1E2C86}" dt="2025-10-21T15:03:08.597" v="103"/>
        <pc:sldMkLst>
          <pc:docMk/>
          <pc:sldMk cId="3762386767" sldId="264"/>
        </pc:sldMkLst>
        <pc:spChg chg="mod">
          <ac:chgData name="Jessica Rodriguez" userId="S::jrodriguez@parentchildplus.org::b1057a7d-ae17-4cb6-a615-5636d6cd6e7c" providerId="AD" clId="Web-{5CBE8E92-63A4-CDCE-EA41-E2D7BE1E2C86}" dt="2025-10-21T13:07:01.059" v="56" actId="20577"/>
          <ac:spMkLst>
            <pc:docMk/>
            <pc:sldMk cId="3762386767" sldId="264"/>
            <ac:spMk id="3" creationId="{897DF1BB-4FF8-080D-27EB-A2E61D0450D7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3:06:42.715" v="48" actId="20577"/>
          <ac:spMkLst>
            <pc:docMk/>
            <pc:sldMk cId="3762386767" sldId="264"/>
            <ac:spMk id="4" creationId="{6BDAAF91-D030-8D0A-EC22-1218FE77A23E}"/>
          </ac:spMkLst>
        </pc:spChg>
      </pc:sldChg>
      <pc:sldChg chg="addSp delSp modSp ord">
        <pc:chgData name="Jessica Rodriguez" userId="S::jrodriguez@parentchildplus.org::b1057a7d-ae17-4cb6-a615-5636d6cd6e7c" providerId="AD" clId="Web-{5CBE8E92-63A4-CDCE-EA41-E2D7BE1E2C86}" dt="2025-10-21T15:39:44.567" v="592" actId="20577"/>
        <pc:sldMkLst>
          <pc:docMk/>
          <pc:sldMk cId="3032251697" sldId="265"/>
        </pc:sldMkLst>
        <pc:spChg chg="del">
          <ac:chgData name="Jessica Rodriguez" userId="S::jrodriguez@parentchildplus.org::b1057a7d-ae17-4cb6-a615-5636d6cd6e7c" providerId="AD" clId="Web-{5CBE8E92-63A4-CDCE-EA41-E2D7BE1E2C86}" dt="2025-10-21T13:57:05.337" v="72"/>
          <ac:spMkLst>
            <pc:docMk/>
            <pc:sldMk cId="3032251697" sldId="265"/>
            <ac:spMk id="2" creationId="{79087D19-9412-8DF2-0BB3-F80B1AC44AB8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5:39:44.567" v="592" actId="20577"/>
          <ac:spMkLst>
            <pc:docMk/>
            <pc:sldMk cId="3032251697" sldId="265"/>
            <ac:spMk id="4" creationId="{95DC0757-E0BD-A905-FC69-A41BB30381F7}"/>
          </ac:spMkLst>
        </pc:spChg>
        <pc:picChg chg="add mod">
          <ac:chgData name="Jessica Rodriguez" userId="S::jrodriguez@parentchildplus.org::b1057a7d-ae17-4cb6-a615-5636d6cd6e7c" providerId="AD" clId="Web-{5CBE8E92-63A4-CDCE-EA41-E2D7BE1E2C86}" dt="2025-10-21T15:29:31.122" v="446" actId="1076"/>
          <ac:picMkLst>
            <pc:docMk/>
            <pc:sldMk cId="3032251697" sldId="265"/>
            <ac:picMk id="2" creationId="{10BD08BF-88EE-3C97-3A40-3FA06DFB21CC}"/>
          </ac:picMkLst>
        </pc:picChg>
      </pc:sldChg>
      <pc:sldChg chg="modSp">
        <pc:chgData name="Jessica Rodriguez" userId="S::jrodriguez@parentchildplus.org::b1057a7d-ae17-4cb6-a615-5636d6cd6e7c" providerId="AD" clId="Web-{5CBE8E92-63A4-CDCE-EA41-E2D7BE1E2C86}" dt="2025-10-21T13:12:32.556" v="67" actId="20577"/>
        <pc:sldMkLst>
          <pc:docMk/>
          <pc:sldMk cId="1799417841" sldId="318"/>
        </pc:sldMkLst>
        <pc:spChg chg="mod">
          <ac:chgData name="Jessica Rodriguez" userId="S::jrodriguez@parentchildplus.org::b1057a7d-ae17-4cb6-a615-5636d6cd6e7c" providerId="AD" clId="Web-{5CBE8E92-63A4-CDCE-EA41-E2D7BE1E2C86}" dt="2025-10-21T13:12:32.556" v="67" actId="20577"/>
          <ac:spMkLst>
            <pc:docMk/>
            <pc:sldMk cId="1799417841" sldId="318"/>
            <ac:spMk id="2" creationId="{E21EFF62-9998-033B-7E9F-C6A005FE0F4C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3:12:07.540" v="58" actId="20577"/>
          <ac:spMkLst>
            <pc:docMk/>
            <pc:sldMk cId="1799417841" sldId="318"/>
            <ac:spMk id="7" creationId="{6EAA7225-2798-4045-86B7-84640683C540}"/>
          </ac:spMkLst>
        </pc:spChg>
      </pc:sldChg>
      <pc:sldChg chg="addSp delSp modSp ord">
        <pc:chgData name="Jessica Rodriguez" userId="S::jrodriguez@parentchildplus.org::b1057a7d-ae17-4cb6-a615-5636d6cd6e7c" providerId="AD" clId="Web-{5CBE8E92-63A4-CDCE-EA41-E2D7BE1E2C86}" dt="2025-10-21T15:40:58.256" v="610" actId="20577"/>
        <pc:sldMkLst>
          <pc:docMk/>
          <pc:sldMk cId="1711988380" sldId="319"/>
        </pc:sldMkLst>
        <pc:spChg chg="del mod">
          <ac:chgData name="Jessica Rodriguez" userId="S::jrodriguez@parentchildplus.org::b1057a7d-ae17-4cb6-a615-5636d6cd6e7c" providerId="AD" clId="Web-{5CBE8E92-63A4-CDCE-EA41-E2D7BE1E2C86}" dt="2025-10-21T15:29:53.638" v="448"/>
          <ac:spMkLst>
            <pc:docMk/>
            <pc:sldMk cId="1711988380" sldId="319"/>
            <ac:spMk id="3" creationId="{51546607-488D-FD95-14FF-914EAB7E06FE}"/>
          </ac:spMkLst>
        </pc:spChg>
        <pc:spChg chg="add mod">
          <ac:chgData name="Jessica Rodriguez" userId="S::jrodriguez@parentchildplus.org::b1057a7d-ae17-4cb6-a615-5636d6cd6e7c" providerId="AD" clId="Web-{5CBE8E92-63A4-CDCE-EA41-E2D7BE1E2C86}" dt="2025-10-21T15:40:58.256" v="610" actId="20577"/>
          <ac:spMkLst>
            <pc:docMk/>
            <pc:sldMk cId="1711988380" sldId="319"/>
            <ac:spMk id="4" creationId="{D458F836-EF14-D0A6-3A16-F1660E58E67B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4:48:53.134" v="96" actId="20577"/>
          <ac:spMkLst>
            <pc:docMk/>
            <pc:sldMk cId="1711988380" sldId="319"/>
            <ac:spMk id="6" creationId="{BF29CE7A-6494-29E7-297D-316FCD52FCC9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5:29:16.278" v="443" actId="20577"/>
          <ac:spMkLst>
            <pc:docMk/>
            <pc:sldMk cId="1711988380" sldId="319"/>
            <ac:spMk id="7" creationId="{57F7D681-C54A-7A90-EB1B-BC78CDEF3F78}"/>
          </ac:spMkLst>
        </pc:spChg>
        <pc:picChg chg="del">
          <ac:chgData name="Jessica Rodriguez" userId="S::jrodriguez@parentchildplus.org::b1057a7d-ae17-4cb6-a615-5636d6cd6e7c" providerId="AD" clId="Web-{5CBE8E92-63A4-CDCE-EA41-E2D7BE1E2C86}" dt="2025-10-21T15:29:18.841" v="444"/>
          <ac:picMkLst>
            <pc:docMk/>
            <pc:sldMk cId="1711988380" sldId="319"/>
            <ac:picMk id="5" creationId="{10BD08BF-88EE-3C97-3A40-3FA06DFB21CC}"/>
          </ac:picMkLst>
        </pc:picChg>
      </pc:sldChg>
      <pc:sldChg chg="addSp delSp modSp add del replId">
        <pc:chgData name="Jessica Rodriguez" userId="S::jrodriguez@parentchildplus.org::b1057a7d-ae17-4cb6-a615-5636d6cd6e7c" providerId="AD" clId="Web-{5CBE8E92-63A4-CDCE-EA41-E2D7BE1E2C86}" dt="2025-10-21T13:59:35.978" v="79"/>
        <pc:sldMkLst>
          <pc:docMk/>
          <pc:sldMk cId="3012484211" sldId="320"/>
        </pc:sldMkLst>
        <pc:spChg chg="del">
          <ac:chgData name="Jessica Rodriguez" userId="S::jrodriguez@parentchildplus.org::b1057a7d-ae17-4cb6-a615-5636d6cd6e7c" providerId="AD" clId="Web-{5CBE8E92-63A4-CDCE-EA41-E2D7BE1E2C86}" dt="2025-10-21T13:45:02.117" v="71"/>
          <ac:spMkLst>
            <pc:docMk/>
            <pc:sldMk cId="3012484211" sldId="320"/>
            <ac:spMk id="2" creationId="{D881CC7C-A4BD-EE92-B2FC-3772F2D3648E}"/>
          </ac:spMkLst>
        </pc:spChg>
        <pc:spChg chg="del mod">
          <ac:chgData name="Jessica Rodriguez" userId="S::jrodriguez@parentchildplus.org::b1057a7d-ae17-4cb6-a615-5636d6cd6e7c" providerId="AD" clId="Web-{5CBE8E92-63A4-CDCE-EA41-E2D7BE1E2C86}" dt="2025-10-21T13:59:14.493" v="76"/>
          <ac:spMkLst>
            <pc:docMk/>
            <pc:sldMk cId="3012484211" sldId="320"/>
            <ac:spMk id="3" creationId="{CC94195C-D92E-B9C8-0EA2-7007A20D741B}"/>
          </ac:spMkLst>
        </pc:spChg>
        <pc:spChg chg="del">
          <ac:chgData name="Jessica Rodriguez" userId="S::jrodriguez@parentchildplus.org::b1057a7d-ae17-4cb6-a615-5636d6cd6e7c" providerId="AD" clId="Web-{5CBE8E92-63A4-CDCE-EA41-E2D7BE1E2C86}" dt="2025-10-21T13:59:10.306" v="74"/>
          <ac:spMkLst>
            <pc:docMk/>
            <pc:sldMk cId="3012484211" sldId="320"/>
            <ac:spMk id="6" creationId="{98897BED-8767-BABC-B22A-7EB18732A879}"/>
          </ac:spMkLst>
        </pc:spChg>
        <pc:spChg chg="del">
          <ac:chgData name="Jessica Rodriguez" userId="S::jrodriguez@parentchildplus.org::b1057a7d-ae17-4cb6-a615-5636d6cd6e7c" providerId="AD" clId="Web-{5CBE8E92-63A4-CDCE-EA41-E2D7BE1E2C86}" dt="2025-10-21T13:59:19.993" v="77"/>
          <ac:spMkLst>
            <pc:docMk/>
            <pc:sldMk cId="3012484211" sldId="320"/>
            <ac:spMk id="7" creationId="{C9B5C981-45A0-2A9B-C6F8-DACF3F6321EE}"/>
          </ac:spMkLst>
        </pc:spChg>
        <pc:spChg chg="add mod">
          <ac:chgData name="Jessica Rodriguez" userId="S::jrodriguez@parentchildplus.org::b1057a7d-ae17-4cb6-a615-5636d6cd6e7c" providerId="AD" clId="Web-{5CBE8E92-63A4-CDCE-EA41-E2D7BE1E2C86}" dt="2025-10-21T13:45:02.117" v="71"/>
          <ac:spMkLst>
            <pc:docMk/>
            <pc:sldMk cId="3012484211" sldId="320"/>
            <ac:spMk id="8" creationId="{3B6AD118-77F6-13AE-0F9F-6ED6DAEBACA1}"/>
          </ac:spMkLst>
        </pc:spChg>
        <pc:spChg chg="add mod">
          <ac:chgData name="Jessica Rodriguez" userId="S::jrodriguez@parentchildplus.org::b1057a7d-ae17-4cb6-a615-5636d6cd6e7c" providerId="AD" clId="Web-{5CBE8E92-63A4-CDCE-EA41-E2D7BE1E2C86}" dt="2025-10-21T13:59:19.993" v="77"/>
          <ac:spMkLst>
            <pc:docMk/>
            <pc:sldMk cId="3012484211" sldId="320"/>
            <ac:spMk id="10" creationId="{96E1F57F-6FD1-8372-99C9-C14A99A4F58B}"/>
          </ac:spMkLst>
        </pc:spChg>
        <pc:picChg chg="del">
          <ac:chgData name="Jessica Rodriguez" userId="S::jrodriguez@parentchildplus.org::b1057a7d-ae17-4cb6-a615-5636d6cd6e7c" providerId="AD" clId="Web-{5CBE8E92-63A4-CDCE-EA41-E2D7BE1E2C86}" dt="2025-10-21T13:59:07.837" v="73"/>
          <ac:picMkLst>
            <pc:docMk/>
            <pc:sldMk cId="3012484211" sldId="320"/>
            <ac:picMk id="5" creationId="{779FB522-39ED-3C2A-B513-3F410AA185F6}"/>
          </ac:picMkLst>
        </pc:picChg>
      </pc:sldChg>
      <pc:sldChg chg="addSp delSp modSp add ord">
        <pc:chgData name="Jessica Rodriguez" userId="S::jrodriguez@parentchildplus.org::b1057a7d-ae17-4cb6-a615-5636d6cd6e7c" providerId="AD" clId="Web-{5CBE8E92-63A4-CDCE-EA41-E2D7BE1E2C86}" dt="2025-10-21T15:26:17.276" v="420"/>
        <pc:sldMkLst>
          <pc:docMk/>
          <pc:sldMk cId="4086053707" sldId="321"/>
        </pc:sldMkLst>
        <pc:spChg chg="add mod">
          <ac:chgData name="Jessica Rodriguez" userId="S::jrodriguez@parentchildplus.org::b1057a7d-ae17-4cb6-a615-5636d6cd6e7c" providerId="AD" clId="Web-{5CBE8E92-63A4-CDCE-EA41-E2D7BE1E2C86}" dt="2025-10-21T15:22:48.287" v="383" actId="1076"/>
          <ac:spMkLst>
            <pc:docMk/>
            <pc:sldMk cId="4086053707" sldId="321"/>
            <ac:spMk id="2" creationId="{65317E03-21B2-4CDE-B9DC-05435BED549A}"/>
          </ac:spMkLst>
        </pc:spChg>
        <pc:spChg chg="del mod">
          <ac:chgData name="Jessica Rodriguez" userId="S::jrodriguez@parentchildplus.org::b1057a7d-ae17-4cb6-a615-5636d6cd6e7c" providerId="AD" clId="Web-{5CBE8E92-63A4-CDCE-EA41-E2D7BE1E2C86}" dt="2025-10-21T14:17:42.277" v="83"/>
          <ac:spMkLst>
            <pc:docMk/>
            <pc:sldMk cId="4086053707" sldId="321"/>
            <ac:spMk id="4" creationId="{95DC0757-E0BD-A905-FC69-A41BB30381F7}"/>
          </ac:spMkLst>
        </pc:spChg>
      </pc:sldChg>
      <pc:sldChg chg="add ord replId">
        <pc:chgData name="Jessica Rodriguez" userId="S::jrodriguez@parentchildplus.org::b1057a7d-ae17-4cb6-a615-5636d6cd6e7c" providerId="AD" clId="Web-{5CBE8E92-63A4-CDCE-EA41-E2D7BE1E2C86}" dt="2025-10-21T15:08:15.776" v="213"/>
        <pc:sldMkLst>
          <pc:docMk/>
          <pc:sldMk cId="2225390134" sldId="322"/>
        </pc:sldMkLst>
      </pc:sldChg>
      <pc:sldChg chg="modSp add del">
        <pc:chgData name="Jessica Rodriguez" userId="S::jrodriguez@parentchildplus.org::b1057a7d-ae17-4cb6-a615-5636d6cd6e7c" providerId="AD" clId="Web-{5CBE8E92-63A4-CDCE-EA41-E2D7BE1E2C86}" dt="2025-10-21T15:08:11.917" v="212"/>
        <pc:sldMkLst>
          <pc:docMk/>
          <pc:sldMk cId="1251068318" sldId="780"/>
        </pc:sldMkLst>
        <pc:graphicFrameChg chg="mod">
          <ac:chgData name="Jessica Rodriguez" userId="S::jrodriguez@parentchildplus.org::b1057a7d-ae17-4cb6-a615-5636d6cd6e7c" providerId="AD" clId="Web-{5CBE8E92-63A4-CDCE-EA41-E2D7BE1E2C86}" dt="2025-10-21T15:04:08.223" v="104" actId="14100"/>
          <ac:graphicFrameMkLst>
            <pc:docMk/>
            <pc:sldMk cId="1251068318" sldId="780"/>
            <ac:graphicFrameMk id="4" creationId="{C53D45C1-55D7-E410-20EB-08873B7C6C41}"/>
          </ac:graphicFrameMkLst>
        </pc:graphicFrameChg>
      </pc:sldChg>
      <pc:sldChg chg="modSp add replId">
        <pc:chgData name="Jessica Rodriguez" userId="S::jrodriguez@parentchildplus.org::b1057a7d-ae17-4cb6-a615-5636d6cd6e7c" providerId="AD" clId="Web-{5CBE8E92-63A4-CDCE-EA41-E2D7BE1E2C86}" dt="2025-10-21T15:11:52.186" v="310" actId="14100"/>
        <pc:sldMkLst>
          <pc:docMk/>
          <pc:sldMk cId="2873308504" sldId="781"/>
        </pc:sldMkLst>
        <pc:spChg chg="mod">
          <ac:chgData name="Jessica Rodriguez" userId="S::jrodriguez@parentchildplus.org::b1057a7d-ae17-4cb6-a615-5636d6cd6e7c" providerId="AD" clId="Web-{5CBE8E92-63A4-CDCE-EA41-E2D7BE1E2C86}" dt="2025-10-21T15:11:52.186" v="310" actId="14100"/>
          <ac:spMkLst>
            <pc:docMk/>
            <pc:sldMk cId="2873308504" sldId="781"/>
            <ac:spMk id="3" creationId="{E2B97242-4DE0-28CA-254F-F1E9FF76DB17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5:08:49.089" v="223" actId="14100"/>
          <ac:spMkLst>
            <pc:docMk/>
            <pc:sldMk cId="2873308504" sldId="781"/>
            <ac:spMk id="4" creationId="{3272B72C-9F57-47FB-C380-50BB64F4A39C}"/>
          </ac:spMkLst>
        </pc:spChg>
      </pc:sldChg>
      <pc:sldChg chg="modSp new">
        <pc:chgData name="Jessica Rodriguez" userId="S::jrodriguez@parentchildplus.org::b1057a7d-ae17-4cb6-a615-5636d6cd6e7c" providerId="AD" clId="Web-{5CBE8E92-63A4-CDCE-EA41-E2D7BE1E2C86}" dt="2025-10-21T15:28:49.918" v="442" actId="20577"/>
        <pc:sldMkLst>
          <pc:docMk/>
          <pc:sldMk cId="135841481" sldId="782"/>
        </pc:sldMkLst>
        <pc:spChg chg="mod">
          <ac:chgData name="Jessica Rodriguez" userId="S::jrodriguez@parentchildplus.org::b1057a7d-ae17-4cb6-a615-5636d6cd6e7c" providerId="AD" clId="Web-{5CBE8E92-63A4-CDCE-EA41-E2D7BE1E2C86}" dt="2025-10-21T15:28:41.700" v="441" actId="20577"/>
          <ac:spMkLst>
            <pc:docMk/>
            <pc:sldMk cId="135841481" sldId="782"/>
            <ac:spMk id="2" creationId="{30B4EABB-B502-0411-98C5-84CBBC529953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5:28:49.918" v="442" actId="20577"/>
          <ac:spMkLst>
            <pc:docMk/>
            <pc:sldMk cId="135841481" sldId="782"/>
            <ac:spMk id="3" creationId="{7D442EB4-52DF-207A-F039-C265D4CACD55}"/>
          </ac:spMkLst>
        </pc:spChg>
      </pc:sldChg>
      <pc:sldChg chg="modSp new">
        <pc:chgData name="Jessica Rodriguez" userId="S::jrodriguez@parentchildplus.org::b1057a7d-ae17-4cb6-a615-5636d6cd6e7c" providerId="AD" clId="Web-{5CBE8E92-63A4-CDCE-EA41-E2D7BE1E2C86}" dt="2025-10-21T15:39:04.128" v="588" actId="20577"/>
        <pc:sldMkLst>
          <pc:docMk/>
          <pc:sldMk cId="4195372365" sldId="783"/>
        </pc:sldMkLst>
        <pc:spChg chg="mod">
          <ac:chgData name="Jessica Rodriguez" userId="S::jrodriguez@parentchildplus.org::b1057a7d-ae17-4cb6-a615-5636d6cd6e7c" providerId="AD" clId="Web-{5CBE8E92-63A4-CDCE-EA41-E2D7BE1E2C86}" dt="2025-10-21T15:37:39.703" v="563" actId="20577"/>
          <ac:spMkLst>
            <pc:docMk/>
            <pc:sldMk cId="4195372365" sldId="783"/>
            <ac:spMk id="2" creationId="{AE9B14AA-D435-6A90-7132-1BED2FE84517}"/>
          </ac:spMkLst>
        </pc:spChg>
        <pc:spChg chg="mod">
          <ac:chgData name="Jessica Rodriguez" userId="S::jrodriguez@parentchildplus.org::b1057a7d-ae17-4cb6-a615-5636d6cd6e7c" providerId="AD" clId="Web-{5CBE8E92-63A4-CDCE-EA41-E2D7BE1E2C86}" dt="2025-10-21T15:39:04.128" v="588" actId="20577"/>
          <ac:spMkLst>
            <pc:docMk/>
            <pc:sldMk cId="4195372365" sldId="783"/>
            <ac:spMk id="3" creationId="{25DF72B8-C56E-88F9-7F86-2D09AD595E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2C440-EED0-40A0-BFF4-99EF6FCC866F}" type="datetimeFigureOut"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D933F-1203-4778-A372-8219DA82F62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0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EC8F-5CBC-0708-9A17-2240EFB29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065E0-50A2-67CD-D3D8-06818716A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CADF6-46D2-3A7E-7645-0BF389D4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4BCB8-1430-159D-7CF7-28793829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8A759-5010-28C3-8D56-9FF55DF66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8990B-E769-9829-DDA0-15295E40A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B3BA-D0E1-89D1-D2B6-2F79429BD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F49AC-1ED0-F6E1-331B-CC615541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80A86-7237-4CD2-FEC6-1189201A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E1212-FC90-9250-5D33-1C35DBE20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99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6FBE-B2AF-6EA0-47D4-CB5D46A1F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7176E-FFE3-8E0B-D453-827AA3342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9CA09-D823-41FE-B988-5E6055CE9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11779-FF9C-6973-2968-90B459A7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D8DDE-DB63-32CE-8000-74EB2117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7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E7D48-D620-562B-4405-A2F61E94F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588EF-1DD9-C1F0-F9AA-3A6D4FEB0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19DC7-D611-3AF8-4E7F-792E0FC9A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BDF15-4880-CE84-FEA4-8BADAC63B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77F8C-A2F1-A8C0-862E-2C87CBB6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77F79-B1C0-B5BA-CC4F-8A108E2F2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9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8BB31-456B-5E45-483A-6C4D39676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24775-8E0E-F503-394E-5EB4D37AF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775D0-47D0-77E8-8D19-2E83315BD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31EC0-0425-E521-86E0-65C44F8495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9F87A4-D9D1-DCCA-2159-3ADBDFFE1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142712-4ADC-2F5E-800C-21CA7BF0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221AEC-E629-4534-FF18-53290CC0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7AC3C9-4487-F055-C59C-69852E72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08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4101-C86C-6640-95D6-B3BF583A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CF237-B7A0-9E38-5C96-B0DCA597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93E9A-C7B3-2205-B0B7-D4BEF1B2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BD027A-D098-ADA5-3226-DE5C2C55F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4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B2285E-59F5-30D7-0F9B-8FE8727C9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26C57-F67C-7D93-BEC3-25A80E89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C4908-B09A-1DAC-288F-7D8CA7EB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6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3368-9C9D-89E0-341D-F8397FC1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3E577-175C-8EE7-3ED9-EB83C0D7C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410BE-9DF5-7C6D-13F3-606D0B66A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6F760-1E6A-554F-CD3B-8362A0C2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22C932-92F0-EF15-337D-2E88832A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FC4F5-900B-B545-9D04-BEFBCE3E4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4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B8FFD-D3AD-5F33-B0C9-558DE636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CB4C9E-6042-3BDA-C488-8531F12D2B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22D90-EA06-F8DE-38A3-5D75F67C6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C4C76-F05E-E1F5-B175-9DB541F7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CB666-29E0-E33B-EC79-BCAE364CF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E6923-4177-2E17-486F-49FACB1D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3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D67EB-E6A8-48C9-705C-157D47E5B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98911-1E47-28AE-A891-E0E507C55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BAD89-DAA7-BB10-E688-1E5EDE64C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5E6A-ED30-E036-E05C-1C7BEBC4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DEC1F-3849-CBA6-FCA5-D76A1B86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8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27EC16-EF1C-8096-C731-59C10F8CE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83177-6321-3D16-EA6C-4B8EDC2EC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2DA0E-3A56-35C6-C330-7B6AE853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26C0A-2CF9-DFE7-3D57-62C48068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645E3-B9A4-3CD4-D740-BE0E481B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53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5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87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58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2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37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81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62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45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43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35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41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5460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ParentChild+     </a:t>
            </a: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9987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EA3E-8594-4A34-AFB0-C256BBDE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D8C9F-C4B1-40E3-915E-A9D33A1A8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9B8DB-E1F0-417B-ADB0-132C055E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7D7A-A89C-4B2C-A072-E8C796DC20F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A8E5C-3ECC-4EC7-ACFB-8091E5CD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B840F-C306-4FB3-88F7-901D5DB4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5EE7-E591-45DD-A2F7-BD611E159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065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9DAD47-2AB8-4B77-8E43-310BB8E3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7D7A-A89C-4B2C-A072-E8C796DC20F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FF695-ACCE-4FA9-B6E8-D2606BF8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7E203-1CA5-4EE6-9798-51856305E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E5EE7-E591-45DD-A2F7-BD611E159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51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E97C48-0872-224D-0E50-A7BBFF44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22870-DB2B-EE3D-B60C-6F6AF60BA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7C607-5007-31C6-36E1-3A5F20B85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3B7AB-216A-4630-BD80-2A6F22779B65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8152-DC5C-D5BD-9F9A-4C237CE57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7DF5E-821D-4490-CF92-9EF856E8E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B850A-0832-4563-98B6-4DDF21721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5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1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B08F2823-C3C9-C157-5CD0-7EB58E2EC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74" y="81280"/>
            <a:ext cx="11715117" cy="643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83;p5">
            <a:extLst>
              <a:ext uri="{FF2B5EF4-FFF2-40B4-BE49-F238E27FC236}">
                <a16:creationId xmlns:a16="http://schemas.microsoft.com/office/drawing/2014/main" id="{7BC6C8A5-7037-0546-099F-7E372EDB1B7D}"/>
              </a:ext>
            </a:extLst>
          </p:cNvPr>
          <p:cNvSpPr txBox="1"/>
          <p:nvPr/>
        </p:nvSpPr>
        <p:spPr>
          <a:xfrm>
            <a:off x="586369" y="2331948"/>
            <a:ext cx="705686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Supporting Parent's Understanding of Their Child’s Development</a:t>
            </a:r>
            <a:endParaRPr lang="es-US" sz="2800" dirty="0">
              <a:solidFill>
                <a:schemeClr val="accent1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78889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07F01-A0FD-04D5-AA41-A13D5A76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960" y="17748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Google Shape;104;p2">
            <a:extLst>
              <a:ext uri="{FF2B5EF4-FFF2-40B4-BE49-F238E27FC236}">
                <a16:creationId xmlns:a16="http://schemas.microsoft.com/office/drawing/2014/main" id="{38F78F10-8FE6-4508-1ED3-8C893AD33EE7}"/>
              </a:ext>
            </a:extLst>
          </p:cNvPr>
          <p:cNvSpPr txBox="1">
            <a:spLocks noGrp="1"/>
          </p:cNvSpPr>
          <p:nvPr/>
        </p:nvSpPr>
        <p:spPr>
          <a:xfrm>
            <a:off x="949960" y="62758"/>
            <a:ext cx="10515600" cy="13381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2800"/>
            </a:pPr>
            <a:r>
              <a:rPr lang="en-US" sz="4000" b="1" dirty="0">
                <a:solidFill>
                  <a:srgbClr val="00AB8E"/>
                </a:solidFill>
                <a:latin typeface="Montserrat" pitchFamily="2" charset="0"/>
                <a:ea typeface="Arial"/>
                <a:cs typeface="Arial"/>
              </a:rPr>
              <a:t>Open 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C0666-1407-97DB-DAAF-B1DEBCD25B9A}"/>
              </a:ext>
            </a:extLst>
          </p:cNvPr>
          <p:cNvSpPr txBox="1"/>
          <p:nvPr/>
        </p:nvSpPr>
        <p:spPr>
          <a:xfrm>
            <a:off x="949960" y="1314575"/>
            <a:ext cx="9921240" cy="39333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0"/>
              </a:rPr>
              <a:t>How do you support family understanding of their child’s development during the visit?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itchFamily="2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/>
              </a:rPr>
              <a:t>Share one specific strategy you’ve used to help a family reflect on their child’s development.</a:t>
            </a:r>
            <a:endParaRPr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/>
            </a:endParaRPr>
          </a:p>
          <a:p>
            <a:pPr defTabSz="457200">
              <a:spcBef>
                <a:spcPct val="20000"/>
              </a:spcBef>
              <a:buFont typeface="Arial"/>
              <a:defRPr/>
            </a:pPr>
            <a:endParaRPr lang="en-US" sz="3200" dirty="0">
              <a:solidFill>
                <a:srgbClr val="002060"/>
              </a:solidFill>
              <a:latin typeface="Montserrat" pitchFamily="2" charset="0"/>
            </a:endParaRPr>
          </a:p>
          <a:p>
            <a:pPr defTabSz="457200">
              <a:spcBef>
                <a:spcPct val="20000"/>
              </a:spcBef>
              <a:buFont typeface="Arial"/>
              <a:defRPr/>
            </a:pPr>
            <a:endParaRPr lang="en-US" sz="3200" dirty="0">
              <a:solidFill>
                <a:srgbClr val="002060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91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036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002060"/>
                </a:solidFill>
                <a:latin typeface="Montserrat"/>
              </a:rPr>
              <a:t>How do you support family understanding of their child’s development during the visit?</a:t>
            </a:r>
            <a:br>
              <a:rPr 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590801"/>
            <a:ext cx="8229600" cy="272982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Montserrat"/>
              </a:rPr>
              <a:t>Observe Together</a:t>
            </a:r>
          </a:p>
          <a:p>
            <a:r>
              <a:rPr lang="en-US" sz="2000" dirty="0">
                <a:solidFill>
                  <a:srgbClr val="002060"/>
                </a:solidFill>
                <a:latin typeface="Montserrat"/>
              </a:rPr>
              <a:t>Ask open-ended questions</a:t>
            </a:r>
          </a:p>
          <a:p>
            <a:r>
              <a:rPr lang="en-US" sz="2000" dirty="0">
                <a:solidFill>
                  <a:srgbClr val="002060"/>
                </a:solidFill>
                <a:latin typeface="Montserrat"/>
              </a:rPr>
              <a:t>Connect Feedback to Development</a:t>
            </a:r>
          </a:p>
          <a:p>
            <a:r>
              <a:rPr lang="en-US" sz="2000" dirty="0">
                <a:solidFill>
                  <a:srgbClr val="002060"/>
                </a:solidFill>
                <a:latin typeface="Montserrat"/>
              </a:rPr>
              <a:t>Reflect on Strengths</a:t>
            </a:r>
          </a:p>
          <a:p>
            <a:r>
              <a:rPr lang="en-US" sz="2000" dirty="0">
                <a:solidFill>
                  <a:srgbClr val="002060"/>
                </a:solidFill>
                <a:latin typeface="Montserrat"/>
              </a:rPr>
              <a:t>Use Reflection Tools </a:t>
            </a:r>
            <a:r>
              <a:rPr lang="en-US" sz="2000" b="1" dirty="0">
                <a:solidFill>
                  <a:srgbClr val="002060"/>
                </a:solidFill>
                <a:latin typeface="Montserrat"/>
              </a:rPr>
              <a:t>(Guide Sheet &amp; Reflection Record)</a:t>
            </a:r>
            <a:endParaRPr sz="2000" b="1" dirty="0">
              <a:solidFill>
                <a:srgbClr val="00206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C237E-67C9-BC61-CB19-E6E10F11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4;p2">
            <a:extLst>
              <a:ext uri="{FF2B5EF4-FFF2-40B4-BE49-F238E27FC236}">
                <a16:creationId xmlns:a16="http://schemas.microsoft.com/office/drawing/2014/main" id="{3272B72C-9F57-47FB-C380-50BB64F4A39C}"/>
              </a:ext>
            </a:extLst>
          </p:cNvPr>
          <p:cNvSpPr txBox="1">
            <a:spLocks noGrp="1"/>
          </p:cNvSpPr>
          <p:nvPr/>
        </p:nvSpPr>
        <p:spPr>
          <a:xfrm>
            <a:off x="523240" y="-10627"/>
            <a:ext cx="10515600" cy="14944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>
              <a:buSzPts val="2800"/>
            </a:pPr>
            <a:r>
              <a:rPr lang="en-US" sz="4000" b="1" dirty="0">
                <a:solidFill>
                  <a:srgbClr val="00AB8E"/>
                </a:solidFill>
                <a:latin typeface="Arial"/>
                <a:ea typeface="Arial"/>
                <a:cs typeface="Arial"/>
              </a:rPr>
              <a:t>Reflection Record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B97242-4DE0-28CA-254F-F1E9FF76DB17}"/>
              </a:ext>
            </a:extLst>
          </p:cNvPr>
          <p:cNvSpPr txBox="1"/>
          <p:nvPr/>
        </p:nvSpPr>
        <p:spPr>
          <a:xfrm>
            <a:off x="315919" y="1490761"/>
            <a:ext cx="11723354" cy="55502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 dirty="0">
                <a:solidFill>
                  <a:srgbClr val="000000"/>
                </a:solidFill>
                <a:latin typeface="Montserrat"/>
                <a:cs typeface="Arial"/>
              </a:rPr>
              <a:t>Developed during the pandemic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 dirty="0">
                <a:solidFill>
                  <a:srgbClr val="000000"/>
                </a:solidFill>
                <a:latin typeface="Montserrat"/>
                <a:cs typeface="Arial"/>
              </a:rPr>
              <a:t>Parents needed support meeting specific goals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 dirty="0">
                <a:solidFill>
                  <a:srgbClr val="000000"/>
                </a:solidFill>
                <a:latin typeface="Montserrat"/>
                <a:cs typeface="Arial"/>
              </a:rPr>
              <a:t>Required for program, Not required on DAISY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>
                <a:solidFill>
                  <a:srgbClr val="000000"/>
                </a:solidFill>
                <a:latin typeface="Montserrat"/>
                <a:cs typeface="Arial"/>
              </a:rPr>
              <a:t>Form available on DAISY (forms section) and Staff Portal (printable version)</a:t>
            </a:r>
            <a:endParaRPr lang="en-US" sz="2400" dirty="0">
              <a:solidFill>
                <a:srgbClr val="000000"/>
              </a:solidFill>
              <a:latin typeface="Montserrat"/>
              <a:cs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 dirty="0">
                <a:solidFill>
                  <a:srgbClr val="000000"/>
                </a:solidFill>
                <a:latin typeface="Montserrat"/>
                <a:cs typeface="Arial"/>
              </a:rPr>
              <a:t>Replaces Home Visit Record </a:t>
            </a:r>
            <a:endParaRPr lang="en-US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 dirty="0">
                <a:solidFill>
                  <a:srgbClr val="000000"/>
                </a:solidFill>
                <a:latin typeface="Montserrat"/>
                <a:cs typeface="Arial"/>
              </a:rPr>
              <a:t>Completed 1x a week not 2x a week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400" dirty="0">
                <a:solidFill>
                  <a:srgbClr val="000000"/>
                </a:solidFill>
                <a:latin typeface="Montserrat"/>
                <a:cs typeface="Arial"/>
              </a:rPr>
              <a:t>Completed in the last 5 minutes of the visit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 sz="2400" dirty="0">
              <a:solidFill>
                <a:srgbClr val="000000"/>
              </a:solidFill>
              <a:latin typeface="Montserrat"/>
              <a:cs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002060"/>
              </a:solidFill>
              <a:latin typeface="Montserrat"/>
              <a:cs typeface="Arial"/>
            </a:endParaRPr>
          </a:p>
          <a:p>
            <a:endParaRPr lang="en-US" b="1">
              <a:solidFill>
                <a:srgbClr val="002060"/>
              </a:solidFill>
              <a:latin typeface="Montserrat"/>
              <a:cs typeface="Calibri" panose="020F0502020204030204"/>
            </a:endParaRPr>
          </a:p>
          <a:p>
            <a:endParaRPr lang="en-US" b="1" dirty="0">
              <a:solidFill>
                <a:srgbClr val="002060"/>
              </a:solidFill>
              <a:latin typeface="Montserrat"/>
              <a:ea typeface="Calibri" panose="020F0502020204030204"/>
              <a:cs typeface="Calibri" panose="020F0502020204030204"/>
            </a:endParaRPr>
          </a:p>
          <a:p>
            <a:endParaRPr lang="en-US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330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7DFAC-12BB-B5C1-C8AF-3491B0CF8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4;p2">
            <a:extLst>
              <a:ext uri="{FF2B5EF4-FFF2-40B4-BE49-F238E27FC236}">
                <a16:creationId xmlns:a16="http://schemas.microsoft.com/office/drawing/2014/main" id="{F1AB5279-B60A-12F0-7619-68DC1956CDB3}"/>
              </a:ext>
            </a:extLst>
          </p:cNvPr>
          <p:cNvSpPr txBox="1">
            <a:spLocks noGrp="1"/>
          </p:cNvSpPr>
          <p:nvPr/>
        </p:nvSpPr>
        <p:spPr>
          <a:xfrm>
            <a:off x="523240" y="-35207"/>
            <a:ext cx="10515600" cy="23302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>
              <a:buSzPts val="2800"/>
            </a:pPr>
            <a:r>
              <a:rPr lang="en-US" sz="4000" b="1" dirty="0">
                <a:solidFill>
                  <a:srgbClr val="00AB8E"/>
                </a:solidFill>
                <a:latin typeface="Arial"/>
                <a:ea typeface="Arial"/>
                <a:cs typeface="Arial"/>
              </a:rPr>
              <a:t>Reflection Record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BBABC4-28DD-2A1C-2F99-D17C15D33351}"/>
              </a:ext>
            </a:extLst>
          </p:cNvPr>
          <p:cNvSpPr txBox="1"/>
          <p:nvPr/>
        </p:nvSpPr>
        <p:spPr>
          <a:xfrm>
            <a:off x="1323725" y="1908632"/>
            <a:ext cx="9867515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Montserrat"/>
              </a:rPr>
              <a:t>Page 30</a:t>
            </a:r>
          </a:p>
          <a:p>
            <a:r>
              <a:rPr lang="en-US" b="1" dirty="0">
                <a:solidFill>
                  <a:srgbClr val="002060"/>
                </a:solidFill>
                <a:latin typeface="Montserrat"/>
              </a:rPr>
              <a:t>Promotes Reflection and Connection</a:t>
            </a:r>
            <a:endParaRPr lang="en-US" dirty="0">
              <a:solidFill>
                <a:srgbClr val="002060"/>
              </a:solidFill>
              <a:latin typeface="Montserra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Encourages parents to think about their child’s strengths and interests.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Connects play activities to learning and growth.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Helps parents notice what their child is learning and doing during visits.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Builds awareness of developmental milestones and new skills.</a:t>
            </a:r>
          </a:p>
          <a:p>
            <a:endParaRPr lang="en-US" dirty="0">
              <a:solidFill>
                <a:srgbClr val="002060"/>
              </a:solidFill>
              <a:latin typeface="Montserrat" pitchFamily="2" charset="0"/>
            </a:endParaRPr>
          </a:p>
          <a:p>
            <a:r>
              <a:rPr lang="en-US" b="1" dirty="0">
                <a:solidFill>
                  <a:srgbClr val="002060"/>
                </a:solidFill>
                <a:latin typeface="Montserrat" pitchFamily="2" charset="0"/>
              </a:rPr>
              <a:t>Guides Goal Setting</a:t>
            </a:r>
            <a:endParaRPr lang="en-US" dirty="0">
              <a:solidFill>
                <a:srgbClr val="002060"/>
              </a:solidFill>
              <a:latin typeface="Montserra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/>
              </a:rPr>
              <a:t>Helps families identify next steps and goals for their child’s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/>
              </a:rPr>
              <a:t>Goals can emerge from the Reflection Record, ASQs, or PIELs.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/>
              </a:rPr>
              <a:t>Supports planning for future visits.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Montserrat"/>
              </a:rPr>
              <a:t>Keeps visits intentional and family-driven</a:t>
            </a:r>
          </a:p>
          <a:p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25390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EFF62-9998-033B-7E9F-C6A005FE0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Montserrat"/>
                <a:cs typeface="Arial"/>
              </a:rPr>
              <a:t>Practice Goal Setting</a:t>
            </a:r>
            <a:endParaRPr lang="en-US" sz="4000" b="1" dirty="0">
              <a:solidFill>
                <a:srgbClr val="FFFFFF"/>
              </a:solidFill>
              <a:latin typeface="Montserrat" pitchFamily="2" charset="0"/>
              <a:cs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AA7225-2798-4045-86B7-84640683C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595480"/>
            <a:ext cx="4483303" cy="56780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sz="2000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sz="2000" dirty="0"/>
              <a:t>(p.29)</a:t>
            </a:r>
            <a:endParaRPr lang="en-US" sz="2000" dirty="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>
              <a:buNone/>
            </a:pP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Pretend Mom's response to question #1 of the Reflection Record is: </a:t>
            </a:r>
            <a:r>
              <a:rPr lang="en-US" sz="200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"I think the baby distracts us. My goal is to better manage the baby while I'm reading with my daughter."</a:t>
            </a:r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None/>
            </a:pPr>
            <a:endParaRPr lang="en-US" sz="2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+mn-lt"/>
                <a:cs typeface="Calibri"/>
              </a:rPr>
              <a:t>With this goal in mind, how do you help her strategize? What 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does this conversation look like? What questions can you ask her to help her generate ideas for </a:t>
            </a:r>
            <a:r>
              <a:rPr lang="en-US" sz="2000" dirty="0">
                <a:ea typeface="Calibri"/>
                <a:cs typeface="Calibri"/>
              </a:rPr>
              <a:t>future 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visits?</a:t>
            </a:r>
            <a:r>
              <a:rPr lang="en-US" sz="2000" dirty="0">
                <a:ea typeface="Calibri"/>
                <a:cs typeface="Calibri"/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>
              <a:buNone/>
            </a:pPr>
            <a:endParaRPr lang="en-US" sz="2000" dirty="0">
              <a:ea typeface="Calibri"/>
              <a:cs typeface="Calibri"/>
            </a:endParaRPr>
          </a:p>
        </p:txBody>
      </p:sp>
      <p:pic>
        <p:nvPicPr>
          <p:cNvPr id="5" name="Picture 5" descr="Chat outline">
            <a:extLst>
              <a:ext uri="{FF2B5EF4-FFF2-40B4-BE49-F238E27FC236}">
                <a16:creationId xmlns:a16="http://schemas.microsoft.com/office/drawing/2014/main" id="{997E9E4A-E14B-2FF8-5517-AFB82EA2E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4671" y="1859119"/>
            <a:ext cx="2835522" cy="28419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B90B19-CB1F-FC14-E571-83160D418CB4}"/>
              </a:ext>
            </a:extLst>
          </p:cNvPr>
          <p:cNvSpPr txBox="1"/>
          <p:nvPr/>
        </p:nvSpPr>
        <p:spPr>
          <a:xfrm>
            <a:off x="4362415" y="5752070"/>
            <a:ext cx="85611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**Video</a:t>
            </a:r>
          </a:p>
          <a:p>
            <a:r>
              <a:rPr lang="en-US" dirty="0"/>
              <a:t>https://parentchildplus.bridgeapp.com/author/courses/120/slides/3264​</a:t>
            </a:r>
          </a:p>
        </p:txBody>
      </p:sp>
    </p:spTree>
    <p:extLst>
      <p:ext uri="{BB962C8B-B14F-4D97-AF65-F5344CB8AC3E}">
        <p14:creationId xmlns:p14="http://schemas.microsoft.com/office/powerpoint/2010/main" val="179941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4;p2">
            <a:extLst>
              <a:ext uri="{FF2B5EF4-FFF2-40B4-BE49-F238E27FC236}">
                <a16:creationId xmlns:a16="http://schemas.microsoft.com/office/drawing/2014/main" id="{95DC0757-E0BD-A905-FC69-A41BB30381F7}"/>
              </a:ext>
            </a:extLst>
          </p:cNvPr>
          <p:cNvSpPr txBox="1">
            <a:spLocks noGrp="1"/>
          </p:cNvSpPr>
          <p:nvPr/>
        </p:nvSpPr>
        <p:spPr>
          <a:xfrm>
            <a:off x="488142" y="1220527"/>
            <a:ext cx="10827942" cy="53097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>
              <a:buSzPts val="2800"/>
            </a:pPr>
            <a:r>
              <a:rPr lang="en-US" sz="4000" b="1" dirty="0">
                <a:solidFill>
                  <a:srgbClr val="00AB8E"/>
                </a:solidFill>
                <a:latin typeface="Montserrat"/>
                <a:cs typeface="Arial"/>
              </a:rPr>
              <a:t>Guide Sheet</a:t>
            </a:r>
            <a:endParaRPr lang="es-US" sz="4000" b="1">
              <a:solidFill>
                <a:srgbClr val="00AB8E"/>
              </a:solidFill>
              <a:latin typeface="Montserrat"/>
              <a:cs typeface="Arial"/>
            </a:endParaRPr>
          </a:p>
          <a:p>
            <a:pPr>
              <a:buSzPts val="2800"/>
            </a:pPr>
            <a:endParaRPr lang="en-US" sz="1800" dirty="0">
              <a:solidFill>
                <a:srgbClr val="002060"/>
              </a:solidFill>
              <a:latin typeface="Montserrat" pitchFamily="2" charset="0"/>
              <a:ea typeface="Arial"/>
              <a:cs typeface="Arial"/>
            </a:endParaRPr>
          </a:p>
          <a:p>
            <a:pPr>
              <a:buClr>
                <a:prstClr val="black"/>
              </a:buClr>
              <a:buSzPts val="2800"/>
            </a:pPr>
            <a:endParaRPr lang="en-US" sz="1800" b="1" dirty="0">
              <a:solidFill>
                <a:srgbClr val="002060"/>
              </a:solidFill>
              <a:latin typeface="Montserrat" pitchFamily="2" charset="0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002060"/>
                </a:solidFill>
                <a:latin typeface="Montserrat"/>
              </a:rPr>
              <a:t>When to use the guide sheet?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Montserrat"/>
              </a:rPr>
              <a:t>At the beginning of the visit to set goals and focus areas.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Montserrat"/>
              </a:rPr>
              <a:t>At the end of the visit  to reflect and plan next steps.</a:t>
            </a:r>
          </a:p>
          <a:p>
            <a:pPr>
              <a:buClr>
                <a:srgbClr val="000000"/>
              </a:buClr>
            </a:pPr>
            <a:endParaRPr lang="en-US" sz="1800" dirty="0">
              <a:solidFill>
                <a:srgbClr val="000000"/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endParaRPr lang="en-US" sz="1800" dirty="0">
              <a:latin typeface="Calibri Light" panose="020F0302020204030204"/>
              <a:ea typeface="Calibri Light"/>
              <a:cs typeface="Calibri Light" panose="020F0302020204030204"/>
            </a:endParaRPr>
          </a:p>
          <a:p>
            <a:r>
              <a:rPr lang="en-US" sz="1800" dirty="0">
                <a:latin typeface="Calibri Light" panose="020F0302020204030204"/>
                <a:ea typeface="Calibri Light"/>
                <a:cs typeface="Calibri Light" panose="020F0302020204030204"/>
              </a:rPr>
              <a:t>Sample Video</a:t>
            </a:r>
          </a:p>
          <a:p>
            <a:r>
              <a:rPr lang="en-US" sz="20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Discuss: What did you observe the ELS doing in this video? </a:t>
            </a:r>
            <a:endParaRPr lang="en-US" b="1" dirty="0">
              <a:solidFill>
                <a:srgbClr val="002060"/>
              </a:solidFill>
              <a:latin typeface="Montserrat"/>
            </a:endParaRPr>
          </a:p>
          <a:p>
            <a:pPr>
              <a:buClr>
                <a:prstClr val="black"/>
              </a:buClr>
            </a:pPr>
            <a:endParaRPr lang="en-US" sz="1800" dirty="0">
              <a:solidFill>
                <a:srgbClr val="000000"/>
              </a:solidFill>
              <a:latin typeface="Calibri Light" panose="020F0302020204030204"/>
              <a:ea typeface="Calibri Light"/>
              <a:cs typeface="Calibri Light" panose="020F0302020204030204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00"/>
              </a:solidFill>
              <a:latin typeface="Montserrat" pitchFamily="2" charset="0"/>
              <a:ea typeface="Calibri Light"/>
              <a:cs typeface="Arial"/>
            </a:endParaRPr>
          </a:p>
          <a:p>
            <a:endParaRPr lang="en-US" sz="1800" b="1" dirty="0">
              <a:solidFill>
                <a:srgbClr val="002060"/>
              </a:solidFill>
              <a:latin typeface="Montserrat"/>
              <a:ea typeface="Calibri Light"/>
              <a:cs typeface="Arial"/>
            </a:endParaRPr>
          </a:p>
          <a:p>
            <a:pPr>
              <a:buClr>
                <a:prstClr val="black"/>
              </a:buClr>
            </a:pPr>
            <a:endParaRPr lang="en-US" sz="1200" dirty="0">
              <a:solidFill>
                <a:srgbClr val="000000"/>
              </a:solidFill>
              <a:latin typeface="Book Antiqua"/>
              <a:ea typeface="Calibri Light"/>
              <a:cs typeface="Arial"/>
            </a:endParaRPr>
          </a:p>
          <a:p>
            <a:pPr>
              <a:buClr>
                <a:prstClr val="black"/>
              </a:buClr>
              <a:buSzPts val="2800"/>
            </a:pPr>
            <a:endParaRPr lang="en-US" sz="1800" b="1" dirty="0">
              <a:solidFill>
                <a:srgbClr val="002060"/>
              </a:solidFill>
              <a:latin typeface="Montserrat" pitchFamily="2" charset="0"/>
              <a:ea typeface="Calibri Light"/>
              <a:cs typeface="Arial"/>
            </a:endParaRPr>
          </a:p>
          <a:p>
            <a:pPr>
              <a:buClr>
                <a:prstClr val="black"/>
              </a:buClr>
              <a:buSzPts val="2800"/>
            </a:pPr>
            <a:endParaRPr lang="en-US" sz="1800" b="1" dirty="0">
              <a:solidFill>
                <a:srgbClr val="002060"/>
              </a:solidFill>
              <a:latin typeface="Montserrat" pitchFamily="2" charset="0"/>
              <a:ea typeface="Arial"/>
              <a:cs typeface="Arial"/>
            </a:endParaRPr>
          </a:p>
          <a:p>
            <a:pPr>
              <a:buClr>
                <a:prstClr val="black"/>
              </a:buClr>
              <a:buSzPts val="2800"/>
            </a:pPr>
            <a:endParaRPr lang="en-US" sz="4000" b="1" dirty="0">
              <a:solidFill>
                <a:srgbClr val="00AB8E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Graphic 1" descr="Chat outline">
            <a:extLst>
              <a:ext uri="{FF2B5EF4-FFF2-40B4-BE49-F238E27FC236}">
                <a16:creationId xmlns:a16="http://schemas.microsoft.com/office/drawing/2014/main" id="{10BD08BF-88EE-3C97-3A40-3FA06DFB2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3092" y="3877751"/>
            <a:ext cx="2835522" cy="284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51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EABB-B502-0411-98C5-84CBBC529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Montserrat"/>
              </a:rPr>
              <a:t>What’s on a guide sheet?</a:t>
            </a:r>
            <a:endParaRPr lang="en-US" sz="2800" dirty="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42EB4-52DF-207A-F039-C265D4CAC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78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2060"/>
                </a:solidFill>
                <a:latin typeface="Montserrat"/>
              </a:rPr>
              <a:t> (Page 17 + 24)</a:t>
            </a:r>
            <a:endParaRPr lang="en-US" sz="1800" dirty="0">
              <a:latin typeface="Montserrat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800" b="1" dirty="0">
              <a:solidFill>
                <a:srgbClr val="002060"/>
              </a:solidFill>
              <a:latin typeface="Montserrat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2400" b="1" dirty="0">
              <a:solidFill>
                <a:srgbClr val="002060"/>
              </a:solidFill>
              <a:latin typeface="Montserra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Montserrat"/>
              </a:rPr>
              <a:t>Developmental focus (social-emotional, language, cognitive, etc.)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Montserrat"/>
              </a:rPr>
              <a:t>Activity ideas and strategies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Montserrat"/>
              </a:rPr>
              <a:t>Reflection questions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 dirty="0">
                <a:latin typeface="Montserrat"/>
              </a:rPr>
              <a:t>Tips for extending learning at home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841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317E03-21B2-4CDE-B9DC-05435BED549A}"/>
              </a:ext>
            </a:extLst>
          </p:cNvPr>
          <p:cNvSpPr txBox="1"/>
          <p:nvPr/>
        </p:nvSpPr>
        <p:spPr>
          <a:xfrm>
            <a:off x="187158" y="1971842"/>
            <a:ext cx="11349788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Montserrat"/>
              </a:rPr>
              <a:t>What child development resources do you consult?</a:t>
            </a:r>
            <a:endParaRPr lang="en-US"/>
          </a:p>
          <a:p>
            <a:pPr algn="ctr"/>
            <a:endParaRPr lang="en-US" sz="2800" dirty="0">
              <a:solidFill>
                <a:srgbClr val="002060"/>
              </a:solidFill>
              <a:latin typeface="Montserrat"/>
            </a:endParaRPr>
          </a:p>
          <a:p>
            <a:pPr algn="ctr"/>
            <a:endParaRPr lang="en-US" sz="2800" dirty="0">
              <a:solidFill>
                <a:srgbClr val="002060"/>
              </a:solidFill>
              <a:latin typeface="Montserrat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Montserrat"/>
              </a:rPr>
              <a:t>What resources might you use to support ELSs in their understanding of child development?</a:t>
            </a:r>
          </a:p>
          <a:p>
            <a:pPr algn="ctr"/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605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B14AA-D435-6A90-7132-1BED2FE84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00AB8E"/>
                </a:solidFill>
                <a:latin typeface="Arial"/>
                <a:ea typeface="Calibri Light"/>
                <a:cs typeface="Arial"/>
              </a:rPr>
              <a:t>Child Development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F72B8-C56E-88F9-7F86-2D09AD59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Montserrat"/>
                <a:ea typeface="+mn-lt"/>
                <a:cs typeface="+mn-lt"/>
              </a:rPr>
              <a:t>National and Research-Based Resources</a:t>
            </a:r>
          </a:p>
          <a:p>
            <a:r>
              <a:rPr lang="en-US" dirty="0">
                <a:solidFill>
                  <a:srgbClr val="002060"/>
                </a:solidFill>
                <a:latin typeface="Montserrat"/>
                <a:ea typeface="Calibri" panose="020F0502020204030204"/>
                <a:cs typeface="Calibri" panose="020F0502020204030204"/>
              </a:rPr>
              <a:t>Program- and Practice-Based Resources</a:t>
            </a:r>
          </a:p>
          <a:p>
            <a:r>
              <a:rPr lang="en-US" dirty="0">
                <a:solidFill>
                  <a:srgbClr val="002060"/>
                </a:solidFill>
                <a:latin typeface="Montserrat"/>
                <a:ea typeface="Calibri" panose="020F0502020204030204"/>
                <a:cs typeface="Calibri" panose="020F0502020204030204"/>
              </a:rPr>
              <a:t>Community and Local Resources</a:t>
            </a:r>
          </a:p>
          <a:p>
            <a:endParaRPr lang="en-US" b="1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b="1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5372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5313B9-FB4D-2CF6-F984-00B57E877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187A039-481A-792D-4E7E-43C7A1DF7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62B5CB-D02E-3080-7881-7ADACAE1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F9B1A8B-3396-43B1-A6B6-A33E5933A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2847B7-F3D3-7FDE-4B45-3553EDBB2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439BBA4-A978-0BB6-3634-0B6DDDFF2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CCB0EA-1522-C71E-D3FA-52CE3303C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228A97-B277-AD9B-8B68-A8716EC58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Montserrat" pitchFamily="2" charset="0"/>
              </a:rPr>
              <a:t>Activity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F7D681-C54A-7A90-EB1B-BC78CDEF3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595480"/>
            <a:ext cx="4483303" cy="56780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sz="20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>
              <a:ea typeface="Calibri"/>
              <a:cs typeface="Calibri"/>
            </a:endParaRPr>
          </a:p>
          <a:p>
            <a:pPr>
              <a:buNone/>
            </a:pPr>
            <a:endParaRPr lang="en-US" sz="2000" dirty="0">
              <a:ea typeface="Calibri"/>
              <a:cs typeface="Calibri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F29CE7A-6494-29E7-297D-316FCD52F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6155348"/>
            <a:ext cx="12192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Book Antiqu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58F836-EF14-D0A6-3A16-F1660E58E67B}"/>
              </a:ext>
            </a:extLst>
          </p:cNvPr>
          <p:cNvSpPr txBox="1"/>
          <p:nvPr/>
        </p:nvSpPr>
        <p:spPr>
          <a:xfrm>
            <a:off x="4593830" y="2008436"/>
            <a:ext cx="6770125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Montserrat"/>
                <a:ea typeface="+mn-lt"/>
                <a:cs typeface="+mn-lt"/>
              </a:rPr>
              <a:t>Work together to design a guide sheet that aligns with the requirements listed on </a:t>
            </a:r>
            <a:r>
              <a:rPr lang="en-US" sz="2000" b="1" dirty="0">
                <a:latin typeface="Montserrat"/>
                <a:ea typeface="+mn-lt"/>
                <a:cs typeface="+mn-lt"/>
              </a:rPr>
              <a:t>page 24</a:t>
            </a:r>
            <a:r>
              <a:rPr lang="en-US" sz="2000" dirty="0">
                <a:latin typeface="Montserrat"/>
                <a:ea typeface="+mn-lt"/>
                <a:cs typeface="+mn-lt"/>
              </a:rPr>
              <a:t>. Each group will identify learning goals, parent prompts, and ways to connect the activity to child development milestones. </a:t>
            </a:r>
          </a:p>
          <a:p>
            <a:endParaRPr lang="en-US" sz="2000" dirty="0">
              <a:latin typeface="Montserrat"/>
              <a:ea typeface="+mn-lt"/>
              <a:cs typeface="+mn-lt"/>
            </a:endParaRPr>
          </a:p>
          <a:p>
            <a:r>
              <a:rPr lang="en-US" sz="2000" dirty="0">
                <a:latin typeface="Montserrat"/>
                <a:ea typeface="+mn-lt"/>
                <a:cs typeface="+mn-lt"/>
              </a:rPr>
              <a:t>The goal is to create a guide sheet that supports meaningful parent–child interaction and support parent understanding of their child’s development.</a:t>
            </a:r>
          </a:p>
          <a:p>
            <a:endParaRPr lang="en-US" sz="2000" dirty="0">
              <a:latin typeface="Montserrat"/>
              <a:ea typeface="Calibri"/>
              <a:cs typeface="Calibri"/>
            </a:endParaRPr>
          </a:p>
          <a:p>
            <a:r>
              <a:rPr lang="en-US" sz="2000" dirty="0">
                <a:latin typeface="Montserrat"/>
                <a:ea typeface="Calibri"/>
                <a:cs typeface="Calibri"/>
              </a:rPr>
              <a:t>Sample guide sheet – </a:t>
            </a:r>
            <a:r>
              <a:rPr lang="en-US" sz="2000" b="1" dirty="0">
                <a:latin typeface="Montserrat"/>
                <a:ea typeface="Calibri"/>
                <a:cs typeface="Calibri"/>
              </a:rPr>
              <a:t>Page-17</a:t>
            </a:r>
          </a:p>
        </p:txBody>
      </p:sp>
    </p:spTree>
    <p:extLst>
      <p:ext uri="{BB962C8B-B14F-4D97-AF65-F5344CB8AC3E}">
        <p14:creationId xmlns:p14="http://schemas.microsoft.com/office/powerpoint/2010/main" val="1711988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0B01519DA843987B690BBBD04399" ma:contentTypeVersion="15" ma:contentTypeDescription="Create a new document." ma:contentTypeScope="" ma:versionID="229eb3a52e623229eae67dd37b28bd46">
  <xsd:schema xmlns:xsd="http://www.w3.org/2001/XMLSchema" xmlns:xs="http://www.w3.org/2001/XMLSchema" xmlns:p="http://schemas.microsoft.com/office/2006/metadata/properties" xmlns:ns2="479468a1-1719-47a5-8fc1-dd2f516ff861" xmlns:ns3="981a7878-17f0-4178-b901-21ce503fc889" targetNamespace="http://schemas.microsoft.com/office/2006/metadata/properties" ma:root="true" ma:fieldsID="257d20069ddf155f20eea70dec4b5024" ns2:_="" ns3:_="">
    <xsd:import namespace="479468a1-1719-47a5-8fc1-dd2f516ff861"/>
    <xsd:import namespace="981a7878-17f0-4178-b901-21ce503fc8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68a1-1719-47a5-8fc1-dd2f516ff8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3bf1ecc-3de7-489a-b66e-c93e9517701d}" ma:internalName="TaxCatchAll" ma:showField="CatchAllData" ma:web="479468a1-1719-47a5-8fc1-dd2f516ff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a7878-17f0-4178-b901-21ce503fc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2d5906-ebfb-4202-afee-66182c869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1a7878-17f0-4178-b901-21ce503fc889">
      <Terms xmlns="http://schemas.microsoft.com/office/infopath/2007/PartnerControls"/>
    </lcf76f155ced4ddcb4097134ff3c332f>
    <TaxCatchAll xmlns="479468a1-1719-47a5-8fc1-dd2f516ff861" xsi:nil="true"/>
  </documentManagement>
</p:properties>
</file>

<file path=customXml/itemProps1.xml><?xml version="1.0" encoding="utf-8"?>
<ds:datastoreItem xmlns:ds="http://schemas.openxmlformats.org/officeDocument/2006/customXml" ds:itemID="{EEF2005C-7734-4AA6-851C-42A04CC768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9468a1-1719-47a5-8fc1-dd2f516ff861"/>
    <ds:schemaRef ds:uri="981a7878-17f0-4178-b901-21ce503fc8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803F79-F897-4E4D-9FD8-D0E2DD0AE7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2767A8-E9A0-4136-A137-65C16BBF3726}">
  <ds:schemaRefs>
    <ds:schemaRef ds:uri="http://schemas.microsoft.com/office/2006/metadata/properties"/>
    <ds:schemaRef ds:uri="http://schemas.microsoft.com/office/infopath/2007/PartnerControls"/>
    <ds:schemaRef ds:uri="981a7878-17f0-4178-b901-21ce503fc889"/>
    <ds:schemaRef ds:uri="479468a1-1719-47a5-8fc1-dd2f516ff8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376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1_Office Theme</vt:lpstr>
      <vt:lpstr>PowerPoint Presentation</vt:lpstr>
      <vt:lpstr>PowerPoint Presentation</vt:lpstr>
      <vt:lpstr>How do you support family understanding of their child’s development during the visit? </vt:lpstr>
      <vt:lpstr>PowerPoint Presentation</vt:lpstr>
      <vt:lpstr>PowerPoint Presentation</vt:lpstr>
      <vt:lpstr>Practice Goal Setting</vt:lpstr>
      <vt:lpstr>PowerPoint Presentation</vt:lpstr>
      <vt:lpstr>What’s on a guide sheet?</vt:lpstr>
      <vt:lpstr>PowerPoint Presentation</vt:lpstr>
      <vt:lpstr>Child Development Resources</vt:lpstr>
      <vt:lpstr>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Rodriguez</dc:creator>
  <cp:lastModifiedBy>Jessica Rodriguez</cp:lastModifiedBy>
  <cp:revision>320</cp:revision>
  <dcterms:created xsi:type="dcterms:W3CDTF">2023-11-15T14:19:10Z</dcterms:created>
  <dcterms:modified xsi:type="dcterms:W3CDTF">2025-10-21T15:44:12Z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0x010100B0290B01519DA843987B690BBBD04399</vt:lpwstr>
  </property>
  <property fmtid="{D5CDD505-2E9C-101B-9397-08002B2CF9AE}" pid="3" name="MediaServiceImageTags">
    <vt:lpwstr/>
  </property>
</Properties>
</file>