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  <p:sldMasterId id="2147483663" r:id="rId5"/>
    <p:sldMasterId id="2147483648" r:id="rId6"/>
    <p:sldMasterId id="2147483677" r:id="rId7"/>
  </p:sldMasterIdLst>
  <p:notesMasterIdLst>
    <p:notesMasterId r:id="rId22"/>
  </p:notesMasterIdLst>
  <p:sldIdLst>
    <p:sldId id="280" r:id="rId8"/>
    <p:sldId id="279" r:id="rId9"/>
    <p:sldId id="281" r:id="rId10"/>
    <p:sldId id="291" r:id="rId11"/>
    <p:sldId id="273" r:id="rId12"/>
    <p:sldId id="257" r:id="rId13"/>
    <p:sldId id="283" r:id="rId14"/>
    <p:sldId id="258" r:id="rId15"/>
    <p:sldId id="266" r:id="rId16"/>
    <p:sldId id="277" r:id="rId17"/>
    <p:sldId id="290" r:id="rId18"/>
    <p:sldId id="262" r:id="rId19"/>
    <p:sldId id="288" r:id="rId20"/>
    <p:sldId id="267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6B4340-EEFB-4A31-D3AC-EA88E59F80D6}" v="495" dt="2025-10-22T17:33:58.508"/>
    <p1510:client id="{3B17DEF1-A7BA-5C23-C689-F0C09177B2D5}" v="176" dt="2025-10-22T15:43:46.9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B17DEF1-A7BA-5C23-C689-F0C09177B2D5}"/>
    <pc:docChg chg="delSld">
      <pc:chgData name="" userId="" providerId="" clId="Web-{3B17DEF1-A7BA-5C23-C689-F0C09177B2D5}" dt="2025-10-22T15:29:33.207" v="0"/>
      <pc:docMkLst>
        <pc:docMk/>
      </pc:docMkLst>
      <pc:sldChg chg="del">
        <pc:chgData name="" userId="" providerId="" clId="Web-{3B17DEF1-A7BA-5C23-C689-F0C09177B2D5}" dt="2025-10-22T15:29:33.207" v="0"/>
        <pc:sldMkLst>
          <pc:docMk/>
          <pc:sldMk cId="2163466444" sldId="282"/>
        </pc:sldMkLst>
      </pc:sldChg>
    </pc:docChg>
  </pc:docChgLst>
  <pc:docChgLst>
    <pc:chgData name="Jessica Faith" userId="S::jfaith@parentchildplus.org::146c3699-bdd7-457c-9473-2e2ffc8e9773" providerId="AD" clId="Web-{3B17DEF1-A7BA-5C23-C689-F0C09177B2D5}"/>
    <pc:docChg chg="addSld delSld modSld">
      <pc:chgData name="Jessica Faith" userId="S::jfaith@parentchildplus.org::146c3699-bdd7-457c-9473-2e2ffc8e9773" providerId="AD" clId="Web-{3B17DEF1-A7BA-5C23-C689-F0C09177B2D5}" dt="2025-10-22T15:43:46.989" v="176"/>
      <pc:docMkLst>
        <pc:docMk/>
      </pc:docMkLst>
      <pc:sldChg chg="addSp modSp mod setBg">
        <pc:chgData name="Jessica Faith" userId="S::jfaith@parentchildplus.org::146c3699-bdd7-457c-9473-2e2ffc8e9773" providerId="AD" clId="Web-{3B17DEF1-A7BA-5C23-C689-F0C09177B2D5}" dt="2025-10-22T15:39:27.907" v="94"/>
        <pc:sldMkLst>
          <pc:docMk/>
          <pc:sldMk cId="1980543470" sldId="257"/>
        </pc:sldMkLst>
        <pc:spChg chg="mod ord">
          <ac:chgData name="Jessica Faith" userId="S::jfaith@parentchildplus.org::146c3699-bdd7-457c-9473-2e2ffc8e9773" providerId="AD" clId="Web-{3B17DEF1-A7BA-5C23-C689-F0C09177B2D5}" dt="2025-10-22T15:39:27.907" v="94"/>
          <ac:spMkLst>
            <pc:docMk/>
            <pc:sldMk cId="1980543470" sldId="257"/>
            <ac:spMk id="2" creationId="{67C85C3E-C3EA-40E5-8168-DEC79BB3B479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9:27.907" v="94"/>
          <ac:spMkLst>
            <pc:docMk/>
            <pc:sldMk cId="1980543470" sldId="257"/>
            <ac:spMk id="10" creationId="{E91DC736-0EF8-4F87-9146-EBF1D2EE4D3D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9:27.907" v="94"/>
          <ac:spMkLst>
            <pc:docMk/>
            <pc:sldMk cId="1980543470" sldId="257"/>
            <ac:spMk id="12" creationId="{097CD68E-23E3-4007-8847-CD0944C4F7BE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9:27.907" v="94"/>
          <ac:spMkLst>
            <pc:docMk/>
            <pc:sldMk cId="1980543470" sldId="257"/>
            <ac:spMk id="14" creationId="{AF2F604E-43BE-4DC3-B983-E071523364F8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9:27.907" v="94"/>
          <ac:spMkLst>
            <pc:docMk/>
            <pc:sldMk cId="1980543470" sldId="257"/>
            <ac:spMk id="16" creationId="{08C9B587-E65E-4B52-B37C-ABEBB6E87928}"/>
          </ac:spMkLst>
        </pc:spChg>
        <pc:picChg chg="mod">
          <ac:chgData name="Jessica Faith" userId="S::jfaith@parentchildplus.org::146c3699-bdd7-457c-9473-2e2ffc8e9773" providerId="AD" clId="Web-{3B17DEF1-A7BA-5C23-C689-F0C09177B2D5}" dt="2025-10-22T15:39:27.907" v="94"/>
          <ac:picMkLst>
            <pc:docMk/>
            <pc:sldMk cId="1980543470" sldId="257"/>
            <ac:picMk id="5" creationId="{A8DC89FD-504C-915D-94BA-9640B7E0BCE6}"/>
          </ac:picMkLst>
        </pc:picChg>
      </pc:sldChg>
      <pc:sldChg chg="addSp delSp modSp">
        <pc:chgData name="Jessica Faith" userId="S::jfaith@parentchildplus.org::146c3699-bdd7-457c-9473-2e2ffc8e9773" providerId="AD" clId="Web-{3B17DEF1-A7BA-5C23-C689-F0C09177B2D5}" dt="2025-10-22T15:40:12.267" v="100"/>
        <pc:sldMkLst>
          <pc:docMk/>
          <pc:sldMk cId="2183664952" sldId="258"/>
        </pc:sldMkLst>
        <pc:spChg chg="mod">
          <ac:chgData name="Jessica Faith" userId="S::jfaith@parentchildplus.org::146c3699-bdd7-457c-9473-2e2ffc8e9773" providerId="AD" clId="Web-{3B17DEF1-A7BA-5C23-C689-F0C09177B2D5}" dt="2025-10-22T15:40:12.267" v="100"/>
          <ac:spMkLst>
            <pc:docMk/>
            <pc:sldMk cId="2183664952" sldId="258"/>
            <ac:spMk id="2" creationId="{84803C9C-2147-4AF3-A421-C2B1A94A0850}"/>
          </ac:spMkLst>
        </pc:spChg>
        <pc:spChg chg="del mod">
          <ac:chgData name="Jessica Faith" userId="S::jfaith@parentchildplus.org::146c3699-bdd7-457c-9473-2e2ffc8e9773" providerId="AD" clId="Web-{3B17DEF1-A7BA-5C23-C689-F0C09177B2D5}" dt="2025-10-22T15:40:12.267" v="100"/>
          <ac:spMkLst>
            <pc:docMk/>
            <pc:sldMk cId="2183664952" sldId="258"/>
            <ac:spMk id="3" creationId="{6EAA7225-2798-4045-86B7-84640683C540}"/>
          </ac:spMkLst>
        </pc:spChg>
        <pc:spChg chg="del">
          <ac:chgData name="Jessica Faith" userId="S::jfaith@parentchildplus.org::146c3699-bdd7-457c-9473-2e2ffc8e9773" providerId="AD" clId="Web-{3B17DEF1-A7BA-5C23-C689-F0C09177B2D5}" dt="2025-10-22T15:40:12.267" v="100"/>
          <ac:spMkLst>
            <pc:docMk/>
            <pc:sldMk cId="2183664952" sldId="258"/>
            <ac:spMk id="8" creationId="{DC8C3900-B8A1-4965-88E6-CBCBFE067207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40:12.267" v="100"/>
          <ac:spMkLst>
            <pc:docMk/>
            <pc:sldMk cId="2183664952" sldId="258"/>
            <ac:spMk id="14" creationId="{2E442304-DDBD-4F7B-8017-36BCC863FB40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40:12.267" v="100"/>
          <ac:spMkLst>
            <pc:docMk/>
            <pc:sldMk cId="2183664952" sldId="258"/>
            <ac:spMk id="16" creationId="{5E107275-3853-46FD-A241-DE4355A42675}"/>
          </ac:spMkLst>
        </pc:spChg>
        <pc:graphicFrameChg chg="add">
          <ac:chgData name="Jessica Faith" userId="S::jfaith@parentchildplus.org::146c3699-bdd7-457c-9473-2e2ffc8e9773" providerId="AD" clId="Web-{3B17DEF1-A7BA-5C23-C689-F0C09177B2D5}" dt="2025-10-22T15:40:12.267" v="100"/>
          <ac:graphicFrameMkLst>
            <pc:docMk/>
            <pc:sldMk cId="2183664952" sldId="258"/>
            <ac:graphicFrameMk id="10" creationId="{6CC95859-EAB9-3C90-C663-C16D723B104C}"/>
          </ac:graphicFrameMkLst>
        </pc:graphicFrameChg>
      </pc:sldChg>
      <pc:sldChg chg="modSp">
        <pc:chgData name="Jessica Faith" userId="S::jfaith@parentchildplus.org::146c3699-bdd7-457c-9473-2e2ffc8e9773" providerId="AD" clId="Web-{3B17DEF1-A7BA-5C23-C689-F0C09177B2D5}" dt="2025-10-22T15:34:26.449" v="24" actId="20577"/>
        <pc:sldMkLst>
          <pc:docMk/>
          <pc:sldMk cId="1560627328" sldId="262"/>
        </pc:sldMkLst>
        <pc:spChg chg="mod">
          <ac:chgData name="Jessica Faith" userId="S::jfaith@parentchildplus.org::146c3699-bdd7-457c-9473-2e2ffc8e9773" providerId="AD" clId="Web-{3B17DEF1-A7BA-5C23-C689-F0C09177B2D5}" dt="2025-10-22T15:34:26.449" v="24" actId="20577"/>
          <ac:spMkLst>
            <pc:docMk/>
            <pc:sldMk cId="1560627328" sldId="262"/>
            <ac:spMk id="2" creationId="{53129438-21B1-40B6-92F9-D098D69CEC19}"/>
          </ac:spMkLst>
        </pc:spChg>
      </pc:sldChg>
      <pc:sldChg chg="addSp delSp modSp">
        <pc:chgData name="Jessica Faith" userId="S::jfaith@parentchildplus.org::146c3699-bdd7-457c-9473-2e2ffc8e9773" providerId="AD" clId="Web-{3B17DEF1-A7BA-5C23-C689-F0C09177B2D5}" dt="2025-10-22T15:41:05.205" v="107"/>
        <pc:sldMkLst>
          <pc:docMk/>
          <pc:sldMk cId="387665591" sldId="266"/>
        </pc:sldMkLst>
        <pc:spChg chg="mod">
          <ac:chgData name="Jessica Faith" userId="S::jfaith@parentchildplus.org::146c3699-bdd7-457c-9473-2e2ffc8e9773" providerId="AD" clId="Web-{3B17DEF1-A7BA-5C23-C689-F0C09177B2D5}" dt="2025-10-22T15:40:58.892" v="105" actId="20577"/>
          <ac:spMkLst>
            <pc:docMk/>
            <pc:sldMk cId="387665591" sldId="266"/>
            <ac:spMk id="4" creationId="{7155E402-874A-193B-9E4F-1A6BBC6443AE}"/>
          </ac:spMkLst>
        </pc:spChg>
        <pc:spChg chg="del">
          <ac:chgData name="Jessica Faith" userId="S::jfaith@parentchildplus.org::146c3699-bdd7-457c-9473-2e2ffc8e9773" providerId="AD" clId="Web-{3B17DEF1-A7BA-5C23-C689-F0C09177B2D5}" dt="2025-10-22T15:33:45.275" v="11"/>
          <ac:spMkLst>
            <pc:docMk/>
            <pc:sldMk cId="387665591" sldId="266"/>
            <ac:spMk id="5" creationId="{796A3683-93F2-601D-3864-0E054FA01968}"/>
          </ac:spMkLst>
        </pc:spChg>
        <pc:spChg chg="del mod">
          <ac:chgData name="Jessica Faith" userId="S::jfaith@parentchildplus.org::146c3699-bdd7-457c-9473-2e2ffc8e9773" providerId="AD" clId="Web-{3B17DEF1-A7BA-5C23-C689-F0C09177B2D5}" dt="2025-10-22T15:41:05.205" v="107"/>
          <ac:spMkLst>
            <pc:docMk/>
            <pc:sldMk cId="387665591" sldId="266"/>
            <ac:spMk id="8" creationId="{2FA3B050-D90E-F22D-2151-68385EC4FBA6}"/>
          </ac:spMkLst>
        </pc:spChg>
        <pc:spChg chg="add del mod">
          <ac:chgData name="Jessica Faith" userId="S::jfaith@parentchildplus.org::146c3699-bdd7-457c-9473-2e2ffc8e9773" providerId="AD" clId="Web-{3B17DEF1-A7BA-5C23-C689-F0C09177B2D5}" dt="2025-10-22T15:35:14.138" v="36"/>
          <ac:spMkLst>
            <pc:docMk/>
            <pc:sldMk cId="387665591" sldId="266"/>
            <ac:spMk id="108" creationId="{847BB930-D13E-00EC-9E50-03309DA4453B}"/>
          </ac:spMkLst>
        </pc:spChg>
        <pc:graphicFrameChg chg="add del mod modGraphic">
          <ac:chgData name="Jessica Faith" userId="S::jfaith@parentchildplus.org::146c3699-bdd7-457c-9473-2e2ffc8e9773" providerId="AD" clId="Web-{3B17DEF1-A7BA-5C23-C689-F0C09177B2D5}" dt="2025-10-22T15:40:52.845" v="103" actId="1076"/>
          <ac:graphicFrameMkLst>
            <pc:docMk/>
            <pc:sldMk cId="387665591" sldId="266"/>
            <ac:graphicFrameMk id="6" creationId="{14B341E3-7B6A-A606-F8B9-0672B770C2EF}"/>
          </ac:graphicFrameMkLst>
        </pc:graphicFrameChg>
        <pc:picChg chg="del">
          <ac:chgData name="Jessica Faith" userId="S::jfaith@parentchildplus.org::146c3699-bdd7-457c-9473-2e2ffc8e9773" providerId="AD" clId="Web-{3B17DEF1-A7BA-5C23-C689-F0C09177B2D5}" dt="2025-10-22T15:34:49.278" v="31"/>
          <ac:picMkLst>
            <pc:docMk/>
            <pc:sldMk cId="387665591" sldId="266"/>
            <ac:picMk id="7" creationId="{59814F0E-47BE-EFEE-4794-AB5E0F15B2CD}"/>
          </ac:picMkLst>
        </pc:picChg>
        <pc:picChg chg="del">
          <ac:chgData name="Jessica Faith" userId="S::jfaith@parentchildplus.org::146c3699-bdd7-457c-9473-2e2ffc8e9773" providerId="AD" clId="Web-{3B17DEF1-A7BA-5C23-C689-F0C09177B2D5}" dt="2025-10-22T15:34:42.653" v="26"/>
          <ac:picMkLst>
            <pc:docMk/>
            <pc:sldMk cId="387665591" sldId="266"/>
            <ac:picMk id="9" creationId="{73A804A0-105E-20A6-E4EF-AA64EC24CAB8}"/>
          </ac:picMkLst>
        </pc:picChg>
        <pc:picChg chg="del">
          <ac:chgData name="Jessica Faith" userId="S::jfaith@parentchildplus.org::146c3699-bdd7-457c-9473-2e2ffc8e9773" providerId="AD" clId="Web-{3B17DEF1-A7BA-5C23-C689-F0C09177B2D5}" dt="2025-10-22T15:34:48.590" v="30"/>
          <ac:picMkLst>
            <pc:docMk/>
            <pc:sldMk cId="387665591" sldId="266"/>
            <ac:picMk id="13" creationId="{10152B1E-05B0-F40B-6BCC-14974D25B957}"/>
          </ac:picMkLst>
        </pc:picChg>
        <pc:picChg chg="del">
          <ac:chgData name="Jessica Faith" userId="S::jfaith@parentchildplus.org::146c3699-bdd7-457c-9473-2e2ffc8e9773" providerId="AD" clId="Web-{3B17DEF1-A7BA-5C23-C689-F0C09177B2D5}" dt="2025-10-22T15:34:44.528" v="27"/>
          <ac:picMkLst>
            <pc:docMk/>
            <pc:sldMk cId="387665591" sldId="266"/>
            <ac:picMk id="17" creationId="{4B4A56D5-8516-E2A8-4BAF-B2ABBE50AF4F}"/>
          </ac:picMkLst>
        </pc:picChg>
      </pc:sldChg>
      <pc:sldChg chg="addSp delSp modSp">
        <pc:chgData name="Jessica Faith" userId="S::jfaith@parentchildplus.org::146c3699-bdd7-457c-9473-2e2ffc8e9773" providerId="AD" clId="Web-{3B17DEF1-A7BA-5C23-C689-F0C09177B2D5}" dt="2025-10-22T15:39:32.314" v="95"/>
        <pc:sldMkLst>
          <pc:docMk/>
          <pc:sldMk cId="1810011858" sldId="273"/>
        </pc:sldMkLst>
        <pc:spChg chg="mod">
          <ac:chgData name="Jessica Faith" userId="S::jfaith@parentchildplus.org::146c3699-bdd7-457c-9473-2e2ffc8e9773" providerId="AD" clId="Web-{3B17DEF1-A7BA-5C23-C689-F0C09177B2D5}" dt="2025-10-22T15:39:32.314" v="95"/>
          <ac:spMkLst>
            <pc:docMk/>
            <pc:sldMk cId="1810011858" sldId="273"/>
            <ac:spMk id="2" creationId="{10462EDC-90DF-4D2B-8572-91A16735293E}"/>
          </ac:spMkLst>
        </pc:spChg>
        <pc:spChg chg="del">
          <ac:chgData name="Jessica Faith" userId="S::jfaith@parentchildplus.org::146c3699-bdd7-457c-9473-2e2ffc8e9773" providerId="AD" clId="Web-{3B17DEF1-A7BA-5C23-C689-F0C09177B2D5}" dt="2025-10-22T15:37:42.469" v="78"/>
          <ac:spMkLst>
            <pc:docMk/>
            <pc:sldMk cId="1810011858" sldId="273"/>
            <ac:spMk id="8" creationId="{AC17DE74-01C9-4859-B65A-85CF999E8580}"/>
          </ac:spMkLst>
        </pc:spChg>
        <pc:spChg chg="del">
          <ac:chgData name="Jessica Faith" userId="S::jfaith@parentchildplus.org::146c3699-bdd7-457c-9473-2e2ffc8e9773" providerId="AD" clId="Web-{3B17DEF1-A7BA-5C23-C689-F0C09177B2D5}" dt="2025-10-22T15:37:42.469" v="78"/>
          <ac:spMkLst>
            <pc:docMk/>
            <pc:sldMk cId="1810011858" sldId="273"/>
            <ac:spMk id="10" creationId="{068C0432-0E90-4CC1-8CD3-D44A90DF07EF}"/>
          </ac:spMkLst>
        </pc:spChg>
        <pc:spChg chg="add del">
          <ac:chgData name="Jessica Faith" userId="S::jfaith@parentchildplus.org::146c3699-bdd7-457c-9473-2e2ffc8e9773" providerId="AD" clId="Web-{3B17DEF1-A7BA-5C23-C689-F0C09177B2D5}" dt="2025-10-22T15:39:32.314" v="95"/>
          <ac:spMkLst>
            <pc:docMk/>
            <pc:sldMk cId="1810011858" sldId="273"/>
            <ac:spMk id="15" creationId="{56E9B3E6-E277-4D68-BA48-9CB43FFBD6E2}"/>
          </ac:spMkLst>
        </pc:spChg>
        <pc:spChg chg="add del">
          <ac:chgData name="Jessica Faith" userId="S::jfaith@parentchildplus.org::146c3699-bdd7-457c-9473-2e2ffc8e9773" providerId="AD" clId="Web-{3B17DEF1-A7BA-5C23-C689-F0C09177B2D5}" dt="2025-10-22T15:39:32.314" v="95"/>
          <ac:spMkLst>
            <pc:docMk/>
            <pc:sldMk cId="1810011858" sldId="273"/>
            <ac:spMk id="22" creationId="{D5B0017B-2ECA-49AF-B397-DC140825DF8D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9:32.314" v="95"/>
          <ac:spMkLst>
            <pc:docMk/>
            <pc:sldMk cId="1810011858" sldId="273"/>
            <ac:spMk id="29" creationId="{5105D448-4A6C-48A3-8C3C-71AF58F3E506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9:32.314" v="95"/>
          <ac:spMkLst>
            <pc:docMk/>
            <pc:sldMk cId="1810011858" sldId="273"/>
            <ac:spMk id="31" creationId="{4025579F-C5D8-43BE-AF84-3E66A482C567}"/>
          </ac:spMkLst>
        </pc:spChg>
        <pc:grpChg chg="add del">
          <ac:chgData name="Jessica Faith" userId="S::jfaith@parentchildplus.org::146c3699-bdd7-457c-9473-2e2ffc8e9773" providerId="AD" clId="Web-{3B17DEF1-A7BA-5C23-C689-F0C09177B2D5}" dt="2025-10-22T15:39:32.314" v="95"/>
          <ac:grpSpMkLst>
            <pc:docMk/>
            <pc:sldMk cId="1810011858" sldId="273"/>
            <ac:grpSpMk id="17" creationId="{AE1C45F0-260A-458C-96ED-C1F6D2151219}"/>
          </ac:grpSpMkLst>
        </pc:grpChg>
        <pc:graphicFrameChg chg="mod modGraphic">
          <ac:chgData name="Jessica Faith" userId="S::jfaith@parentchildplus.org::146c3699-bdd7-457c-9473-2e2ffc8e9773" providerId="AD" clId="Web-{3B17DEF1-A7BA-5C23-C689-F0C09177B2D5}" dt="2025-10-22T15:39:32.314" v="95"/>
          <ac:graphicFrameMkLst>
            <pc:docMk/>
            <pc:sldMk cId="1810011858" sldId="273"/>
            <ac:graphicFrameMk id="4" creationId="{AD48FE58-2EC5-4A95-A361-19174F660FFA}"/>
          </ac:graphicFrameMkLst>
        </pc:graphicFrameChg>
        <pc:cxnChg chg="add del">
          <ac:chgData name="Jessica Faith" userId="S::jfaith@parentchildplus.org::146c3699-bdd7-457c-9473-2e2ffc8e9773" providerId="AD" clId="Web-{3B17DEF1-A7BA-5C23-C689-F0C09177B2D5}" dt="2025-10-22T15:39:32.314" v="95"/>
          <ac:cxnSpMkLst>
            <pc:docMk/>
            <pc:sldMk cId="1810011858" sldId="273"/>
            <ac:cxnSpMk id="24" creationId="{6CF1BAF6-AD41-4082-B212-8A1F9A2E8779}"/>
          </ac:cxnSpMkLst>
        </pc:cxnChg>
      </pc:sldChg>
      <pc:sldChg chg="addSp modSp">
        <pc:chgData name="Jessica Faith" userId="S::jfaith@parentchildplus.org::146c3699-bdd7-457c-9473-2e2ffc8e9773" providerId="AD" clId="Web-{3B17DEF1-A7BA-5C23-C689-F0C09177B2D5}" dt="2025-10-22T15:38:30.016" v="81"/>
        <pc:sldMkLst>
          <pc:docMk/>
          <pc:sldMk cId="1572873907" sldId="279"/>
        </pc:sldMkLst>
        <pc:spChg chg="mod">
          <ac:chgData name="Jessica Faith" userId="S::jfaith@parentchildplus.org::146c3699-bdd7-457c-9473-2e2ffc8e9773" providerId="AD" clId="Web-{3B17DEF1-A7BA-5C23-C689-F0C09177B2D5}" dt="2025-10-22T15:38:30.016" v="81"/>
          <ac:spMkLst>
            <pc:docMk/>
            <pc:sldMk cId="1572873907" sldId="279"/>
            <ac:spMk id="2" creationId="{557748B0-4D08-428D-9771-326373B779B6}"/>
          </ac:spMkLst>
        </pc:spChg>
        <pc:spChg chg="mod ord">
          <ac:chgData name="Jessica Faith" userId="S::jfaith@parentchildplus.org::146c3699-bdd7-457c-9473-2e2ffc8e9773" providerId="AD" clId="Web-{3B17DEF1-A7BA-5C23-C689-F0C09177B2D5}" dt="2025-10-22T15:38:30.016" v="81"/>
          <ac:spMkLst>
            <pc:docMk/>
            <pc:sldMk cId="1572873907" sldId="279"/>
            <ac:spMk id="3" creationId="{41262EEA-1B5B-4C1B-82AB-79D5FFF2562E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8:30.016" v="81"/>
          <ac:spMkLst>
            <pc:docMk/>
            <pc:sldMk cId="1572873907" sldId="279"/>
            <ac:spMk id="10" creationId="{E81BF4F6-F2CF-4984-9D14-D6966D92F99F}"/>
          </ac:spMkLst>
        </pc:spChg>
        <pc:picChg chg="mod">
          <ac:chgData name="Jessica Faith" userId="S::jfaith@parentchildplus.org::146c3699-bdd7-457c-9473-2e2ffc8e9773" providerId="AD" clId="Web-{3B17DEF1-A7BA-5C23-C689-F0C09177B2D5}" dt="2025-10-22T15:38:30.016" v="81"/>
          <ac:picMkLst>
            <pc:docMk/>
            <pc:sldMk cId="1572873907" sldId="279"/>
            <ac:picMk id="5" creationId="{ED36AB93-3DCE-4B96-B588-4A04B903D5F9}"/>
          </ac:picMkLst>
        </pc:picChg>
      </pc:sldChg>
      <pc:sldChg chg="delSp modSp">
        <pc:chgData name="Jessica Faith" userId="S::jfaith@parentchildplus.org::146c3699-bdd7-457c-9473-2e2ffc8e9773" providerId="AD" clId="Web-{3B17DEF1-A7BA-5C23-C689-F0C09177B2D5}" dt="2025-10-22T15:36:24.265" v="42" actId="20577"/>
        <pc:sldMkLst>
          <pc:docMk/>
          <pc:sldMk cId="537453277" sldId="280"/>
        </pc:sldMkLst>
        <pc:spChg chg="mod">
          <ac:chgData name="Jessica Faith" userId="S::jfaith@parentchildplus.org::146c3699-bdd7-457c-9473-2e2ffc8e9773" providerId="AD" clId="Web-{3B17DEF1-A7BA-5C23-C689-F0C09177B2D5}" dt="2025-10-22T15:36:24.265" v="42" actId="20577"/>
          <ac:spMkLst>
            <pc:docMk/>
            <pc:sldMk cId="537453277" sldId="280"/>
            <ac:spMk id="3" creationId="{AFB3809C-8421-47AB-A67A-143D02A16E50}"/>
          </ac:spMkLst>
        </pc:spChg>
        <pc:spChg chg="del mod">
          <ac:chgData name="Jessica Faith" userId="S::jfaith@parentchildplus.org::146c3699-bdd7-457c-9473-2e2ffc8e9773" providerId="AD" clId="Web-{3B17DEF1-A7BA-5C23-C689-F0C09177B2D5}" dt="2025-10-22T15:36:17.624" v="39"/>
          <ac:spMkLst>
            <pc:docMk/>
            <pc:sldMk cId="537453277" sldId="280"/>
            <ac:spMk id="8" creationId="{00000000-0000-0000-0000-000000000000}"/>
          </ac:spMkLst>
        </pc:spChg>
      </pc:sldChg>
      <pc:sldChg chg="addSp delSp modSp">
        <pc:chgData name="Jessica Faith" userId="S::jfaith@parentchildplus.org::146c3699-bdd7-457c-9473-2e2ffc8e9773" providerId="AD" clId="Web-{3B17DEF1-A7BA-5C23-C689-F0C09177B2D5}" dt="2025-10-22T15:37:56.391" v="79"/>
        <pc:sldMkLst>
          <pc:docMk/>
          <pc:sldMk cId="340905981" sldId="281"/>
        </pc:sldMkLst>
        <pc:spChg chg="mod ord">
          <ac:chgData name="Jessica Faith" userId="S::jfaith@parentchildplus.org::146c3699-bdd7-457c-9473-2e2ffc8e9773" providerId="AD" clId="Web-{3B17DEF1-A7BA-5C23-C689-F0C09177B2D5}" dt="2025-10-22T15:37:56.391" v="79"/>
          <ac:spMkLst>
            <pc:docMk/>
            <pc:sldMk cId="340905981" sldId="281"/>
            <ac:spMk id="2" creationId="{EB839B6E-25F2-4CC2-8638-2262E2841E93}"/>
          </ac:spMkLst>
        </pc:spChg>
        <pc:spChg chg="mod">
          <ac:chgData name="Jessica Faith" userId="S::jfaith@parentchildplus.org::146c3699-bdd7-457c-9473-2e2ffc8e9773" providerId="AD" clId="Web-{3B17DEF1-A7BA-5C23-C689-F0C09177B2D5}" dt="2025-10-22T15:37:56.391" v="79"/>
          <ac:spMkLst>
            <pc:docMk/>
            <pc:sldMk cId="340905981" sldId="281"/>
            <ac:spMk id="12" creationId="{B836422D-7230-4437-877D-263778683C0D}"/>
          </ac:spMkLst>
        </pc:spChg>
        <pc:spChg chg="del">
          <ac:chgData name="Jessica Faith" userId="S::jfaith@parentchildplus.org::146c3699-bdd7-457c-9473-2e2ffc8e9773" providerId="AD" clId="Web-{3B17DEF1-A7BA-5C23-C689-F0C09177B2D5}" dt="2025-10-22T15:37:56.391" v="79"/>
          <ac:spMkLst>
            <pc:docMk/>
            <pc:sldMk cId="340905981" sldId="281"/>
            <ac:spMk id="17" creationId="{FF9B822F-893E-44C8-963C-64F50ACECBB2}"/>
          </ac:spMkLst>
        </pc:spChg>
        <pc:spChg chg="del">
          <ac:chgData name="Jessica Faith" userId="S::jfaith@parentchildplus.org::146c3699-bdd7-457c-9473-2e2ffc8e9773" providerId="AD" clId="Web-{3B17DEF1-A7BA-5C23-C689-F0C09177B2D5}" dt="2025-10-22T15:37:56.391" v="79"/>
          <ac:spMkLst>
            <pc:docMk/>
            <pc:sldMk cId="340905981" sldId="281"/>
            <ac:spMk id="19" creationId="{EBF87945-A001-489F-9D9B-7D9435F0B9CA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7:56.391" v="79"/>
          <ac:spMkLst>
            <pc:docMk/>
            <pc:sldMk cId="340905981" sldId="281"/>
            <ac:spMk id="24" creationId="{04812C46-200A-4DEB-A05E-3ED6C68C2387}"/>
          </ac:spMkLst>
        </pc:spChg>
        <pc:spChg chg="add">
          <ac:chgData name="Jessica Faith" userId="S::jfaith@parentchildplus.org::146c3699-bdd7-457c-9473-2e2ffc8e9773" providerId="AD" clId="Web-{3B17DEF1-A7BA-5C23-C689-F0C09177B2D5}" dt="2025-10-22T15:37:56.391" v="79"/>
          <ac:spMkLst>
            <pc:docMk/>
            <pc:sldMk cId="340905981" sldId="281"/>
            <ac:spMk id="26" creationId="{D1EA859B-E555-4109-94F3-6700E046E008}"/>
          </ac:spMkLst>
        </pc:spChg>
        <pc:picChg chg="mod">
          <ac:chgData name="Jessica Faith" userId="S::jfaith@parentchildplus.org::146c3699-bdd7-457c-9473-2e2ffc8e9773" providerId="AD" clId="Web-{3B17DEF1-A7BA-5C23-C689-F0C09177B2D5}" dt="2025-10-22T15:37:56.391" v="79"/>
          <ac:picMkLst>
            <pc:docMk/>
            <pc:sldMk cId="340905981" sldId="281"/>
            <ac:picMk id="11" creationId="{80C70F58-7DC4-4C0A-B939-2B6DB2E52F69}"/>
          </ac:picMkLst>
        </pc:picChg>
      </pc:sldChg>
      <pc:sldChg chg="modSp">
        <pc:chgData name="Jessica Faith" userId="S::jfaith@parentchildplus.org::146c3699-bdd7-457c-9473-2e2ffc8e9773" providerId="AD" clId="Web-{3B17DEF1-A7BA-5C23-C689-F0C09177B2D5}" dt="2025-10-22T15:30:01.488" v="1" actId="1076"/>
        <pc:sldMkLst>
          <pc:docMk/>
          <pc:sldMk cId="4032138864" sldId="283"/>
        </pc:sldMkLst>
        <pc:picChg chg="mod">
          <ac:chgData name="Jessica Faith" userId="S::jfaith@parentchildplus.org::146c3699-bdd7-457c-9473-2e2ffc8e9773" providerId="AD" clId="Web-{3B17DEF1-A7BA-5C23-C689-F0C09177B2D5}" dt="2025-10-22T15:30:01.488" v="1" actId="1076"/>
          <ac:picMkLst>
            <pc:docMk/>
            <pc:sldMk cId="4032138864" sldId="283"/>
            <ac:picMk id="3" creationId="{9C8C6A85-A376-CFE9-D10C-04F9DF854D6B}"/>
          </ac:picMkLst>
        </pc:picChg>
      </pc:sldChg>
      <pc:sldChg chg="del">
        <pc:chgData name="Jessica Faith" userId="S::jfaith@parentchildplus.org::146c3699-bdd7-457c-9473-2e2ffc8e9773" providerId="AD" clId="Web-{3B17DEF1-A7BA-5C23-C689-F0C09177B2D5}" dt="2025-10-22T15:41:22.067" v="108"/>
        <pc:sldMkLst>
          <pc:docMk/>
          <pc:sldMk cId="3011981821" sldId="287"/>
        </pc:sldMkLst>
      </pc:sldChg>
      <pc:sldChg chg="modSp">
        <pc:chgData name="Jessica Faith" userId="S::jfaith@parentchildplus.org::146c3699-bdd7-457c-9473-2e2ffc8e9773" providerId="AD" clId="Web-{3B17DEF1-A7BA-5C23-C689-F0C09177B2D5}" dt="2025-10-22T15:43:40.536" v="175" actId="20577"/>
        <pc:sldMkLst>
          <pc:docMk/>
          <pc:sldMk cId="2719776279" sldId="288"/>
        </pc:sldMkLst>
        <pc:spChg chg="mod">
          <ac:chgData name="Jessica Faith" userId="S::jfaith@parentchildplus.org::146c3699-bdd7-457c-9473-2e2ffc8e9773" providerId="AD" clId="Web-{3B17DEF1-A7BA-5C23-C689-F0C09177B2D5}" dt="2025-10-22T15:43:40.536" v="175" actId="20577"/>
          <ac:spMkLst>
            <pc:docMk/>
            <pc:sldMk cId="2719776279" sldId="288"/>
            <ac:spMk id="3" creationId="{12AC21E5-73F6-EEF3-1352-2C933A6CA0AA}"/>
          </ac:spMkLst>
        </pc:spChg>
      </pc:sldChg>
      <pc:sldChg chg="new">
        <pc:chgData name="Jessica Faith" userId="S::jfaith@parentchildplus.org::146c3699-bdd7-457c-9473-2e2ffc8e9773" providerId="AD" clId="Web-{3B17DEF1-A7BA-5C23-C689-F0C09177B2D5}" dt="2025-10-22T15:43:46.989" v="176"/>
        <pc:sldMkLst>
          <pc:docMk/>
          <pc:sldMk cId="2205865398" sldId="289"/>
        </pc:sldMkLst>
      </pc:sldChg>
    </pc:docChg>
  </pc:docChgLst>
  <pc:docChgLst>
    <pc:chgData clId="Web-{1E6B4340-EEFB-4A31-D3AC-EA88E59F80D6}"/>
    <pc:docChg chg="modSld">
      <pc:chgData name="" userId="" providerId="" clId="Web-{1E6B4340-EEFB-4A31-D3AC-EA88E59F80D6}" dt="2025-10-22T15:44:46.746" v="1" actId="20577"/>
      <pc:docMkLst>
        <pc:docMk/>
      </pc:docMkLst>
      <pc:sldChg chg="modSp">
        <pc:chgData name="" userId="" providerId="" clId="Web-{1E6B4340-EEFB-4A31-D3AC-EA88E59F80D6}" dt="2025-10-22T15:44:46.746" v="1" actId="20577"/>
        <pc:sldMkLst>
          <pc:docMk/>
          <pc:sldMk cId="1572873907" sldId="279"/>
        </pc:sldMkLst>
        <pc:spChg chg="mod">
          <ac:chgData name="" userId="" providerId="" clId="Web-{1E6B4340-EEFB-4A31-D3AC-EA88E59F80D6}" dt="2025-10-22T15:44:46.746" v="1" actId="20577"/>
          <ac:spMkLst>
            <pc:docMk/>
            <pc:sldMk cId="1572873907" sldId="279"/>
            <ac:spMk id="3" creationId="{41262EEA-1B5B-4C1B-82AB-79D5FFF2562E}"/>
          </ac:spMkLst>
        </pc:spChg>
      </pc:sldChg>
    </pc:docChg>
  </pc:docChgLst>
  <pc:docChgLst>
    <pc:chgData name="Jessica Faith" userId="S::jfaith@parentchildplus.org::146c3699-bdd7-457c-9473-2e2ffc8e9773" providerId="AD" clId="Web-{1E6B4340-EEFB-4A31-D3AC-EA88E59F80D6}"/>
    <pc:docChg chg="addSld delSld modSld sldOrd">
      <pc:chgData name="Jessica Faith" userId="S::jfaith@parentchildplus.org::146c3699-bdd7-457c-9473-2e2ffc8e9773" providerId="AD" clId="Web-{1E6B4340-EEFB-4A31-D3AC-EA88E59F80D6}" dt="2025-10-22T17:27:26.245" v="585"/>
      <pc:docMkLst>
        <pc:docMk/>
      </pc:docMkLst>
      <pc:sldChg chg="modSp">
        <pc:chgData name="Jessica Faith" userId="S::jfaith@parentchildplus.org::146c3699-bdd7-457c-9473-2e2ffc8e9773" providerId="AD" clId="Web-{1E6B4340-EEFB-4A31-D3AC-EA88E59F80D6}" dt="2025-10-22T16:40:25.689" v="263" actId="20577"/>
        <pc:sldMkLst>
          <pc:docMk/>
          <pc:sldMk cId="1980543470" sldId="257"/>
        </pc:sldMkLst>
        <pc:spChg chg="mod">
          <ac:chgData name="Jessica Faith" userId="S::jfaith@parentchildplus.org::146c3699-bdd7-457c-9473-2e2ffc8e9773" providerId="AD" clId="Web-{1E6B4340-EEFB-4A31-D3AC-EA88E59F80D6}" dt="2025-10-22T16:40:25.689" v="263" actId="20577"/>
          <ac:spMkLst>
            <pc:docMk/>
            <pc:sldMk cId="1980543470" sldId="257"/>
            <ac:spMk id="2" creationId="{67C85C3E-C3EA-40E5-8168-DEC79BB3B479}"/>
          </ac:spMkLst>
        </pc:spChg>
      </pc:sldChg>
      <pc:sldChg chg="modSp">
        <pc:chgData name="Jessica Faith" userId="S::jfaith@parentchildplus.org::146c3699-bdd7-457c-9473-2e2ffc8e9773" providerId="AD" clId="Web-{1E6B4340-EEFB-4A31-D3AC-EA88E59F80D6}" dt="2025-10-22T16:39:39.906" v="255" actId="20577"/>
        <pc:sldMkLst>
          <pc:docMk/>
          <pc:sldMk cId="2183664952" sldId="258"/>
        </pc:sldMkLst>
        <pc:graphicFrameChg chg="mod modGraphic">
          <ac:chgData name="Jessica Faith" userId="S::jfaith@parentchildplus.org::146c3699-bdd7-457c-9473-2e2ffc8e9773" providerId="AD" clId="Web-{1E6B4340-EEFB-4A31-D3AC-EA88E59F80D6}" dt="2025-10-22T16:39:39.906" v="255" actId="20577"/>
          <ac:graphicFrameMkLst>
            <pc:docMk/>
            <pc:sldMk cId="2183664952" sldId="258"/>
            <ac:graphicFrameMk id="10" creationId="{6CC95859-EAB9-3C90-C663-C16D723B104C}"/>
          </ac:graphicFrameMkLst>
        </pc:graphicFrameChg>
      </pc:sldChg>
      <pc:sldChg chg="del">
        <pc:chgData name="Jessica Faith" userId="S::jfaith@parentchildplus.org::146c3699-bdd7-457c-9473-2e2ffc8e9773" providerId="AD" clId="Web-{1E6B4340-EEFB-4A31-D3AC-EA88E59F80D6}" dt="2025-10-22T16:31:09.860" v="176"/>
        <pc:sldMkLst>
          <pc:docMk/>
          <pc:sldMk cId="19850484" sldId="261"/>
        </pc:sldMkLst>
      </pc:sldChg>
      <pc:sldChg chg="modSp">
        <pc:chgData name="Jessica Faith" userId="S::jfaith@parentchildplus.org::146c3699-bdd7-457c-9473-2e2ffc8e9773" providerId="AD" clId="Web-{1E6B4340-EEFB-4A31-D3AC-EA88E59F80D6}" dt="2025-10-22T16:25:06.973" v="162" actId="20577"/>
        <pc:sldMkLst>
          <pc:docMk/>
          <pc:sldMk cId="1560627328" sldId="262"/>
        </pc:sldMkLst>
        <pc:spChg chg="mod">
          <ac:chgData name="Jessica Faith" userId="S::jfaith@parentchildplus.org::146c3699-bdd7-457c-9473-2e2ffc8e9773" providerId="AD" clId="Web-{1E6B4340-EEFB-4A31-D3AC-EA88E59F80D6}" dt="2025-10-22T16:25:06.973" v="162" actId="20577"/>
          <ac:spMkLst>
            <pc:docMk/>
            <pc:sldMk cId="1560627328" sldId="262"/>
            <ac:spMk id="2" creationId="{53129438-21B1-40B6-92F9-D098D69CEC19}"/>
          </ac:spMkLst>
        </pc:spChg>
      </pc:sldChg>
      <pc:sldChg chg="modSp">
        <pc:chgData name="Jessica Faith" userId="S::jfaith@parentchildplus.org::146c3699-bdd7-457c-9473-2e2ffc8e9773" providerId="AD" clId="Web-{1E6B4340-EEFB-4A31-D3AC-EA88E59F80D6}" dt="2025-10-22T15:48:45.981" v="95" actId="20577"/>
        <pc:sldMkLst>
          <pc:docMk/>
          <pc:sldMk cId="387665591" sldId="266"/>
        </pc:sldMkLst>
        <pc:spChg chg="mod">
          <ac:chgData name="Jessica Faith" userId="S::jfaith@parentchildplus.org::146c3699-bdd7-457c-9473-2e2ffc8e9773" providerId="AD" clId="Web-{1E6B4340-EEFB-4A31-D3AC-EA88E59F80D6}" dt="2025-10-22T15:48:45.981" v="95" actId="20577"/>
          <ac:spMkLst>
            <pc:docMk/>
            <pc:sldMk cId="387665591" sldId="266"/>
            <ac:spMk id="4" creationId="{7155E402-874A-193B-9E4F-1A6BBC6443AE}"/>
          </ac:spMkLst>
        </pc:spChg>
        <pc:graphicFrameChg chg="modGraphic">
          <ac:chgData name="Jessica Faith" userId="S::jfaith@parentchildplus.org::146c3699-bdd7-457c-9473-2e2ffc8e9773" providerId="AD" clId="Web-{1E6B4340-EEFB-4A31-D3AC-EA88E59F80D6}" dt="2025-10-22T15:48:27.371" v="94" actId="20577"/>
          <ac:graphicFrameMkLst>
            <pc:docMk/>
            <pc:sldMk cId="387665591" sldId="266"/>
            <ac:graphicFrameMk id="6" creationId="{14B341E3-7B6A-A606-F8B9-0672B770C2EF}"/>
          </ac:graphicFrameMkLst>
        </pc:graphicFrameChg>
      </pc:sldChg>
      <pc:sldChg chg="modSp">
        <pc:chgData name="Jessica Faith" userId="S::jfaith@parentchildplus.org::146c3699-bdd7-457c-9473-2e2ffc8e9773" providerId="AD" clId="Web-{1E6B4340-EEFB-4A31-D3AC-EA88E59F80D6}" dt="2025-10-22T16:41:40.847" v="283" actId="20577"/>
        <pc:sldMkLst>
          <pc:docMk/>
          <pc:sldMk cId="2071601876" sldId="267"/>
        </pc:sldMkLst>
        <pc:spChg chg="mod">
          <ac:chgData name="Jessica Faith" userId="S::jfaith@parentchildplus.org::146c3699-bdd7-457c-9473-2e2ffc8e9773" providerId="AD" clId="Web-{1E6B4340-EEFB-4A31-D3AC-EA88E59F80D6}" dt="2025-10-22T16:31:35.517" v="204" actId="20577"/>
          <ac:spMkLst>
            <pc:docMk/>
            <pc:sldMk cId="2071601876" sldId="267"/>
            <ac:spMk id="2" creationId="{F0A3B99E-FEFD-450B-95A6-9DDBFD8C3E34}"/>
          </ac:spMkLst>
        </pc:spChg>
        <pc:spChg chg="mod">
          <ac:chgData name="Jessica Faith" userId="S::jfaith@parentchildplus.org::146c3699-bdd7-457c-9473-2e2ffc8e9773" providerId="AD" clId="Web-{1E6B4340-EEFB-4A31-D3AC-EA88E59F80D6}" dt="2025-10-22T16:41:40.847" v="283" actId="20577"/>
          <ac:spMkLst>
            <pc:docMk/>
            <pc:sldMk cId="2071601876" sldId="267"/>
            <ac:spMk id="3" creationId="{B0DFBD65-8BE7-4777-8B69-55E3B41D7911}"/>
          </ac:spMkLst>
        </pc:spChg>
      </pc:sldChg>
      <pc:sldChg chg="modSp">
        <pc:chgData name="Jessica Faith" userId="S::jfaith@parentchildplus.org::146c3699-bdd7-457c-9473-2e2ffc8e9773" providerId="AD" clId="Web-{1E6B4340-EEFB-4A31-D3AC-EA88E59F80D6}" dt="2025-10-22T17:27:26.245" v="585"/>
        <pc:sldMkLst>
          <pc:docMk/>
          <pc:sldMk cId="1810011858" sldId="273"/>
        </pc:sldMkLst>
        <pc:spChg chg="mod">
          <ac:chgData name="Jessica Faith" userId="S::jfaith@parentchildplus.org::146c3699-bdd7-457c-9473-2e2ffc8e9773" providerId="AD" clId="Web-{1E6B4340-EEFB-4A31-D3AC-EA88E59F80D6}" dt="2025-10-22T16:40:12.454" v="258" actId="20577"/>
          <ac:spMkLst>
            <pc:docMk/>
            <pc:sldMk cId="1810011858" sldId="273"/>
            <ac:spMk id="2" creationId="{10462EDC-90DF-4D2B-8572-91A16735293E}"/>
          </ac:spMkLst>
        </pc:spChg>
        <pc:graphicFrameChg chg="mod modGraphic">
          <ac:chgData name="Jessica Faith" userId="S::jfaith@parentchildplus.org::146c3699-bdd7-457c-9473-2e2ffc8e9773" providerId="AD" clId="Web-{1E6B4340-EEFB-4A31-D3AC-EA88E59F80D6}" dt="2025-10-22T17:27:26.245" v="585"/>
          <ac:graphicFrameMkLst>
            <pc:docMk/>
            <pc:sldMk cId="1810011858" sldId="273"/>
            <ac:graphicFrameMk id="4" creationId="{AD48FE58-2EC5-4A95-A361-19174F660FFA}"/>
          </ac:graphicFrameMkLst>
        </pc:graphicFrameChg>
      </pc:sldChg>
      <pc:sldChg chg="modSp ord">
        <pc:chgData name="Jessica Faith" userId="S::jfaith@parentchildplus.org::146c3699-bdd7-457c-9473-2e2ffc8e9773" providerId="AD" clId="Web-{1E6B4340-EEFB-4A31-D3AC-EA88E59F80D6}" dt="2025-10-22T16:30:44.937" v="174"/>
        <pc:sldMkLst>
          <pc:docMk/>
          <pc:sldMk cId="3112634342" sldId="277"/>
        </pc:sldMkLst>
        <pc:spChg chg="mod">
          <ac:chgData name="Jessica Faith" userId="S::jfaith@parentchildplus.org::146c3699-bdd7-457c-9473-2e2ffc8e9773" providerId="AD" clId="Web-{1E6B4340-EEFB-4A31-D3AC-EA88E59F80D6}" dt="2025-10-22T16:27:08.068" v="168" actId="20577"/>
          <ac:spMkLst>
            <pc:docMk/>
            <pc:sldMk cId="3112634342" sldId="277"/>
            <ac:spMk id="2" creationId="{A70B90C2-5061-485A-5FE3-458907FA39AF}"/>
          </ac:spMkLst>
        </pc:spChg>
        <pc:spChg chg="mod">
          <ac:chgData name="Jessica Faith" userId="S::jfaith@parentchildplus.org::146c3699-bdd7-457c-9473-2e2ffc8e9773" providerId="AD" clId="Web-{1E6B4340-EEFB-4A31-D3AC-EA88E59F80D6}" dt="2025-10-22T16:30:31.797" v="172" actId="20577"/>
          <ac:spMkLst>
            <pc:docMk/>
            <pc:sldMk cId="3112634342" sldId="277"/>
            <ac:spMk id="3" creationId="{C2A3B59F-B68C-85DA-0E7C-93B45EFFD5C0}"/>
          </ac:spMkLst>
        </pc:spChg>
      </pc:sldChg>
      <pc:sldChg chg="modSp">
        <pc:chgData name="Jessica Faith" userId="S::jfaith@parentchildplus.org::146c3699-bdd7-457c-9473-2e2ffc8e9773" providerId="AD" clId="Web-{1E6B4340-EEFB-4A31-D3AC-EA88E59F80D6}" dt="2025-10-22T16:52:48.061" v="284" actId="20577"/>
        <pc:sldMkLst>
          <pc:docMk/>
          <pc:sldMk cId="1572873907" sldId="279"/>
        </pc:sldMkLst>
        <pc:spChg chg="mod">
          <ac:chgData name="Jessica Faith" userId="S::jfaith@parentchildplus.org::146c3699-bdd7-457c-9473-2e2ffc8e9773" providerId="AD" clId="Web-{1E6B4340-EEFB-4A31-D3AC-EA88E59F80D6}" dt="2025-10-22T16:52:48.061" v="284" actId="20577"/>
          <ac:spMkLst>
            <pc:docMk/>
            <pc:sldMk cId="1572873907" sldId="279"/>
            <ac:spMk id="2" creationId="{557748B0-4D08-428D-9771-326373B779B6}"/>
          </ac:spMkLst>
        </pc:spChg>
        <pc:spChg chg="mod">
          <ac:chgData name="Jessica Faith" userId="S::jfaith@parentchildplus.org::146c3699-bdd7-457c-9473-2e2ffc8e9773" providerId="AD" clId="Web-{1E6B4340-EEFB-4A31-D3AC-EA88E59F80D6}" dt="2025-10-22T15:49:18.482" v="103" actId="20577"/>
          <ac:spMkLst>
            <pc:docMk/>
            <pc:sldMk cId="1572873907" sldId="279"/>
            <ac:spMk id="3" creationId="{41262EEA-1B5B-4C1B-82AB-79D5FFF2562E}"/>
          </ac:spMkLst>
        </pc:spChg>
      </pc:sldChg>
      <pc:sldChg chg="modSp">
        <pc:chgData name="Jessica Faith" userId="S::jfaith@parentchildplus.org::146c3699-bdd7-457c-9473-2e2ffc8e9773" providerId="AD" clId="Web-{1E6B4340-EEFB-4A31-D3AC-EA88E59F80D6}" dt="2025-10-22T15:49:47.467" v="109" actId="20577"/>
        <pc:sldMkLst>
          <pc:docMk/>
          <pc:sldMk cId="340905981" sldId="281"/>
        </pc:sldMkLst>
        <pc:spChg chg="mod">
          <ac:chgData name="Jessica Faith" userId="S::jfaith@parentchildplus.org::146c3699-bdd7-457c-9473-2e2ffc8e9773" providerId="AD" clId="Web-{1E6B4340-EEFB-4A31-D3AC-EA88E59F80D6}" dt="2025-10-22T15:49:47.467" v="109" actId="20577"/>
          <ac:spMkLst>
            <pc:docMk/>
            <pc:sldMk cId="340905981" sldId="281"/>
            <ac:spMk id="2" creationId="{EB839B6E-25F2-4CC2-8638-2262E2841E93}"/>
          </ac:spMkLst>
        </pc:spChg>
        <pc:spChg chg="mod">
          <ac:chgData name="Jessica Faith" userId="S::jfaith@parentchildplus.org::146c3699-bdd7-457c-9473-2e2ffc8e9773" providerId="AD" clId="Web-{1E6B4340-EEFB-4A31-D3AC-EA88E59F80D6}" dt="2025-10-22T15:49:28.310" v="105" actId="20577"/>
          <ac:spMkLst>
            <pc:docMk/>
            <pc:sldMk cId="340905981" sldId="281"/>
            <ac:spMk id="12" creationId="{B836422D-7230-4437-877D-263778683C0D}"/>
          </ac:spMkLst>
        </pc:spChg>
        <pc:picChg chg="mod">
          <ac:chgData name="Jessica Faith" userId="S::jfaith@parentchildplus.org::146c3699-bdd7-457c-9473-2e2ffc8e9773" providerId="AD" clId="Web-{1E6B4340-EEFB-4A31-D3AC-EA88E59F80D6}" dt="2025-10-22T15:49:35.904" v="106" actId="1076"/>
          <ac:picMkLst>
            <pc:docMk/>
            <pc:sldMk cId="340905981" sldId="281"/>
            <ac:picMk id="11" creationId="{80C70F58-7DC4-4C0A-B939-2B6DB2E52F69}"/>
          </ac:picMkLst>
        </pc:picChg>
      </pc:sldChg>
      <pc:sldChg chg="addSp delSp modSp ord">
        <pc:chgData name="Jessica Faith" userId="S::jfaith@parentchildplus.org::146c3699-bdd7-457c-9473-2e2ffc8e9773" providerId="AD" clId="Web-{1E6B4340-EEFB-4A31-D3AC-EA88E59F80D6}" dt="2025-10-22T16:41:14.299" v="275" actId="1076"/>
        <pc:sldMkLst>
          <pc:docMk/>
          <pc:sldMk cId="4032138864" sldId="283"/>
        </pc:sldMkLst>
        <pc:spChg chg="del mod">
          <ac:chgData name="Jessica Faith" userId="S::jfaith@parentchildplus.org::146c3699-bdd7-457c-9473-2e2ffc8e9773" providerId="AD" clId="Web-{1E6B4340-EEFB-4A31-D3AC-EA88E59F80D6}" dt="2025-10-22T16:41:05.299" v="272"/>
          <ac:spMkLst>
            <pc:docMk/>
            <pc:sldMk cId="4032138864" sldId="283"/>
            <ac:spMk id="2" creationId="{A8BC313E-522B-4C99-8E40-758D4A37F439}"/>
          </ac:spMkLst>
        </pc:spChg>
        <pc:spChg chg="add del mod">
          <ac:chgData name="Jessica Faith" userId="S::jfaith@parentchildplus.org::146c3699-bdd7-457c-9473-2e2ffc8e9773" providerId="AD" clId="Web-{1E6B4340-EEFB-4A31-D3AC-EA88E59F80D6}" dt="2025-10-22T16:41:09.565" v="273"/>
          <ac:spMkLst>
            <pc:docMk/>
            <pc:sldMk cId="4032138864" sldId="283"/>
            <ac:spMk id="5" creationId="{A1FC340E-D500-3CEC-DD6D-753DD21CA237}"/>
          </ac:spMkLst>
        </pc:spChg>
        <pc:picChg chg="mod">
          <ac:chgData name="Jessica Faith" userId="S::jfaith@parentchildplus.org::146c3699-bdd7-457c-9473-2e2ffc8e9773" providerId="AD" clId="Web-{1E6B4340-EEFB-4A31-D3AC-EA88E59F80D6}" dt="2025-10-22T16:41:14.299" v="275" actId="1076"/>
          <ac:picMkLst>
            <pc:docMk/>
            <pc:sldMk cId="4032138864" sldId="283"/>
            <ac:picMk id="3" creationId="{9C8C6A85-A376-CFE9-D10C-04F9DF854D6B}"/>
          </ac:picMkLst>
        </pc:picChg>
      </pc:sldChg>
      <pc:sldChg chg="del">
        <pc:chgData name="Jessica Faith" userId="S::jfaith@parentchildplus.org::146c3699-bdd7-457c-9473-2e2ffc8e9773" providerId="AD" clId="Web-{1E6B4340-EEFB-4A31-D3AC-EA88E59F80D6}" dt="2025-10-22T16:30:52.594" v="175"/>
        <pc:sldMkLst>
          <pc:docMk/>
          <pc:sldMk cId="2205865398" sldId="289"/>
        </pc:sldMkLst>
      </pc:sldChg>
      <pc:sldChg chg="addSp delSp modSp new">
        <pc:chgData name="Jessica Faith" userId="S::jfaith@parentchildplus.org::146c3699-bdd7-457c-9473-2e2ffc8e9773" providerId="AD" clId="Web-{1E6B4340-EEFB-4A31-D3AC-EA88E59F80D6}" dt="2025-10-22T16:26:43.472" v="166" actId="1076"/>
        <pc:sldMkLst>
          <pc:docMk/>
          <pc:sldMk cId="3477885781" sldId="290"/>
        </pc:sldMkLst>
        <pc:spChg chg="del">
          <ac:chgData name="Jessica Faith" userId="S::jfaith@parentchildplus.org::146c3699-bdd7-457c-9473-2e2ffc8e9773" providerId="AD" clId="Web-{1E6B4340-EEFB-4A31-D3AC-EA88E59F80D6}" dt="2025-10-22T16:26:38.190" v="164"/>
          <ac:spMkLst>
            <pc:docMk/>
            <pc:sldMk cId="3477885781" sldId="290"/>
            <ac:spMk id="2" creationId="{2E3FD441-A8D9-CF86-03C5-07CB9987B65C}"/>
          </ac:spMkLst>
        </pc:spChg>
        <pc:spChg chg="del">
          <ac:chgData name="Jessica Faith" userId="S::jfaith@parentchildplus.org::146c3699-bdd7-457c-9473-2e2ffc8e9773" providerId="AD" clId="Web-{1E6B4340-EEFB-4A31-D3AC-EA88E59F80D6}" dt="2025-10-22T16:26:24.829" v="163"/>
          <ac:spMkLst>
            <pc:docMk/>
            <pc:sldMk cId="3477885781" sldId="290"/>
            <ac:spMk id="3" creationId="{8871DAC8-6B88-07F3-30B7-4CD4E2E0239B}"/>
          </ac:spMkLst>
        </pc:spChg>
        <pc:picChg chg="add mod ord">
          <ac:chgData name="Jessica Faith" userId="S::jfaith@parentchildplus.org::146c3699-bdd7-457c-9473-2e2ffc8e9773" providerId="AD" clId="Web-{1E6B4340-EEFB-4A31-D3AC-EA88E59F80D6}" dt="2025-10-22T16:26:43.472" v="166" actId="1076"/>
          <ac:picMkLst>
            <pc:docMk/>
            <pc:sldMk cId="3477885781" sldId="290"/>
            <ac:picMk id="4" creationId="{C20E5AB2-14E9-4C5C-4706-DB5C1F432502}"/>
          </ac:picMkLst>
        </pc:picChg>
      </pc:sldChg>
      <pc:sldChg chg="new">
        <pc:chgData name="Jessica Faith" userId="S::jfaith@parentchildplus.org::146c3699-bdd7-457c-9473-2e2ffc8e9773" providerId="AD" clId="Web-{1E6B4340-EEFB-4A31-D3AC-EA88E59F80D6}" dt="2025-10-22T17:21:10.498" v="285"/>
        <pc:sldMkLst>
          <pc:docMk/>
          <pc:sldMk cId="1221468233" sldId="29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FEEE17-CDD8-4BA4-AAC0-FAB8521AE90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0912240-20F9-4CA6-B11D-7DABE0B7246F}">
      <dgm:prSet/>
      <dgm:spPr/>
      <dgm:t>
        <a:bodyPr/>
        <a:lstStyle/>
        <a:p>
          <a:pPr rtl="0"/>
          <a:r>
            <a:rPr lang="en-US" dirty="0"/>
            <a:t>Practice-based: An established and shared set of practices that are evidenced-based and often evolve from</a:t>
          </a:r>
          <a:r>
            <a:rPr lang="en-US" dirty="0">
              <a:latin typeface="Calibri Light" panose="020F0302020204030204"/>
            </a:rPr>
            <a:t> a professional</a:t>
          </a:r>
          <a:r>
            <a:rPr lang="en-US" dirty="0"/>
            <a:t> </a:t>
          </a:r>
          <a:r>
            <a:rPr lang="en-US" dirty="0">
              <a:latin typeface="Calibri Light" panose="020F0302020204030204"/>
            </a:rPr>
            <a:t>skillset</a:t>
          </a:r>
          <a:r>
            <a:rPr lang="en-US" dirty="0"/>
            <a:t> or </a:t>
          </a:r>
          <a:r>
            <a:rPr lang="en-US" dirty="0">
              <a:latin typeface="Calibri Light" panose="020F0302020204030204"/>
            </a:rPr>
            <a:t> "</a:t>
          </a:r>
          <a:r>
            <a:rPr lang="en-US" dirty="0"/>
            <a:t>best </a:t>
          </a:r>
          <a:r>
            <a:rPr lang="en-US" dirty="0">
              <a:latin typeface="Calibri Light" panose="020F0302020204030204"/>
            </a:rPr>
            <a:t>practices."</a:t>
          </a:r>
          <a:endParaRPr lang="en-US" dirty="0"/>
        </a:p>
      </dgm:t>
    </dgm:pt>
    <dgm:pt modelId="{DC5A3DB1-CDDF-4FE3-AE5E-E0E2051791F1}" type="parTrans" cxnId="{37349FC2-8974-4157-96AA-C21782294DF6}">
      <dgm:prSet/>
      <dgm:spPr/>
      <dgm:t>
        <a:bodyPr/>
        <a:lstStyle/>
        <a:p>
          <a:endParaRPr lang="en-US"/>
        </a:p>
      </dgm:t>
    </dgm:pt>
    <dgm:pt modelId="{756F53FE-6A1A-4962-91B7-E038D2E94A12}" type="sibTrans" cxnId="{37349FC2-8974-4157-96AA-C21782294DF6}">
      <dgm:prSet/>
      <dgm:spPr/>
      <dgm:t>
        <a:bodyPr/>
        <a:lstStyle/>
        <a:p>
          <a:endParaRPr lang="en-US"/>
        </a:p>
      </dgm:t>
    </dgm:pt>
    <dgm:pt modelId="{19FA6C1A-ADDC-4FD5-93CF-76D110E72D15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Coaching is</a:t>
          </a:r>
          <a:r>
            <a:rPr lang="en-US" dirty="0"/>
            <a:t> a relationship-based process led by</a:t>
          </a:r>
          <a:r>
            <a:rPr lang="en-US" dirty="0">
              <a:latin typeface="Calibri Light" panose="020F0302020204030204"/>
            </a:rPr>
            <a:t> a</a:t>
          </a:r>
          <a:r>
            <a:rPr lang="en-US" b="1" dirty="0"/>
            <a:t> </a:t>
          </a:r>
          <a:r>
            <a:rPr lang="en-US" b="1" dirty="0">
              <a:latin typeface="Calibri Light" panose="020F0302020204030204"/>
            </a:rPr>
            <a:t>Coach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/>
            <a:t>who often serves in a different professional role than the recipient(s). </a:t>
          </a:r>
        </a:p>
      </dgm:t>
    </dgm:pt>
    <dgm:pt modelId="{E797CF23-FB87-4FB4-A92B-E6B25885E191}" type="parTrans" cxnId="{B6B61492-7A72-4AA5-B443-FBD435ABD611}">
      <dgm:prSet/>
      <dgm:spPr/>
      <dgm:t>
        <a:bodyPr/>
        <a:lstStyle/>
        <a:p>
          <a:endParaRPr lang="en-US"/>
        </a:p>
      </dgm:t>
    </dgm:pt>
    <dgm:pt modelId="{FFC9ED89-A807-4EEA-B1F3-83BBB6E69185}" type="sibTrans" cxnId="{B6B61492-7A72-4AA5-B443-FBD435ABD611}">
      <dgm:prSet/>
      <dgm:spPr/>
      <dgm:t>
        <a:bodyPr/>
        <a:lstStyle/>
        <a:p>
          <a:endParaRPr lang="en-US"/>
        </a:p>
      </dgm:t>
    </dgm:pt>
    <dgm:pt modelId="{47F3DC38-6165-4AB7-9784-F3DA4FA6E426}">
      <dgm:prSet/>
      <dgm:spPr/>
      <dgm:t>
        <a:bodyPr/>
        <a:lstStyle/>
        <a:p>
          <a:pPr rtl="0"/>
          <a:r>
            <a:rPr lang="en-US" dirty="0"/>
            <a:t>Coaching is designed to build capacity for specific </a:t>
          </a:r>
          <a:r>
            <a:rPr lang="en-US" dirty="0">
              <a:latin typeface="Calibri Light" panose="020F0302020204030204"/>
            </a:rPr>
            <a:t>skillset</a:t>
          </a:r>
          <a:r>
            <a:rPr lang="en-US" dirty="0"/>
            <a:t> </a:t>
          </a:r>
          <a:r>
            <a:rPr lang="en-US" dirty="0">
              <a:latin typeface="Calibri Light" panose="020F0302020204030204"/>
            </a:rPr>
            <a:t>of  team and</a:t>
          </a:r>
          <a:r>
            <a:rPr lang="en-US" dirty="0"/>
            <a:t> is focused on goal-setting</a:t>
          </a:r>
          <a:r>
            <a:rPr lang="en-US" dirty="0">
              <a:latin typeface="Calibri Light" panose="020F0302020204030204"/>
            </a:rPr>
            <a:t> to achieve those</a:t>
          </a:r>
          <a:r>
            <a:rPr lang="en-US" dirty="0"/>
            <a:t> </a:t>
          </a:r>
          <a:r>
            <a:rPr lang="en-US" dirty="0">
              <a:latin typeface="Calibri Light" panose="020F0302020204030204"/>
            </a:rPr>
            <a:t>goals </a:t>
          </a:r>
          <a:r>
            <a:rPr lang="en-US" dirty="0"/>
            <a:t>(Adopted from NAEYC) </a:t>
          </a:r>
        </a:p>
      </dgm:t>
    </dgm:pt>
    <dgm:pt modelId="{7D7D26A2-220B-4A12-BB1D-5C829E57A76C}" type="parTrans" cxnId="{14C2D985-7776-4AAD-9231-CEDD238CC6D1}">
      <dgm:prSet/>
      <dgm:spPr/>
      <dgm:t>
        <a:bodyPr/>
        <a:lstStyle/>
        <a:p>
          <a:endParaRPr lang="en-US"/>
        </a:p>
      </dgm:t>
    </dgm:pt>
    <dgm:pt modelId="{A7EB8F1D-30D9-48F9-9059-92FFFA7425D0}" type="sibTrans" cxnId="{14C2D985-7776-4AAD-9231-CEDD238CC6D1}">
      <dgm:prSet/>
      <dgm:spPr/>
      <dgm:t>
        <a:bodyPr/>
        <a:lstStyle/>
        <a:p>
          <a:endParaRPr lang="en-US"/>
        </a:p>
      </dgm:t>
    </dgm:pt>
    <dgm:pt modelId="{CE78F997-9604-49A7-8587-3F130216ABB8}" type="pres">
      <dgm:prSet presAssocID="{83FEEE17-CDD8-4BA4-AAC0-FAB8521AE909}" presName="vert0" presStyleCnt="0">
        <dgm:presLayoutVars>
          <dgm:dir/>
          <dgm:animOne val="branch"/>
          <dgm:animLvl val="lvl"/>
        </dgm:presLayoutVars>
      </dgm:prSet>
      <dgm:spPr/>
    </dgm:pt>
    <dgm:pt modelId="{94235B6B-D708-47F8-A629-87860CF45BD3}" type="pres">
      <dgm:prSet presAssocID="{40912240-20F9-4CA6-B11D-7DABE0B7246F}" presName="thickLine" presStyleLbl="alignNode1" presStyleIdx="0" presStyleCnt="3"/>
      <dgm:spPr/>
    </dgm:pt>
    <dgm:pt modelId="{99D0E00C-67BF-4A68-A9D3-44998BA30C2A}" type="pres">
      <dgm:prSet presAssocID="{40912240-20F9-4CA6-B11D-7DABE0B7246F}" presName="horz1" presStyleCnt="0"/>
      <dgm:spPr/>
    </dgm:pt>
    <dgm:pt modelId="{B6CF04EB-7E2E-46F1-BDE6-90090DA03480}" type="pres">
      <dgm:prSet presAssocID="{40912240-20F9-4CA6-B11D-7DABE0B7246F}" presName="tx1" presStyleLbl="revTx" presStyleIdx="0" presStyleCnt="3"/>
      <dgm:spPr/>
    </dgm:pt>
    <dgm:pt modelId="{FDC22A25-D1B7-4943-B0BD-6D52CF31FF3B}" type="pres">
      <dgm:prSet presAssocID="{40912240-20F9-4CA6-B11D-7DABE0B7246F}" presName="vert1" presStyleCnt="0"/>
      <dgm:spPr/>
    </dgm:pt>
    <dgm:pt modelId="{033FE44E-16BE-46F5-A95C-F22E1418B455}" type="pres">
      <dgm:prSet presAssocID="{19FA6C1A-ADDC-4FD5-93CF-76D110E72D15}" presName="thickLine" presStyleLbl="alignNode1" presStyleIdx="1" presStyleCnt="3"/>
      <dgm:spPr/>
    </dgm:pt>
    <dgm:pt modelId="{CB060937-C82E-4F82-B94B-9A8D9435642B}" type="pres">
      <dgm:prSet presAssocID="{19FA6C1A-ADDC-4FD5-93CF-76D110E72D15}" presName="horz1" presStyleCnt="0"/>
      <dgm:spPr/>
    </dgm:pt>
    <dgm:pt modelId="{EC34FF03-A13C-4C39-8B47-3E837A3763B8}" type="pres">
      <dgm:prSet presAssocID="{19FA6C1A-ADDC-4FD5-93CF-76D110E72D15}" presName="tx1" presStyleLbl="revTx" presStyleIdx="1" presStyleCnt="3"/>
      <dgm:spPr/>
    </dgm:pt>
    <dgm:pt modelId="{5427A7C4-B6D9-411A-AD37-397FF2568EAA}" type="pres">
      <dgm:prSet presAssocID="{19FA6C1A-ADDC-4FD5-93CF-76D110E72D15}" presName="vert1" presStyleCnt="0"/>
      <dgm:spPr/>
    </dgm:pt>
    <dgm:pt modelId="{E496B5EF-237E-4FDC-8060-438FBDDC4029}" type="pres">
      <dgm:prSet presAssocID="{47F3DC38-6165-4AB7-9784-F3DA4FA6E426}" presName="thickLine" presStyleLbl="alignNode1" presStyleIdx="2" presStyleCnt="3"/>
      <dgm:spPr/>
    </dgm:pt>
    <dgm:pt modelId="{B6C0E08D-8923-4B18-8953-C9AF564B5685}" type="pres">
      <dgm:prSet presAssocID="{47F3DC38-6165-4AB7-9784-F3DA4FA6E426}" presName="horz1" presStyleCnt="0"/>
      <dgm:spPr/>
    </dgm:pt>
    <dgm:pt modelId="{89756E44-15F4-4154-8687-492BFE8B7E6D}" type="pres">
      <dgm:prSet presAssocID="{47F3DC38-6165-4AB7-9784-F3DA4FA6E426}" presName="tx1" presStyleLbl="revTx" presStyleIdx="2" presStyleCnt="3"/>
      <dgm:spPr/>
    </dgm:pt>
    <dgm:pt modelId="{665BC01F-9840-4DC8-9C66-3E11D552DF25}" type="pres">
      <dgm:prSet presAssocID="{47F3DC38-6165-4AB7-9784-F3DA4FA6E426}" presName="vert1" presStyleCnt="0"/>
      <dgm:spPr/>
    </dgm:pt>
  </dgm:ptLst>
  <dgm:cxnLst>
    <dgm:cxn modelId="{72092E17-DBF1-43B1-BD4B-51C7DCAFFC6A}" type="presOf" srcId="{83FEEE17-CDD8-4BA4-AAC0-FAB8521AE909}" destId="{CE78F997-9604-49A7-8587-3F130216ABB8}" srcOrd="0" destOrd="0" presId="urn:microsoft.com/office/officeart/2008/layout/LinedList"/>
    <dgm:cxn modelId="{CA0C8A81-7E02-44D0-9750-73E4AB0FD55B}" type="presOf" srcId="{40912240-20F9-4CA6-B11D-7DABE0B7246F}" destId="{B6CF04EB-7E2E-46F1-BDE6-90090DA03480}" srcOrd="0" destOrd="0" presId="urn:microsoft.com/office/officeart/2008/layout/LinedList"/>
    <dgm:cxn modelId="{14C2D985-7776-4AAD-9231-CEDD238CC6D1}" srcId="{83FEEE17-CDD8-4BA4-AAC0-FAB8521AE909}" destId="{47F3DC38-6165-4AB7-9784-F3DA4FA6E426}" srcOrd="2" destOrd="0" parTransId="{7D7D26A2-220B-4A12-BB1D-5C829E57A76C}" sibTransId="{A7EB8F1D-30D9-48F9-9059-92FFFA7425D0}"/>
    <dgm:cxn modelId="{9973FF8A-D170-4EF3-A19E-6FD2CECADEA6}" type="presOf" srcId="{19FA6C1A-ADDC-4FD5-93CF-76D110E72D15}" destId="{EC34FF03-A13C-4C39-8B47-3E837A3763B8}" srcOrd="0" destOrd="0" presId="urn:microsoft.com/office/officeart/2008/layout/LinedList"/>
    <dgm:cxn modelId="{B6B61492-7A72-4AA5-B443-FBD435ABD611}" srcId="{83FEEE17-CDD8-4BA4-AAC0-FAB8521AE909}" destId="{19FA6C1A-ADDC-4FD5-93CF-76D110E72D15}" srcOrd="1" destOrd="0" parTransId="{E797CF23-FB87-4FB4-A92B-E6B25885E191}" sibTransId="{FFC9ED89-A807-4EEA-B1F3-83BBB6E69185}"/>
    <dgm:cxn modelId="{50D0AA9B-CAE3-4B10-A3D7-A8289534B966}" type="presOf" srcId="{47F3DC38-6165-4AB7-9784-F3DA4FA6E426}" destId="{89756E44-15F4-4154-8687-492BFE8B7E6D}" srcOrd="0" destOrd="0" presId="urn:microsoft.com/office/officeart/2008/layout/LinedList"/>
    <dgm:cxn modelId="{37349FC2-8974-4157-96AA-C21782294DF6}" srcId="{83FEEE17-CDD8-4BA4-AAC0-FAB8521AE909}" destId="{40912240-20F9-4CA6-B11D-7DABE0B7246F}" srcOrd="0" destOrd="0" parTransId="{DC5A3DB1-CDDF-4FE3-AE5E-E0E2051791F1}" sibTransId="{756F53FE-6A1A-4962-91B7-E038D2E94A12}"/>
    <dgm:cxn modelId="{8D2FA017-59A8-4571-AD5D-ED6B6A3BE4A0}" type="presParOf" srcId="{CE78F997-9604-49A7-8587-3F130216ABB8}" destId="{94235B6B-D708-47F8-A629-87860CF45BD3}" srcOrd="0" destOrd="0" presId="urn:microsoft.com/office/officeart/2008/layout/LinedList"/>
    <dgm:cxn modelId="{DC45391A-3470-44E6-B5B6-F12DFD95E8EF}" type="presParOf" srcId="{CE78F997-9604-49A7-8587-3F130216ABB8}" destId="{99D0E00C-67BF-4A68-A9D3-44998BA30C2A}" srcOrd="1" destOrd="0" presId="urn:microsoft.com/office/officeart/2008/layout/LinedList"/>
    <dgm:cxn modelId="{FCA5DF20-4055-474C-80F2-2BA7C6CE92F9}" type="presParOf" srcId="{99D0E00C-67BF-4A68-A9D3-44998BA30C2A}" destId="{B6CF04EB-7E2E-46F1-BDE6-90090DA03480}" srcOrd="0" destOrd="0" presId="urn:microsoft.com/office/officeart/2008/layout/LinedList"/>
    <dgm:cxn modelId="{07A01FB1-0C31-4CC9-80D9-D6470857B136}" type="presParOf" srcId="{99D0E00C-67BF-4A68-A9D3-44998BA30C2A}" destId="{FDC22A25-D1B7-4943-B0BD-6D52CF31FF3B}" srcOrd="1" destOrd="0" presId="urn:microsoft.com/office/officeart/2008/layout/LinedList"/>
    <dgm:cxn modelId="{4479A22D-BF1C-4D32-A64E-03DBBB9E5F9E}" type="presParOf" srcId="{CE78F997-9604-49A7-8587-3F130216ABB8}" destId="{033FE44E-16BE-46F5-A95C-F22E1418B455}" srcOrd="2" destOrd="0" presId="urn:microsoft.com/office/officeart/2008/layout/LinedList"/>
    <dgm:cxn modelId="{6C82AB28-D978-4171-A5A2-006DC447E829}" type="presParOf" srcId="{CE78F997-9604-49A7-8587-3F130216ABB8}" destId="{CB060937-C82E-4F82-B94B-9A8D9435642B}" srcOrd="3" destOrd="0" presId="urn:microsoft.com/office/officeart/2008/layout/LinedList"/>
    <dgm:cxn modelId="{488E603F-5610-4B2E-B88A-2BB16141927C}" type="presParOf" srcId="{CB060937-C82E-4F82-B94B-9A8D9435642B}" destId="{EC34FF03-A13C-4C39-8B47-3E837A3763B8}" srcOrd="0" destOrd="0" presId="urn:microsoft.com/office/officeart/2008/layout/LinedList"/>
    <dgm:cxn modelId="{A971EE46-8A2D-46D9-8B98-032E5D477F59}" type="presParOf" srcId="{CB060937-C82E-4F82-B94B-9A8D9435642B}" destId="{5427A7C4-B6D9-411A-AD37-397FF2568EAA}" srcOrd="1" destOrd="0" presId="urn:microsoft.com/office/officeart/2008/layout/LinedList"/>
    <dgm:cxn modelId="{C3F22D30-101D-4E34-82A3-F72D1C1CE5DD}" type="presParOf" srcId="{CE78F997-9604-49A7-8587-3F130216ABB8}" destId="{E496B5EF-237E-4FDC-8060-438FBDDC4029}" srcOrd="4" destOrd="0" presId="urn:microsoft.com/office/officeart/2008/layout/LinedList"/>
    <dgm:cxn modelId="{C40AEC5E-5F23-480B-8F38-9D096CDD154E}" type="presParOf" srcId="{CE78F997-9604-49A7-8587-3F130216ABB8}" destId="{B6C0E08D-8923-4B18-8953-C9AF564B5685}" srcOrd="5" destOrd="0" presId="urn:microsoft.com/office/officeart/2008/layout/LinedList"/>
    <dgm:cxn modelId="{DF9B500D-AE8E-40A0-A2CE-086916EC0484}" type="presParOf" srcId="{B6C0E08D-8923-4B18-8953-C9AF564B5685}" destId="{89756E44-15F4-4154-8687-492BFE8B7E6D}" srcOrd="0" destOrd="0" presId="urn:microsoft.com/office/officeart/2008/layout/LinedList"/>
    <dgm:cxn modelId="{5093E2A6-56FA-4BD1-A690-D2DA0977129B}" type="presParOf" srcId="{B6C0E08D-8923-4B18-8953-C9AF564B5685}" destId="{665BC01F-9840-4DC8-9C66-3E11D552DF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DB8DA8-3E76-4E78-9135-5236230E80AA}" type="doc">
      <dgm:prSet loTypeId="urn:microsoft.com/office/officeart/2005/8/layout/pyramid2" loCatId="pyramid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D58250C-3667-4DF2-AA69-D6974B8612A3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2100" dirty="0">
              <a:latin typeface="Calibri" panose="020F0502020204030204"/>
              <a:ea typeface="+mn-ea"/>
              <a:cs typeface="+mn-cs"/>
            </a:rPr>
            <a:t>Strengths-based observation </a:t>
          </a:r>
        </a:p>
      </dgm:t>
    </dgm:pt>
    <dgm:pt modelId="{7F2F4C14-2EFB-4C03-8C27-0E43105BB8CA}" type="parTrans" cxnId="{312ADDA9-1595-4623-8926-D68AFD389A47}">
      <dgm:prSet/>
      <dgm:spPr/>
      <dgm:t>
        <a:bodyPr/>
        <a:lstStyle/>
        <a:p>
          <a:endParaRPr lang="en-US"/>
        </a:p>
      </dgm:t>
    </dgm:pt>
    <dgm:pt modelId="{9FF5B14A-BE7D-412C-B73F-D5845D275360}" type="sibTrans" cxnId="{312ADDA9-1595-4623-8926-D68AFD389A47}">
      <dgm:prSet/>
      <dgm:spPr/>
      <dgm:t>
        <a:bodyPr/>
        <a:lstStyle/>
        <a:p>
          <a:endParaRPr lang="en-US"/>
        </a:p>
      </dgm:t>
    </dgm:pt>
    <dgm:pt modelId="{F604FB94-8778-41B0-80EB-E3B9C77A09FD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2100" dirty="0">
              <a:latin typeface="Calibri" panose="020F0502020204030204"/>
              <a:ea typeface="+mn-ea"/>
              <a:cs typeface="+mn-cs"/>
            </a:rPr>
            <a:t>Reflection and feedback</a:t>
          </a:r>
        </a:p>
      </dgm:t>
    </dgm:pt>
    <dgm:pt modelId="{D607F7B2-D3A3-4398-BB5F-F03CEBD491EB}" type="parTrans" cxnId="{5BC9BFE7-CD78-4160-9301-BE13983CE97A}">
      <dgm:prSet/>
      <dgm:spPr/>
      <dgm:t>
        <a:bodyPr/>
        <a:lstStyle/>
        <a:p>
          <a:endParaRPr lang="en-US"/>
        </a:p>
      </dgm:t>
    </dgm:pt>
    <dgm:pt modelId="{06BB909C-C28E-41EF-A828-C907AF4F61CD}" type="sibTrans" cxnId="{5BC9BFE7-CD78-4160-9301-BE13983CE97A}">
      <dgm:prSet/>
      <dgm:spPr/>
      <dgm:t>
        <a:bodyPr/>
        <a:lstStyle/>
        <a:p>
          <a:endParaRPr lang="en-US"/>
        </a:p>
      </dgm:t>
    </dgm:pt>
    <dgm:pt modelId="{E94DA696-5C4A-41AA-85D4-C3FBDDBB0CF4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2100" dirty="0">
              <a:latin typeface="Calibri" panose="020F0502020204030204"/>
              <a:ea typeface="+mn-ea"/>
              <a:cs typeface="+mn-cs"/>
            </a:rPr>
            <a:t>Shared goals and action planning </a:t>
          </a:r>
        </a:p>
      </dgm:t>
    </dgm:pt>
    <dgm:pt modelId="{2902D69B-3229-4FAD-963A-D109C21C53DD}" type="parTrans" cxnId="{FA279260-D07C-4C00-9EEF-7B169C9D09FE}">
      <dgm:prSet/>
      <dgm:spPr/>
      <dgm:t>
        <a:bodyPr/>
        <a:lstStyle/>
        <a:p>
          <a:endParaRPr lang="en-US"/>
        </a:p>
      </dgm:t>
    </dgm:pt>
    <dgm:pt modelId="{751FE653-8F0F-4896-8D70-0DB22BCA87A6}" type="sibTrans" cxnId="{FA279260-D07C-4C00-9EEF-7B169C9D09FE}">
      <dgm:prSet/>
      <dgm:spPr/>
      <dgm:t>
        <a:bodyPr/>
        <a:lstStyle/>
        <a:p>
          <a:endParaRPr lang="en-US"/>
        </a:p>
      </dgm:t>
    </dgm:pt>
    <dgm:pt modelId="{F9319C26-623E-4329-AC9D-95A8B374FE51}" type="pres">
      <dgm:prSet presAssocID="{20DB8DA8-3E76-4E78-9135-5236230E80AA}" presName="compositeShape" presStyleCnt="0">
        <dgm:presLayoutVars>
          <dgm:dir/>
          <dgm:resizeHandles/>
        </dgm:presLayoutVars>
      </dgm:prSet>
      <dgm:spPr/>
    </dgm:pt>
    <dgm:pt modelId="{A5732D2D-9BA8-4C67-BB33-36AEF0ECA9BE}" type="pres">
      <dgm:prSet presAssocID="{20DB8DA8-3E76-4E78-9135-5236230E80AA}" presName="pyramid" presStyleLbl="node1" presStyleIdx="0" presStyleCnt="1"/>
      <dgm:spPr/>
    </dgm:pt>
    <dgm:pt modelId="{6841FE82-BB33-4A3B-8C35-A1ABEE8FF386}" type="pres">
      <dgm:prSet presAssocID="{20DB8DA8-3E76-4E78-9135-5236230E80AA}" presName="theList" presStyleCnt="0"/>
      <dgm:spPr/>
    </dgm:pt>
    <dgm:pt modelId="{90663DA9-9EEA-4402-9EA4-3DFB412FB272}" type="pres">
      <dgm:prSet presAssocID="{1D58250C-3667-4DF2-AA69-D6974B8612A3}" presName="aNode" presStyleLbl="fgAcc1" presStyleIdx="0" presStyleCnt="3">
        <dgm:presLayoutVars>
          <dgm:bulletEnabled val="1"/>
        </dgm:presLayoutVars>
      </dgm:prSet>
      <dgm:spPr/>
    </dgm:pt>
    <dgm:pt modelId="{18733973-D370-4542-8CEA-C07DD1E44CF1}" type="pres">
      <dgm:prSet presAssocID="{1D58250C-3667-4DF2-AA69-D6974B8612A3}" presName="aSpace" presStyleCnt="0"/>
      <dgm:spPr/>
    </dgm:pt>
    <dgm:pt modelId="{598A31AA-8CA0-433E-AD94-B2587D699CC7}" type="pres">
      <dgm:prSet presAssocID="{F604FB94-8778-41B0-80EB-E3B9C77A09FD}" presName="aNode" presStyleLbl="fgAcc1" presStyleIdx="1" presStyleCnt="3">
        <dgm:presLayoutVars>
          <dgm:bulletEnabled val="1"/>
        </dgm:presLayoutVars>
      </dgm:prSet>
      <dgm:spPr/>
    </dgm:pt>
    <dgm:pt modelId="{4FC0A42B-3F92-4E16-B093-173EFA199517}" type="pres">
      <dgm:prSet presAssocID="{F604FB94-8778-41B0-80EB-E3B9C77A09FD}" presName="aSpace" presStyleCnt="0"/>
      <dgm:spPr/>
    </dgm:pt>
    <dgm:pt modelId="{EAEEEFFD-7BFD-4562-9BEB-4D97959F8553}" type="pres">
      <dgm:prSet presAssocID="{E94DA696-5C4A-41AA-85D4-C3FBDDBB0CF4}" presName="aNode" presStyleLbl="fgAcc1" presStyleIdx="2" presStyleCnt="3">
        <dgm:presLayoutVars>
          <dgm:bulletEnabled val="1"/>
        </dgm:presLayoutVars>
      </dgm:prSet>
      <dgm:spPr/>
    </dgm:pt>
    <dgm:pt modelId="{C0BD786E-646E-4407-95A4-D44419046E6E}" type="pres">
      <dgm:prSet presAssocID="{E94DA696-5C4A-41AA-85D4-C3FBDDBB0CF4}" presName="aSpace" presStyleCnt="0"/>
      <dgm:spPr/>
    </dgm:pt>
  </dgm:ptLst>
  <dgm:cxnLst>
    <dgm:cxn modelId="{DAADAC25-EF02-47F5-ABAF-0CEEA0EB544A}" type="presOf" srcId="{F604FB94-8778-41B0-80EB-E3B9C77A09FD}" destId="{598A31AA-8CA0-433E-AD94-B2587D699CC7}" srcOrd="0" destOrd="0" presId="urn:microsoft.com/office/officeart/2005/8/layout/pyramid2"/>
    <dgm:cxn modelId="{AD265D28-4CA4-4A4B-A8F3-EECC155F66C9}" type="presOf" srcId="{E94DA696-5C4A-41AA-85D4-C3FBDDBB0CF4}" destId="{EAEEEFFD-7BFD-4562-9BEB-4D97959F8553}" srcOrd="0" destOrd="0" presId="urn:microsoft.com/office/officeart/2005/8/layout/pyramid2"/>
    <dgm:cxn modelId="{FA279260-D07C-4C00-9EEF-7B169C9D09FE}" srcId="{20DB8DA8-3E76-4E78-9135-5236230E80AA}" destId="{E94DA696-5C4A-41AA-85D4-C3FBDDBB0CF4}" srcOrd="2" destOrd="0" parTransId="{2902D69B-3229-4FAD-963A-D109C21C53DD}" sibTransId="{751FE653-8F0F-4896-8D70-0DB22BCA87A6}"/>
    <dgm:cxn modelId="{C00C6F4C-A004-4532-9702-FBE44A642BC0}" type="presOf" srcId="{20DB8DA8-3E76-4E78-9135-5236230E80AA}" destId="{F9319C26-623E-4329-AC9D-95A8B374FE51}" srcOrd="0" destOrd="0" presId="urn:microsoft.com/office/officeart/2005/8/layout/pyramid2"/>
    <dgm:cxn modelId="{312ADDA9-1595-4623-8926-D68AFD389A47}" srcId="{20DB8DA8-3E76-4E78-9135-5236230E80AA}" destId="{1D58250C-3667-4DF2-AA69-D6974B8612A3}" srcOrd="0" destOrd="0" parTransId="{7F2F4C14-2EFB-4C03-8C27-0E43105BB8CA}" sibTransId="{9FF5B14A-BE7D-412C-B73F-D5845D275360}"/>
    <dgm:cxn modelId="{5BC9BFE7-CD78-4160-9301-BE13983CE97A}" srcId="{20DB8DA8-3E76-4E78-9135-5236230E80AA}" destId="{F604FB94-8778-41B0-80EB-E3B9C77A09FD}" srcOrd="1" destOrd="0" parTransId="{D607F7B2-D3A3-4398-BB5F-F03CEBD491EB}" sibTransId="{06BB909C-C28E-41EF-A828-C907AF4F61CD}"/>
    <dgm:cxn modelId="{1A0701EB-A34C-4685-A42B-7C4BEB3808A5}" type="presOf" srcId="{1D58250C-3667-4DF2-AA69-D6974B8612A3}" destId="{90663DA9-9EEA-4402-9EA4-3DFB412FB272}" srcOrd="0" destOrd="0" presId="urn:microsoft.com/office/officeart/2005/8/layout/pyramid2"/>
    <dgm:cxn modelId="{1BA0C336-95D2-4A2F-BB8C-11E3FAEBED9B}" type="presParOf" srcId="{F9319C26-623E-4329-AC9D-95A8B374FE51}" destId="{A5732D2D-9BA8-4C67-BB33-36AEF0ECA9BE}" srcOrd="0" destOrd="0" presId="urn:microsoft.com/office/officeart/2005/8/layout/pyramid2"/>
    <dgm:cxn modelId="{45626AF0-CC1C-44B0-90FC-88768086BDBA}" type="presParOf" srcId="{F9319C26-623E-4329-AC9D-95A8B374FE51}" destId="{6841FE82-BB33-4A3B-8C35-A1ABEE8FF386}" srcOrd="1" destOrd="0" presId="urn:microsoft.com/office/officeart/2005/8/layout/pyramid2"/>
    <dgm:cxn modelId="{45D47FC4-0CBA-4E85-B59D-9BB3791EE49E}" type="presParOf" srcId="{6841FE82-BB33-4A3B-8C35-A1ABEE8FF386}" destId="{90663DA9-9EEA-4402-9EA4-3DFB412FB272}" srcOrd="0" destOrd="0" presId="urn:microsoft.com/office/officeart/2005/8/layout/pyramid2"/>
    <dgm:cxn modelId="{0CA96D78-FCD3-41A6-9872-865EBC41CDEE}" type="presParOf" srcId="{6841FE82-BB33-4A3B-8C35-A1ABEE8FF386}" destId="{18733973-D370-4542-8CEA-C07DD1E44CF1}" srcOrd="1" destOrd="0" presId="urn:microsoft.com/office/officeart/2005/8/layout/pyramid2"/>
    <dgm:cxn modelId="{AC711A09-68C6-442E-A2C5-8078A8C20193}" type="presParOf" srcId="{6841FE82-BB33-4A3B-8C35-A1ABEE8FF386}" destId="{598A31AA-8CA0-433E-AD94-B2587D699CC7}" srcOrd="2" destOrd="0" presId="urn:microsoft.com/office/officeart/2005/8/layout/pyramid2"/>
    <dgm:cxn modelId="{4A4DE3F4-5703-449E-9A5E-210BAD6C071F}" type="presParOf" srcId="{6841FE82-BB33-4A3B-8C35-A1ABEE8FF386}" destId="{4FC0A42B-3F92-4E16-B093-173EFA199517}" srcOrd="3" destOrd="0" presId="urn:microsoft.com/office/officeart/2005/8/layout/pyramid2"/>
    <dgm:cxn modelId="{F63FCA38-4596-489D-A9B8-D2B26909D5A1}" type="presParOf" srcId="{6841FE82-BB33-4A3B-8C35-A1ABEE8FF386}" destId="{EAEEEFFD-7BFD-4562-9BEB-4D97959F8553}" srcOrd="4" destOrd="0" presId="urn:microsoft.com/office/officeart/2005/8/layout/pyramid2"/>
    <dgm:cxn modelId="{77F5432D-764D-4080-8AC5-9456B5596C31}" type="presParOf" srcId="{6841FE82-BB33-4A3B-8C35-A1ABEE8FF386}" destId="{C0BD786E-646E-4407-95A4-D44419046E6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35B6B-D708-47F8-A629-87860CF45BD3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F04EB-7E2E-46F1-BDE6-90090DA03480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Practice-based: An established and shared set of practices that are evidenced-based and often evolve from</a:t>
          </a:r>
          <a:r>
            <a:rPr lang="en-US" sz="2900" kern="1200" dirty="0">
              <a:latin typeface="Calibri Light" panose="020F0302020204030204"/>
            </a:rPr>
            <a:t> a professional</a:t>
          </a:r>
          <a:r>
            <a:rPr lang="en-US" sz="2900" kern="1200" dirty="0"/>
            <a:t> </a:t>
          </a:r>
          <a:r>
            <a:rPr lang="en-US" sz="2900" kern="1200" dirty="0">
              <a:latin typeface="Calibri Light" panose="020F0302020204030204"/>
            </a:rPr>
            <a:t>skillset</a:t>
          </a:r>
          <a:r>
            <a:rPr lang="en-US" sz="2900" kern="1200" dirty="0"/>
            <a:t> or </a:t>
          </a:r>
          <a:r>
            <a:rPr lang="en-US" sz="2900" kern="1200" dirty="0">
              <a:latin typeface="Calibri Light" panose="020F0302020204030204"/>
            </a:rPr>
            <a:t> "</a:t>
          </a:r>
          <a:r>
            <a:rPr lang="en-US" sz="2900" kern="1200" dirty="0"/>
            <a:t>best </a:t>
          </a:r>
          <a:r>
            <a:rPr lang="en-US" sz="2900" kern="1200" dirty="0">
              <a:latin typeface="Calibri Light" panose="020F0302020204030204"/>
            </a:rPr>
            <a:t>practices."</a:t>
          </a:r>
          <a:endParaRPr lang="en-US" sz="2900" kern="1200" dirty="0"/>
        </a:p>
      </dsp:txBody>
      <dsp:txXfrm>
        <a:off x="0" y="2703"/>
        <a:ext cx="6900512" cy="1843578"/>
      </dsp:txXfrm>
    </dsp:sp>
    <dsp:sp modelId="{033FE44E-16BE-46F5-A95C-F22E1418B455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4FF03-A13C-4C39-8B47-3E837A3763B8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 Light" panose="020F0302020204030204"/>
            </a:rPr>
            <a:t>Coaching is</a:t>
          </a:r>
          <a:r>
            <a:rPr lang="en-US" sz="2900" kern="1200" dirty="0"/>
            <a:t> a relationship-based process led by</a:t>
          </a:r>
          <a:r>
            <a:rPr lang="en-US" sz="2900" kern="1200" dirty="0">
              <a:latin typeface="Calibri Light" panose="020F0302020204030204"/>
            </a:rPr>
            <a:t> a</a:t>
          </a:r>
          <a:r>
            <a:rPr lang="en-US" sz="2900" b="1" kern="1200" dirty="0"/>
            <a:t> </a:t>
          </a:r>
          <a:r>
            <a:rPr lang="en-US" sz="2900" b="1" kern="1200" dirty="0">
              <a:latin typeface="Calibri Light" panose="020F0302020204030204"/>
            </a:rPr>
            <a:t>Coach</a:t>
          </a:r>
          <a:r>
            <a:rPr lang="en-US" sz="2900" kern="1200" dirty="0">
              <a:latin typeface="Calibri Light" panose="020F0302020204030204"/>
            </a:rPr>
            <a:t> </a:t>
          </a:r>
          <a:r>
            <a:rPr lang="en-US" sz="2900" kern="1200" dirty="0"/>
            <a:t>who often serves in a different professional role than the recipient(s). </a:t>
          </a:r>
        </a:p>
      </dsp:txBody>
      <dsp:txXfrm>
        <a:off x="0" y="1846281"/>
        <a:ext cx="6900512" cy="1843578"/>
      </dsp:txXfrm>
    </dsp:sp>
    <dsp:sp modelId="{E496B5EF-237E-4FDC-8060-438FBDDC4029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56E44-15F4-4154-8687-492BFE8B7E6D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Coaching is designed to build capacity for specific </a:t>
          </a:r>
          <a:r>
            <a:rPr lang="en-US" sz="2900" kern="1200" dirty="0">
              <a:latin typeface="Calibri Light" panose="020F0302020204030204"/>
            </a:rPr>
            <a:t>skillset</a:t>
          </a:r>
          <a:r>
            <a:rPr lang="en-US" sz="2900" kern="1200" dirty="0"/>
            <a:t> </a:t>
          </a:r>
          <a:r>
            <a:rPr lang="en-US" sz="2900" kern="1200" dirty="0">
              <a:latin typeface="Calibri Light" panose="020F0302020204030204"/>
            </a:rPr>
            <a:t>of  team and</a:t>
          </a:r>
          <a:r>
            <a:rPr lang="en-US" sz="2900" kern="1200" dirty="0"/>
            <a:t> is focused on goal-setting</a:t>
          </a:r>
          <a:r>
            <a:rPr lang="en-US" sz="2900" kern="1200" dirty="0">
              <a:latin typeface="Calibri Light" panose="020F0302020204030204"/>
            </a:rPr>
            <a:t> to achieve those</a:t>
          </a:r>
          <a:r>
            <a:rPr lang="en-US" sz="2900" kern="1200" dirty="0"/>
            <a:t> </a:t>
          </a:r>
          <a:r>
            <a:rPr lang="en-US" sz="2900" kern="1200" dirty="0">
              <a:latin typeface="Calibri Light" panose="020F0302020204030204"/>
            </a:rPr>
            <a:t>goals </a:t>
          </a:r>
          <a:r>
            <a:rPr lang="en-US" sz="2900" kern="1200" dirty="0"/>
            <a:t>(Adopted from NAEYC) </a:t>
          </a:r>
        </a:p>
      </dsp:txBody>
      <dsp:txXfrm>
        <a:off x="0" y="3689859"/>
        <a:ext cx="6900512" cy="1843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32D2D-9BA8-4C67-BB33-36AEF0ECA9BE}">
      <dsp:nvSpPr>
        <dsp:cNvPr id="0" name=""/>
        <dsp:cNvSpPr/>
      </dsp:nvSpPr>
      <dsp:spPr>
        <a:xfrm>
          <a:off x="0" y="0"/>
          <a:ext cx="5594613" cy="5924010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663DA9-9EEA-4402-9EA4-3DFB412FB272}">
      <dsp:nvSpPr>
        <dsp:cNvPr id="0" name=""/>
        <dsp:cNvSpPr/>
      </dsp:nvSpPr>
      <dsp:spPr>
        <a:xfrm>
          <a:off x="2797306" y="595582"/>
          <a:ext cx="3636498" cy="14023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Calibri" panose="020F0502020204030204"/>
              <a:ea typeface="+mn-ea"/>
              <a:cs typeface="+mn-cs"/>
            </a:rPr>
            <a:t>Strengths-based observation </a:t>
          </a:r>
        </a:p>
      </dsp:txBody>
      <dsp:txXfrm>
        <a:off x="2865762" y="664038"/>
        <a:ext cx="3499586" cy="1265412"/>
      </dsp:txXfrm>
    </dsp:sp>
    <dsp:sp modelId="{598A31AA-8CA0-433E-AD94-B2587D699CC7}">
      <dsp:nvSpPr>
        <dsp:cNvPr id="0" name=""/>
        <dsp:cNvSpPr/>
      </dsp:nvSpPr>
      <dsp:spPr>
        <a:xfrm>
          <a:off x="2797306" y="2173197"/>
          <a:ext cx="3636498" cy="14023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Calibri" panose="020F0502020204030204"/>
              <a:ea typeface="+mn-ea"/>
              <a:cs typeface="+mn-cs"/>
            </a:rPr>
            <a:t>Reflection and feedback</a:t>
          </a:r>
        </a:p>
      </dsp:txBody>
      <dsp:txXfrm>
        <a:off x="2865762" y="2241653"/>
        <a:ext cx="3499586" cy="1265412"/>
      </dsp:txXfrm>
    </dsp:sp>
    <dsp:sp modelId="{EAEEEFFD-7BFD-4562-9BEB-4D97959F8553}">
      <dsp:nvSpPr>
        <dsp:cNvPr id="0" name=""/>
        <dsp:cNvSpPr/>
      </dsp:nvSpPr>
      <dsp:spPr>
        <a:xfrm>
          <a:off x="2797306" y="3750812"/>
          <a:ext cx="3636498" cy="14023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Calibri" panose="020F0502020204030204"/>
              <a:ea typeface="+mn-ea"/>
              <a:cs typeface="+mn-cs"/>
            </a:rPr>
            <a:t>Shared goals and action planning </a:t>
          </a:r>
        </a:p>
      </dsp:txBody>
      <dsp:txXfrm>
        <a:off x="2865762" y="3819268"/>
        <a:ext cx="3499586" cy="1265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E5F4E-2E38-4F1F-8F6F-EA39642545E1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CA9CF-6162-4BF0-BB37-E5C2C8E5E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1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DAD47-2AB8-4B77-8E43-310BB8E3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7D7A-A89C-4B2C-A072-E8C796DC20F8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FF695-ACCE-4FA9-B6E8-D2606BF8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7E203-1CA5-4EE6-9798-51856305E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5EE7-E591-45DD-A2F7-BD611E159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EA3E-8594-4A34-AFB0-C256BBDE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D8C9F-C4B1-40E3-915E-A9D33A1A8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9B8DB-E1F0-417B-ADB0-132C055E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7D7A-A89C-4B2C-A072-E8C796DC20F8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A8E5C-3ECC-4EC7-ACFB-8091E5CD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B840F-C306-4FB3-88F7-901D5DB4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5EE7-E591-45DD-A2F7-BD611E159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3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086B9-F312-4E45-8AAC-F8BC77F8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CC2A5-84BF-4312-AF8B-ACF1FED3F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5C7D0-C80A-4FAE-9721-572BB251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58E6E-9D9A-4917-8D77-B97F15A97F8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AC86-0AAA-4E34-8E85-EEDEB05AF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F0ED6-34D6-4E6E-A0AC-0CF5DFBC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C983-B615-45DC-96CA-A80DDB5ED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1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1ADB-D318-4A5F-1BD2-71EB0760D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C6FF0-13E9-B1F2-F129-8381D1719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AEB08-1586-770F-7CA6-89774131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05D1-2557-43A9-B1E1-CFD7DFC9FF25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2C4C0-71D7-237D-5DF8-EFD7DA72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8B145-F874-C707-2628-8F69626A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A15B-8C8E-41F8-8D03-18F2042B1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8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DF71-3484-46B1-BC95-151876E2A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22750B-BD40-4AD9-80BE-5B7CAFDB9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6F36C-11BE-4894-9161-ED45A04E2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03A5B-0A47-4689-8E51-ED0609E8086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0999B-18A0-4E27-86D9-B99ED9BB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29C9E-E077-425A-9E81-90C73CAA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ED1D-4CA8-4674-AE73-26F3D89FF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0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FC5145-F8F5-4E06-A9D6-6ECAD712A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4153B-B7A0-4AEB-8486-1B448FE17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7DC3F-B174-4C3A-9F17-8501F7D88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E7D7A-A89C-4B2C-A072-E8C796DC20F8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FFF61-9881-422C-975E-585E9481A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4CBC3-0265-406C-8849-35913D799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E5EE7-E591-45DD-A2F7-BD611E159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7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BCA5F1-4AA7-45AC-8FD9-6A436119D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3EA9A-15B5-4A2D-A6CD-0EBD0DAAF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3E666-8E80-4DC3-9667-0B73B2CE0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7637-DA1E-45C8-8889-1FE378E92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1D72B-F7FE-4E58-B9F1-EF3160B82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4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AFA4B-1558-B712-DA49-C43228AF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BA7A1-9CFC-55ED-4676-A59AA8B85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BCE88-5F83-BAA0-AED4-861E8CD61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705D1-2557-43A9-B1E1-CFD7DFC9FF25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D53FC-CE70-85FD-4286-044121736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4A240-0BF1-0EE3-E458-2EAAC5711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2A15B-8C8E-41F8-8D03-18F2042B1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1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A171C6-D8B9-4ACC-B1E1-067B36A36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03622-76C2-4F74-972B-64D7B89D9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3A875-AA5E-4EE7-8A8A-0E52E8082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03A5B-0A47-4689-8E51-ED0609E8086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A876B-5CD8-41B7-A2FC-3B367EEE8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DDBC9-9A0D-408F-92FB-1554EDCE4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CED1D-4CA8-4674-AE73-26F3D89FF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2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ea1ZO2pQ-U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" y="23003"/>
            <a:ext cx="1218117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472D6E-99A3-4F11-80EB-788CC15849A1}"/>
              </a:ext>
            </a:extLst>
          </p:cNvPr>
          <p:cNvSpPr txBox="1"/>
          <p:nvPr/>
        </p:nvSpPr>
        <p:spPr>
          <a:xfrm>
            <a:off x="675113" y="1775988"/>
            <a:ext cx="910263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733" b="1" dirty="0">
                <a:solidFill>
                  <a:srgbClr val="E0004D"/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Equal Possibilities from the Start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3809C-8421-47AB-A67A-143D02A16E50}"/>
              </a:ext>
            </a:extLst>
          </p:cNvPr>
          <p:cNvSpPr txBox="1"/>
          <p:nvPr/>
        </p:nvSpPr>
        <p:spPr>
          <a:xfrm>
            <a:off x="481401" y="3392604"/>
            <a:ext cx="6074675" cy="9131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50" b="1" dirty="0">
                <a:solidFill>
                  <a:srgbClr val="003865"/>
                </a:solidFill>
                <a:latin typeface="Arial"/>
                <a:cs typeface="Arial"/>
              </a:rPr>
              <a:t>ELS Coaching: </a:t>
            </a:r>
          </a:p>
          <a:p>
            <a:pPr algn="ctr"/>
            <a:r>
              <a:rPr lang="en-US" sz="2667" b="1" dirty="0">
                <a:solidFill>
                  <a:srgbClr val="0038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Coordinators as Coaches</a:t>
            </a:r>
          </a:p>
        </p:txBody>
      </p:sp>
    </p:spTree>
    <p:extLst>
      <p:ext uri="{BB962C8B-B14F-4D97-AF65-F5344CB8AC3E}">
        <p14:creationId xmlns:p14="http://schemas.microsoft.com/office/powerpoint/2010/main" val="53745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380997" y="381001"/>
            <a:ext cx="6858001" cy="6095995"/>
          </a:xfrm>
          <a:prstGeom prst="rect">
            <a:avLst/>
          </a:prstGeom>
          <a:ln>
            <a:noFill/>
          </a:ln>
          <a:effectLst>
            <a:outerShdw blurRad="381000" dist="101600" sx="99000" sy="99000" algn="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748B0-4D08-428D-9771-326373B7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13" y="4544704"/>
            <a:ext cx="4792635" cy="1811645"/>
          </a:xfrm>
        </p:spPr>
        <p:txBody>
          <a:bodyPr anchor="ctr">
            <a:normAutofit/>
          </a:bodyPr>
          <a:lstStyle/>
          <a:p>
            <a:r>
              <a:rPr lang="en-US" sz="4000" dirty="0">
                <a:latin typeface="Montserrat SemiBold"/>
              </a:rPr>
              <a:t>Agenda </a:t>
            </a:r>
            <a:br>
              <a:rPr lang="en-US" sz="4000" dirty="0">
                <a:latin typeface="Montserrat SemiBold"/>
                <a:ea typeface="Calibri Light"/>
                <a:cs typeface="Calibri Light"/>
              </a:rPr>
            </a:br>
            <a:r>
              <a:rPr lang="en-US" sz="4000" dirty="0">
                <a:latin typeface="Montserrat SemiBold"/>
              </a:rPr>
              <a:t>Workbook </a:t>
            </a:r>
            <a:br>
              <a:rPr lang="en-US" sz="4000" dirty="0">
                <a:latin typeface="Montserrat SemiBold"/>
              </a:rPr>
            </a:br>
            <a:r>
              <a:rPr lang="en-US" sz="4000">
                <a:latin typeface="Montserrat SemiBold"/>
              </a:rPr>
              <a:t>p. 34-</a:t>
            </a:r>
            <a:r>
              <a:rPr lang="en-US" sz="4000" dirty="0">
                <a:latin typeface="Montserrat SemiBold"/>
              </a:rPr>
              <a:t>38</a:t>
            </a:r>
          </a:p>
        </p:txBody>
      </p:sp>
      <p:pic>
        <p:nvPicPr>
          <p:cNvPr id="5" name="Picture 4" descr="Person holding a soccer ball">
            <a:extLst>
              <a:ext uri="{FF2B5EF4-FFF2-40B4-BE49-F238E27FC236}">
                <a16:creationId xmlns:a16="http://schemas.microsoft.com/office/drawing/2014/main" id="{ED36AB93-3DCE-4B96-B588-4A04B903D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1" r="-1" b="-1"/>
          <a:stretch>
            <a:fillRect/>
          </a:stretch>
        </p:blipFill>
        <p:spPr>
          <a:xfrm>
            <a:off x="-1" y="10"/>
            <a:ext cx="6096001" cy="41147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62EEA-1B5B-4C1B-82AB-79D5FFF25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10" y="691912"/>
            <a:ext cx="4585646" cy="547417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Montserrat SemiBold"/>
              </a:rPr>
              <a:t>The use of Video in Coaching</a:t>
            </a:r>
          </a:p>
          <a:p>
            <a:pPr marL="0" indent="0">
              <a:buNone/>
            </a:pPr>
            <a:endParaRPr lang="en-US" dirty="0">
              <a:latin typeface="Montserrat SemiBold"/>
            </a:endParaRPr>
          </a:p>
          <a:p>
            <a:r>
              <a:rPr lang="en-US" dirty="0">
                <a:latin typeface="Montserrat SemiBold"/>
              </a:rPr>
              <a:t>Practice-based coaching</a:t>
            </a:r>
            <a:endParaRPr lang="en-US">
              <a:latin typeface="Montserrat SemiBold"/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>
              <a:latin typeface="Montserrat SemiBold"/>
            </a:endParaRPr>
          </a:p>
          <a:p>
            <a:r>
              <a:rPr lang="en-US" dirty="0">
                <a:latin typeface="Montserrat SemiBold"/>
              </a:rPr>
              <a:t>Experiential practice </a:t>
            </a:r>
            <a:endParaRPr lang="en-US">
              <a:latin typeface="Montserrat SemiBold"/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endParaRPr lang="en-US" sz="200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287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 descr="Child in plaid shirt, white t-shirt, brown pants with arms outstretched in front of cell phone and ring light in living room">
            <a:extLst>
              <a:ext uri="{FF2B5EF4-FFF2-40B4-BE49-F238E27FC236}">
                <a16:creationId xmlns:a16="http://schemas.microsoft.com/office/drawing/2014/main" id="{80C70F58-7DC4-4C0A-B939-2B6DB2E52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>
          <a:xfrm>
            <a:off x="2749491" y="1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839B6E-25F2-4CC2-8638-2262E2841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latin typeface="Montserrat SemiBold"/>
              </a:rPr>
              <a:t>Questions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36422D-7230-4437-877D-263778683C0D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 SemiBold"/>
              </a:rPr>
              <a:t>Have 1-2 people share an experience of being video taped. 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Montserrat Semi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 SemiBold"/>
              </a:rPr>
              <a:t>Tell us about a time where you had to watch yourself on video. 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Montserrat SemiBold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 SemiBold"/>
              </a:rPr>
              <a:t>Who was the audience and what were you feeling?</a:t>
            </a:r>
          </a:p>
        </p:txBody>
      </p:sp>
    </p:spTree>
    <p:extLst>
      <p:ext uri="{BB962C8B-B14F-4D97-AF65-F5344CB8AC3E}">
        <p14:creationId xmlns:p14="http://schemas.microsoft.com/office/powerpoint/2010/main" val="34090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95BF-56AD-990A-3E87-0CFCFF5C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3D6F0-4EBB-01AB-06F8-8374465F2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179DD-DA95-0BCA-0C84-8CD50EFF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C983-B615-45DC-96CA-A80DDB5EDB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68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">
            <a:extLst>
              <a:ext uri="{FF2B5EF4-FFF2-40B4-BE49-F238E27FC236}">
                <a16:creationId xmlns:a16="http://schemas.microsoft.com/office/drawing/2014/main" id="{5105D448-4A6C-48A3-8C3C-71AF58F3E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025579F-C5D8-43BE-AF84-3E66A482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2544415"/>
          </a:xfrm>
          <a:prstGeom prst="rect">
            <a:avLst/>
          </a:prstGeom>
          <a:ln>
            <a:noFill/>
          </a:ln>
          <a:effectLst>
            <a:outerShdw blurRad="203200" dist="88900" dir="5460000" sx="95000" sy="95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462EDC-90DF-4D2B-8572-91A167352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63941"/>
            <a:ext cx="11286225" cy="161652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Montserrat SemiBold"/>
              </a:rPr>
              <a:t>Community Guidelines in ELS Video Coaching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48FE58-2EC5-4A95-A361-19174F660F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024022"/>
              </p:ext>
            </p:extLst>
          </p:nvPr>
        </p:nvGraphicFramePr>
        <p:xfrm>
          <a:off x="901959" y="2029408"/>
          <a:ext cx="10383431" cy="3958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905">
                  <a:extLst>
                    <a:ext uri="{9D8B030D-6E8A-4147-A177-3AD203B41FA5}">
                      <a16:colId xmlns:a16="http://schemas.microsoft.com/office/drawing/2014/main" val="3475729773"/>
                    </a:ext>
                  </a:extLst>
                </a:gridCol>
                <a:gridCol w="6386526">
                  <a:extLst>
                    <a:ext uri="{9D8B030D-6E8A-4147-A177-3AD203B41FA5}">
                      <a16:colId xmlns:a16="http://schemas.microsoft.com/office/drawing/2014/main" val="1484457465"/>
                    </a:ext>
                  </a:extLst>
                </a:gridCol>
              </a:tblGrid>
              <a:tr h="513183">
                <a:tc>
                  <a:txBody>
                    <a:bodyPr/>
                    <a:lstStyle/>
                    <a:p>
                      <a:r>
                        <a:rPr lang="en-US" sz="2300" dirty="0"/>
                        <a:t>Be sensitive to</a:t>
                      </a:r>
                    </a:p>
                  </a:txBody>
                  <a:tcPr marL="119770" marR="119770" marT="59885" marB="59885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Coordinators might prepare with</a:t>
                      </a:r>
                    </a:p>
                  </a:txBody>
                  <a:tcPr marL="119770" marR="119770" marT="59885" marB="59885"/>
                </a:tc>
                <a:extLst>
                  <a:ext uri="{0D108BD9-81ED-4DB2-BD59-A6C34878D82A}">
                    <a16:rowId xmlns:a16="http://schemas.microsoft.com/office/drawing/2014/main" val="45706737"/>
                  </a:ext>
                </a:extLst>
              </a:tr>
              <a:tr h="590677">
                <a:tc>
                  <a:txBody>
                    <a:bodyPr/>
                    <a:lstStyle/>
                    <a:p>
                      <a:r>
                        <a:rPr lang="en-US" sz="2300" dirty="0"/>
                        <a:t>Amount of energy and time, logistically setting up can be hard </a:t>
                      </a:r>
                    </a:p>
                  </a:txBody>
                  <a:tcPr marL="119770" marR="119770" marT="59885" marB="59885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Logistically support advise  </a:t>
                      </a:r>
                    </a:p>
                  </a:txBody>
                  <a:tcPr marL="119770" marR="119770" marT="59885" marB="59885"/>
                </a:tc>
                <a:extLst>
                  <a:ext uri="{0D108BD9-81ED-4DB2-BD59-A6C34878D82A}">
                    <a16:rowId xmlns:a16="http://schemas.microsoft.com/office/drawing/2014/main" val="4242377136"/>
                  </a:ext>
                </a:extLst>
              </a:tr>
              <a:tr h="590677">
                <a:tc>
                  <a:txBody>
                    <a:bodyPr/>
                    <a:lstStyle/>
                    <a:p>
                      <a:r>
                        <a:rPr lang="en-US" sz="2300" dirty="0"/>
                        <a:t>Am I going to make a mistake? Perhaps more critical of self</a:t>
                      </a:r>
                    </a:p>
                  </a:txBody>
                  <a:tcPr marL="119770" marR="119770" marT="59885" marB="5988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Sympathy and empathy, feelings of discomfort </a:t>
                      </a:r>
                      <a:endParaRPr lang="en-US" dirty="0"/>
                    </a:p>
                  </a:txBody>
                  <a:tcPr marL="119770" marR="119770" marT="59885" marB="59885"/>
                </a:tc>
                <a:extLst>
                  <a:ext uri="{0D108BD9-81ED-4DB2-BD59-A6C34878D82A}">
                    <a16:rowId xmlns:a16="http://schemas.microsoft.com/office/drawing/2014/main" val="261154677"/>
                  </a:ext>
                </a:extLst>
              </a:tr>
              <a:tr h="86298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300" dirty="0"/>
                        <a:t>Humbling </a:t>
                      </a:r>
                    </a:p>
                  </a:txBody>
                  <a:tcPr marL="119770" marR="119770" marT="59885" marB="5988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/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/>
                        <a:t> </a:t>
                      </a:r>
                    </a:p>
                  </a:txBody>
                  <a:tcPr marL="119770" marR="119770" marT="59885" marB="59885"/>
                </a:tc>
                <a:extLst>
                  <a:ext uri="{0D108BD9-81ED-4DB2-BD59-A6C34878D82A}">
                    <a16:rowId xmlns:a16="http://schemas.microsoft.com/office/drawing/2014/main" val="1336901462"/>
                  </a:ext>
                </a:extLst>
              </a:tr>
              <a:tr h="590677">
                <a:tc>
                  <a:txBody>
                    <a:bodyPr/>
                    <a:lstStyle/>
                    <a:p>
                      <a:endParaRPr lang="en-US" sz="2300"/>
                    </a:p>
                  </a:txBody>
                  <a:tcPr marL="119770" marR="119770" marT="59885" marB="59885"/>
                </a:tc>
                <a:tc>
                  <a:txBody>
                    <a:bodyPr/>
                    <a:lstStyle/>
                    <a:p>
                      <a:endParaRPr lang="en-US" sz="2300"/>
                    </a:p>
                  </a:txBody>
                  <a:tcPr marL="119770" marR="119770" marT="59885" marB="59885"/>
                </a:tc>
                <a:extLst>
                  <a:ext uri="{0D108BD9-81ED-4DB2-BD59-A6C34878D82A}">
                    <a16:rowId xmlns:a16="http://schemas.microsoft.com/office/drawing/2014/main" val="389749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011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Question mark on green pastel background">
            <a:extLst>
              <a:ext uri="{FF2B5EF4-FFF2-40B4-BE49-F238E27FC236}">
                <a16:creationId xmlns:a16="http://schemas.microsoft.com/office/drawing/2014/main" id="{A8DC89FD-504C-915D-94BA-9640B7E0B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18" t="5944" b="3147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85C3E-C3EA-40E5-8168-DEC79BB3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latin typeface="Montserrat SemiBold"/>
              </a:rPr>
              <a:t>What is practice-based coaching </a:t>
            </a:r>
            <a:br>
              <a:rPr lang="en-US" sz="3600" dirty="0">
                <a:latin typeface="Montserrat SemiBold"/>
              </a:rPr>
            </a:br>
            <a:r>
              <a:rPr lang="en-US" sz="3600" dirty="0">
                <a:latin typeface="Montserrat SemiBold"/>
              </a:rPr>
              <a:t>(p 38)?</a:t>
            </a:r>
            <a:br>
              <a:rPr lang="en-US" dirty="0"/>
            </a:b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543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Step Up AT Coaching - What is Practice-Based Coaching?">
            <a:hlinkClick r:id="" action="ppaction://media"/>
            <a:extLst>
              <a:ext uri="{FF2B5EF4-FFF2-40B4-BE49-F238E27FC236}">
                <a16:creationId xmlns:a16="http://schemas.microsoft.com/office/drawing/2014/main" id="{9C8C6A85-A376-CFE9-D10C-04F9DF854D6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6274" y="136286"/>
            <a:ext cx="11690678" cy="658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3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03C9C-2147-4AF3-A421-C2B1A94A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Practice-based Coaching </a:t>
            </a:r>
            <a:br>
              <a:rPr lang="en-US" sz="5400"/>
            </a:br>
            <a:r>
              <a:rPr lang="en-US" sz="5400"/>
              <a:t>(PBC) 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6CC95859-EAB9-3C90-C663-C16D723B1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538082"/>
              </p:ext>
            </p:extLst>
          </p:nvPr>
        </p:nvGraphicFramePr>
        <p:xfrm>
          <a:off x="5007452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3664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14B341E3-7B6A-A606-F8B9-0672B770C2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662999"/>
              </p:ext>
            </p:extLst>
          </p:nvPr>
        </p:nvGraphicFramePr>
        <p:xfrm>
          <a:off x="1159201" y="129012"/>
          <a:ext cx="6433805" cy="5924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155E402-874A-193B-9E4F-1A6BBC6443AE}"/>
              </a:ext>
            </a:extLst>
          </p:cNvPr>
          <p:cNvSpPr txBox="1"/>
          <p:nvPr/>
        </p:nvSpPr>
        <p:spPr>
          <a:xfrm>
            <a:off x="8960395" y="828675"/>
            <a:ext cx="3019425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>
                <a:latin typeface="Montserrat SemiBold"/>
                <a:ea typeface="Calibri"/>
                <a:cs typeface="Calibri"/>
              </a:rPr>
              <a:t>Coaching Cycles</a:t>
            </a:r>
          </a:p>
        </p:txBody>
      </p:sp>
    </p:spTree>
    <p:extLst>
      <p:ext uri="{BB962C8B-B14F-4D97-AF65-F5344CB8AC3E}">
        <p14:creationId xmlns:p14="http://schemas.microsoft.com/office/powerpoint/2010/main" val="387665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90C2-5061-485A-5FE3-458907FA3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600" dirty="0"/>
              <a:t>Best Practice Principles, p 35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3B59F-B68C-85DA-0E7C-93B45EFFD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dirty="0">
                <a:latin typeface="Montserrat SemiBold"/>
              </a:rPr>
              <a:t>#1) Encourage Parent-Child Interaction</a:t>
            </a:r>
          </a:p>
          <a:p>
            <a:r>
              <a:rPr lang="en-US" sz="2000" b="1" dirty="0">
                <a:solidFill>
                  <a:srgbClr val="0070C0"/>
                </a:solidFill>
                <a:latin typeface="Montserrat SemiBold"/>
              </a:rPr>
              <a:t>#2) Engage and Collaborate with the Family</a:t>
            </a:r>
          </a:p>
          <a:p>
            <a:r>
              <a:rPr lang="en-US" sz="2000" b="1" dirty="0">
                <a:latin typeface="Montserrat SemiBold"/>
              </a:rPr>
              <a:t>#3) Build on the Family’s Strengths, Values, and Culture</a:t>
            </a:r>
          </a:p>
          <a:p>
            <a:r>
              <a:rPr lang="en-US" sz="2000" b="1" dirty="0">
                <a:latin typeface="Montserrat SemiBold"/>
              </a:rPr>
              <a:t>#4) Observe, Reflect, and Respond to Parent-Child Emotions</a:t>
            </a:r>
          </a:p>
          <a:p>
            <a:r>
              <a:rPr lang="en-US" sz="2000" b="1" dirty="0">
                <a:latin typeface="Montserrat SemiBold"/>
              </a:rPr>
              <a:t>#5) Explore of the Child’s Learning and Development</a:t>
            </a:r>
          </a:p>
        </p:txBody>
      </p:sp>
      <p:pic>
        <p:nvPicPr>
          <p:cNvPr id="5" name="Picture 4" descr="A hand of two adults and a kid on top of each other">
            <a:extLst>
              <a:ext uri="{FF2B5EF4-FFF2-40B4-BE49-F238E27FC236}">
                <a16:creationId xmlns:a16="http://schemas.microsoft.com/office/drawing/2014/main" id="{D279792C-25AB-E2BA-F57C-161850C729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43" r="23838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63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C20E5AB2-14E9-4C5C-4706-DB5C1F432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429" y="581530"/>
            <a:ext cx="4683747" cy="603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8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pcorn and drink in an empty red theater">
            <a:extLst>
              <a:ext uri="{FF2B5EF4-FFF2-40B4-BE49-F238E27FC236}">
                <a16:creationId xmlns:a16="http://schemas.microsoft.com/office/drawing/2014/main" id="{7A358DE4-BD94-DB3A-E496-A0242FB4D0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29438-21B1-40B6-92F9-D098D69C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640080"/>
            <a:ext cx="3046095" cy="2709275"/>
          </a:xfrm>
          <a:prstGeom prst="rect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BPP area #2: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Calibri Light"/>
                <a:cs typeface="Calibri Light"/>
              </a:rPr>
            </a:b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Engage and collaborate with family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60627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71722-5FB2-0148-646E-6AA0AC223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Practice-Based Coaching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C21E5-73F6-EEF3-1352-2C933A6CA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/>
              <a:t>As you watch video and observe ELS, note the BPP Focus (area 1) 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/>
            <a:r>
              <a:rPr lang="en-US" dirty="0"/>
              <a:t>What does ELS do to encourage the parent-child interaction</a:t>
            </a:r>
            <a:endParaRPr lang="en-US" dirty="0">
              <a:ea typeface="Calibri"/>
              <a:cs typeface="Calibri"/>
            </a:endParaRPr>
          </a:p>
          <a:p>
            <a:pPr marL="457200" indent="-457200"/>
            <a:r>
              <a:rPr lang="en-US" dirty="0"/>
              <a:t>What are ELS Strengths?</a:t>
            </a:r>
            <a:endParaRPr lang="en-US" dirty="0">
              <a:ea typeface="Calibri"/>
              <a:cs typeface="Calibri"/>
            </a:endParaRPr>
          </a:p>
          <a:p>
            <a:pPr marL="457200" indent="-457200"/>
            <a:r>
              <a:rPr lang="en-US" dirty="0"/>
              <a:t>List some open-ended questions you can ask ELS to prompt ELS reflection (samples page 36)?</a:t>
            </a:r>
            <a:endParaRPr lang="en-US" dirty="0">
              <a:ea typeface="Calibri"/>
              <a:cs typeface="Calibri"/>
            </a:endParaRPr>
          </a:p>
          <a:p>
            <a:pPr marL="457200" indent="-457200"/>
            <a:endParaRPr lang="en-US" dirty="0">
              <a:ea typeface="Calibri"/>
              <a:cs typeface="Calibri"/>
            </a:endParaRPr>
          </a:p>
          <a:p>
            <a:pPr marL="457200" indent="-457200"/>
            <a:endParaRPr lang="en-US" dirty="0">
              <a:ea typeface="Calibri"/>
              <a:cs typeface="Calibri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7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B99E-FEFD-450B-95A6-9DDBFD8C3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Planning for the use of Coaching Cycles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FBD65-8BE7-4777-8B69-55E3B41D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r>
              <a:rPr lang="en-US" sz="4000" dirty="0"/>
              <a:t>When can new coordinators start coaching ELS? </a:t>
            </a:r>
          </a:p>
          <a:p>
            <a:r>
              <a:rPr lang="en-US" sz="4000" dirty="0"/>
              <a:t>What staff can participate in a coaching cycles?</a:t>
            </a:r>
            <a:endParaRPr lang="en-US" sz="4000" dirty="0">
              <a:ea typeface="Calibri"/>
              <a:cs typeface="Calibri"/>
            </a:endParaRPr>
          </a:p>
          <a:p>
            <a:r>
              <a:rPr lang="en-US" sz="4000" dirty="0"/>
              <a:t>What do you need to implement a coaching cycle?</a:t>
            </a:r>
            <a:endParaRPr lang="en-US" sz="4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71601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1a7878-17f0-4178-b901-21ce503fc889">
      <Terms xmlns="http://schemas.microsoft.com/office/infopath/2007/PartnerControls"/>
    </lcf76f155ced4ddcb4097134ff3c332f>
    <TaxCatchAll xmlns="479468a1-1719-47a5-8fc1-dd2f516ff86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0B01519DA843987B690BBBD04399" ma:contentTypeVersion="15" ma:contentTypeDescription="Create a new document." ma:contentTypeScope="" ma:versionID="229eb3a52e623229eae67dd37b28bd46">
  <xsd:schema xmlns:xsd="http://www.w3.org/2001/XMLSchema" xmlns:xs="http://www.w3.org/2001/XMLSchema" xmlns:p="http://schemas.microsoft.com/office/2006/metadata/properties" xmlns:ns2="479468a1-1719-47a5-8fc1-dd2f516ff861" xmlns:ns3="981a7878-17f0-4178-b901-21ce503fc889" targetNamespace="http://schemas.microsoft.com/office/2006/metadata/properties" ma:root="true" ma:fieldsID="257d20069ddf155f20eea70dec4b5024" ns2:_="" ns3:_="">
    <xsd:import namespace="479468a1-1719-47a5-8fc1-dd2f516ff861"/>
    <xsd:import namespace="981a7878-17f0-4178-b901-21ce503fc8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68a1-1719-47a5-8fc1-dd2f516ff8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3bf1ecc-3de7-489a-b66e-c93e9517701d}" ma:internalName="TaxCatchAll" ma:showField="CatchAllData" ma:web="479468a1-1719-47a5-8fc1-dd2f516ff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a7878-17f0-4178-b901-21ce503fc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2d5906-ebfb-4202-afee-66182c869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7960F8-A762-4980-82C3-1D192598C896}">
  <ds:schemaRefs>
    <ds:schemaRef ds:uri="http://schemas.microsoft.com/office/2006/metadata/properties"/>
    <ds:schemaRef ds:uri="http://schemas.microsoft.com/office/infopath/2007/PartnerControls"/>
    <ds:schemaRef ds:uri="45c1ea64-4e80-4351-9296-55a57bcb6cec"/>
    <ds:schemaRef ds:uri="970d1c84-14aa-4eed-bc70-31b98a944819"/>
    <ds:schemaRef ds:uri="981a7878-17f0-4178-b901-21ce503fc889"/>
    <ds:schemaRef ds:uri="479468a1-1719-47a5-8fc1-dd2f516ff861"/>
  </ds:schemaRefs>
</ds:datastoreItem>
</file>

<file path=customXml/itemProps2.xml><?xml version="1.0" encoding="utf-8"?>
<ds:datastoreItem xmlns:ds="http://schemas.openxmlformats.org/officeDocument/2006/customXml" ds:itemID="{8949FD86-5C5B-485E-A910-1BD48DB0AB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F7A64B-0531-4544-9F3E-FDF6A200E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9468a1-1719-47a5-8fc1-dd2f516ff861"/>
    <ds:schemaRef ds:uri="981a7878-17f0-4178-b901-21ce503fc8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7679</TotalTime>
  <Words>511</Words>
  <Application>Microsoft Office PowerPoint</Application>
  <PresentationFormat>Widescreen</PresentationFormat>
  <Paragraphs>68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Office Theme</vt:lpstr>
      <vt:lpstr>Office Theme</vt:lpstr>
      <vt:lpstr>Office Theme</vt:lpstr>
      <vt:lpstr>Office Theme</vt:lpstr>
      <vt:lpstr>PowerPoint Presentation</vt:lpstr>
      <vt:lpstr>Agenda  Workbook  p. 34-38</vt:lpstr>
      <vt:lpstr>Questions</vt:lpstr>
      <vt:lpstr>PowerPoint Presentation</vt:lpstr>
      <vt:lpstr>Community Guidelines in ELS Video Coaching</vt:lpstr>
      <vt:lpstr>What is practice-based coaching  (p 38)? </vt:lpstr>
      <vt:lpstr>PowerPoint Presentation</vt:lpstr>
      <vt:lpstr>Practice-based Coaching  (PBC) </vt:lpstr>
      <vt:lpstr>PowerPoint Presentation</vt:lpstr>
      <vt:lpstr>Best Practice Principles, p 35 </vt:lpstr>
      <vt:lpstr>PowerPoint Presentation</vt:lpstr>
      <vt:lpstr>  BPP area #2:  Engage and collaborate with family</vt:lpstr>
      <vt:lpstr>Preparing for Practice-Based Coaching</vt:lpstr>
      <vt:lpstr>Planning for the use of Coaching Cycles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Vidya Ragoo</dc:creator>
  <cp:lastModifiedBy>Vidya Ragoo</cp:lastModifiedBy>
  <cp:revision>207</cp:revision>
  <cp:lastPrinted>2022-05-27T16:22:47Z</cp:lastPrinted>
  <dcterms:created xsi:type="dcterms:W3CDTF">2022-05-04T20:18:52Z</dcterms:created>
  <dcterms:modified xsi:type="dcterms:W3CDTF">2025-10-22T17:33:58Z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0x010100B0290B01519DA843987B690BBBD04399</vt:lpwstr>
  </property>
  <property fmtid="{D5CDD505-2E9C-101B-9397-08002B2CF9AE}" pid="3" name="MediaServiceImageTags">
    <vt:lpwstr/>
  </property>
</Properties>
</file>